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7BCE8C-339D-1684-6984-83BDF0009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AE8569-A38E-26F9-C8ED-AFFF4C3CF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B958B7-800C-D84F-F634-E659A3FB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4FFE8C-6DD5-D11C-C653-E39F1DD4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605FB1-F6AA-67AE-EB80-C2C13F8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07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5CB82F-15B5-D19D-B4AE-4053471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C7264B3-EB54-F4DF-51DD-551CC844D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7184CE-D10C-3634-3F1D-2C38F46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4FC0AB-2495-D82B-6DDD-4F887449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7059CE-C978-D25F-87DF-25B79B3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0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CC278CB-5559-DDB4-C21A-678864E1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D622C01-5243-66F3-EEA2-BE6F52AC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9C8ADC-165E-65F0-968F-326B5CFA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23DB57-BED7-95B7-3248-1FCFBD05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8B1573-AC02-F3C9-55C9-9281D426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72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97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00E11C-42B3-AEBC-CC82-20341C56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62B7CA-D3C4-9490-4244-4C6CE18C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8FD3B9-C7F9-766A-9281-451E56C7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478CFD-A1AF-3E83-5C51-67F9C71A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DC1A35-1B6C-F1F6-7AA5-C01A319B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30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68E2C1-53D1-57F2-E50E-A446E9CD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768262-9518-6FC4-5690-D4BCBB80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C71FAF-F0D3-0135-85A4-8081EA04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F4A93D-D362-9D88-7A91-C02421F3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D29D5F-1BCB-4BEF-7F78-AE70A1F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89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022320-96F2-F515-E46C-39CD49DB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7C7BCE-D1F1-EFAA-B553-9D46DFCCD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433135-4E11-2241-1493-D3C9DEA7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EF4AA6-CA32-CEC8-CF94-CCB22AD9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7581B10-035A-2C06-62D2-5044CD53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9D373A-575C-7774-4824-84592CCC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7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47BFA8-0B19-568C-2657-DFF51764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98A6796-252D-9839-C8D5-B7E52D9C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A8B6F2-4B66-C21D-9B33-4CE0903D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732CA64-033B-E5A7-A6C1-2E0468AC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24D9B2-204C-BAA0-DF9E-BAB5298C5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742E942-E1B9-A0CD-00ED-E1E03655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1C68CB6-C15E-C2A9-8B7F-74E2A39A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1FFAD8C-9FA9-14A4-D5B4-E34A9FDB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88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240DDC-4F6E-AF95-272D-94374A4C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377BEF6-7424-04BD-1352-D31837B1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856A072-227F-FC1E-DD08-93C712CF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B7569BD-3268-DD8B-60C0-7203C9EA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89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1CA6BA3-BCF2-74E4-159E-907B9E12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4C254B2-B88B-691E-5347-3F8FC3DF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51B4FA-8905-94BB-B468-7EFD8190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2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3F0A6A-3191-BC8B-1462-BEC3EB87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97B345-65C1-AAB1-45D0-1F5E02F5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8F4655-3633-30AC-2507-327F16DA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2C32A7-3294-692B-BBDB-75531FB1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1775F0E-C4C6-8853-ADF3-034D2387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3453B1-47D5-B20B-C33C-007F6B7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70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A54EC7-76A4-571A-DAB1-9EB62B63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2051FAC-6F79-C873-2410-987B3CC11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F492B6-B4A3-7A1B-8801-DD178EA4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CADEE8-C42B-9F8A-8E75-0175855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13A34A-2CB4-3802-E937-24626F27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4FD828-449A-1532-3D7C-9FF9D9DC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3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0BDA38C-8D27-F0E5-FBB2-74D61968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2360CB-E05C-02D4-785C-B0A4DECC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82E88D-A07B-C95B-B1A2-AADFADD58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E37AC-E00F-4F72-954F-B1C3820D54BE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7365D0-9F86-B79B-6A6C-016A6160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117B2B-34B2-9B96-8237-B616B6CE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DDA59-1007-4E2C-9816-9F16C418C9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7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53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Metot</a:t>
            </a:r>
            <a:r>
              <a:rPr spc="-229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Nedir?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74275" cy="35223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Program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içerisinde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işi,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görevi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yerine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getirmek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yazılmış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kod 	</a:t>
            </a:r>
            <a:r>
              <a:rPr sz="2800" dirty="0">
                <a:latin typeface="Carlito"/>
                <a:cs typeface="Carlito"/>
              </a:rPr>
              <a:t>bloklarına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metot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denir.</a:t>
            </a:r>
            <a:endParaRPr sz="2800">
              <a:latin typeface="Carlito"/>
              <a:cs typeface="Carlito"/>
            </a:endParaRPr>
          </a:p>
          <a:p>
            <a:pPr marL="240029" marR="713740" indent="-22796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Metotlar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programlardır.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Uygulama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içerisinde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çağrılana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kadar 	</a:t>
            </a:r>
            <a:r>
              <a:rPr sz="2800" dirty="0">
                <a:latin typeface="Carlito"/>
                <a:cs typeface="Carlito"/>
              </a:rPr>
              <a:t>herhangi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yapmazlar.</a:t>
            </a:r>
            <a:endParaRPr sz="2800">
              <a:latin typeface="Carlito"/>
              <a:cs typeface="Carlito"/>
            </a:endParaRPr>
          </a:p>
          <a:p>
            <a:pPr marL="240029" marR="1059815" indent="-22796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Her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metot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isim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çalıştırılacak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komutların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bulunduğu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kod 	</a:t>
            </a:r>
            <a:r>
              <a:rPr sz="2800" dirty="0">
                <a:latin typeface="Carlito"/>
                <a:cs typeface="Carlito"/>
              </a:rPr>
              <a:t>bloğundan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oluşur.</a:t>
            </a:r>
            <a:endParaRPr sz="2800">
              <a:latin typeface="Carlito"/>
              <a:cs typeface="Carlito"/>
            </a:endParaRPr>
          </a:p>
          <a:p>
            <a:pPr marL="240029" marR="58419" indent="-22796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096135" algn="l"/>
              </a:tabLst>
            </a:pPr>
            <a:r>
              <a:rPr sz="2800" dirty="0">
                <a:latin typeface="Carlito"/>
                <a:cs typeface="Carlito"/>
              </a:rPr>
              <a:t>Programlama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dillerinde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hazır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metotlar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olduğu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gibi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ihtiyaca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göre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yeni 	</a:t>
            </a:r>
            <a:r>
              <a:rPr sz="2800" dirty="0">
                <a:latin typeface="Carlito"/>
                <a:cs typeface="Carlito"/>
              </a:rPr>
              <a:t>metotlar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da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yazılabilir.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65" dirty="0">
                <a:latin typeface="Liberation Sans Narrow"/>
                <a:cs typeface="Liberation Sans Narrow"/>
              </a:rPr>
              <a:t>Hazır</a:t>
            </a:r>
            <a:r>
              <a:rPr dirty="0">
                <a:latin typeface="Liberation Sans Narrow"/>
                <a:cs typeface="Liberation Sans Narrow"/>
              </a:rPr>
              <a:t> </a:t>
            </a:r>
            <a:r>
              <a:rPr spc="385" dirty="0">
                <a:latin typeface="Liberation Sans Narrow"/>
                <a:cs typeface="Liberation Sans Narrow"/>
              </a:rPr>
              <a:t>Metot</a:t>
            </a:r>
            <a:r>
              <a:rPr spc="20" dirty="0">
                <a:latin typeface="Liberation Sans Narrow"/>
                <a:cs typeface="Liberation Sans Narrow"/>
              </a:rPr>
              <a:t> </a:t>
            </a:r>
            <a:r>
              <a:rPr spc="185" dirty="0">
                <a:latin typeface="Liberation Sans Narrow"/>
                <a:cs typeface="Liberation Sans Narrow"/>
              </a:rPr>
              <a:t>Örnekleri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874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rlito"/>
                <a:cs typeface="Carlito"/>
              </a:rPr>
              <a:t>Matematiksel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Metotlar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..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(kök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alma,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üs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alma,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faktöriyel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vb.)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21509"/>
            <a:ext cx="3134995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Metinsel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Metotlar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..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5" dirty="0">
                <a:latin typeface="Carlito"/>
                <a:cs typeface="Carlito"/>
              </a:rPr>
              <a:t>Tarih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metotları…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2221509"/>
            <a:ext cx="46697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2800" spc="-25" dirty="0">
                <a:latin typeface="Carlito"/>
                <a:cs typeface="Carlito"/>
              </a:rPr>
              <a:t>(büyük-</a:t>
            </a:r>
            <a:r>
              <a:rPr sz="2800" dirty="0">
                <a:latin typeface="Carlito"/>
                <a:cs typeface="Carlito"/>
              </a:rPr>
              <a:t>küçük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harfe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çevirme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vb.) </a:t>
            </a:r>
            <a:r>
              <a:rPr sz="2800" spc="-10" dirty="0">
                <a:latin typeface="Carlito"/>
                <a:cs typeface="Carlito"/>
              </a:rPr>
              <a:t>(sistemdeki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tarihi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çekme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vb.)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75" dirty="0">
                <a:latin typeface="Liberation Sans Narrow"/>
                <a:cs typeface="Liberation Sans Narrow"/>
              </a:rPr>
              <a:t>Örnek</a:t>
            </a:r>
            <a:r>
              <a:rPr spc="-5" dirty="0">
                <a:latin typeface="Liberation Sans Narrow"/>
                <a:cs typeface="Liberation Sans Narrow"/>
              </a:rPr>
              <a:t> </a:t>
            </a:r>
            <a:r>
              <a:rPr spc="215" dirty="0">
                <a:latin typeface="Liberation Sans Narrow"/>
                <a:cs typeface="Liberation Sans Narrow"/>
              </a:rPr>
              <a:t>(Matematiksel</a:t>
            </a:r>
            <a:r>
              <a:rPr dirty="0">
                <a:latin typeface="Liberation Sans Narrow"/>
                <a:cs typeface="Liberation Sans Narrow"/>
              </a:rPr>
              <a:t> </a:t>
            </a:r>
            <a:r>
              <a:rPr spc="385" dirty="0">
                <a:latin typeface="Liberation Sans Narrow"/>
                <a:cs typeface="Liberation Sans Narrow"/>
              </a:rPr>
              <a:t>Metot</a:t>
            </a:r>
            <a:r>
              <a:rPr spc="10" dirty="0">
                <a:latin typeface="Liberation Sans Narrow"/>
                <a:cs typeface="Liberation Sans Narrow"/>
              </a:rPr>
              <a:t> </a:t>
            </a:r>
            <a:r>
              <a:rPr spc="140" dirty="0">
                <a:latin typeface="Liberation Sans Narrow"/>
                <a:cs typeface="Liberation Sans Narrow"/>
              </a:rPr>
              <a:t>Örneği)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844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rlito"/>
                <a:cs typeface="Carlito"/>
              </a:rPr>
              <a:t>Yarıçapı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dairenin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çevresini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hesaplayan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75" dirty="0">
                <a:latin typeface="Liberation Sans Narrow"/>
                <a:cs typeface="Liberation Sans Narrow"/>
              </a:rPr>
              <a:t>Örnek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(</a:t>
            </a:r>
            <a:r>
              <a:rPr dirty="0">
                <a:latin typeface="Carlito"/>
                <a:cs typeface="Carlito"/>
              </a:rPr>
              <a:t>Metinsel</a:t>
            </a:r>
            <a:r>
              <a:rPr spc="-70" dirty="0">
                <a:latin typeface="Carlito"/>
                <a:cs typeface="Carlito"/>
              </a:rPr>
              <a:t> </a:t>
            </a:r>
            <a:r>
              <a:rPr spc="385" dirty="0">
                <a:latin typeface="Liberation Sans Narrow"/>
                <a:cs typeface="Liberation Sans Narrow"/>
              </a:rPr>
              <a:t>Metot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spc="155" dirty="0">
                <a:latin typeface="Liberation Sans Narrow"/>
                <a:cs typeface="Liberation Sans Narrow"/>
              </a:rPr>
              <a:t>Örneği)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51039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Klavyeden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ismi,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büyük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harfe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çevirerek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yazan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ve 	</a:t>
            </a:r>
            <a:r>
              <a:rPr sz="2800" dirty="0">
                <a:latin typeface="Carlito"/>
                <a:cs typeface="Carlito"/>
              </a:rPr>
              <a:t>ismin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karakter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sayısını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bulan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75" dirty="0">
                <a:latin typeface="Liberation Sans Narrow"/>
                <a:cs typeface="Liberation Sans Narrow"/>
              </a:rPr>
              <a:t>Örnek</a:t>
            </a:r>
            <a:r>
              <a:rPr spc="5" dirty="0">
                <a:latin typeface="Liberation Sans Narrow"/>
                <a:cs typeface="Liberation Sans Narrow"/>
              </a:rPr>
              <a:t> </a:t>
            </a:r>
            <a:r>
              <a:rPr spc="75" dirty="0">
                <a:latin typeface="Liberation Sans Narrow"/>
                <a:cs typeface="Liberation Sans Narrow"/>
              </a:rPr>
              <a:t>(Tarihsel</a:t>
            </a:r>
            <a:r>
              <a:rPr spc="10" dirty="0">
                <a:latin typeface="Liberation Sans Narrow"/>
                <a:cs typeface="Liberation Sans Narrow"/>
              </a:rPr>
              <a:t> </a:t>
            </a:r>
            <a:r>
              <a:rPr spc="385" dirty="0">
                <a:latin typeface="Liberation Sans Narrow"/>
                <a:cs typeface="Liberation Sans Narrow"/>
              </a:rPr>
              <a:t>Metot</a:t>
            </a:r>
            <a:r>
              <a:rPr spc="25" dirty="0">
                <a:latin typeface="Liberation Sans Narrow"/>
                <a:cs typeface="Liberation Sans Narrow"/>
              </a:rPr>
              <a:t> </a:t>
            </a:r>
            <a:r>
              <a:rPr spc="140" dirty="0">
                <a:latin typeface="Liberation Sans Narrow"/>
                <a:cs typeface="Liberation Sans Narrow"/>
              </a:rPr>
              <a:t>Örneği)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20020" cy="12204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Sistemden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yıl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bilgisi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alınarak,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kullanıcıdan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alınan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yıla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göre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kişinin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yaşını 	hesaplayarak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yazdıran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eğer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yaş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18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üzeri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ekrana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2975"/>
              </a:lnSpc>
            </a:pPr>
            <a:r>
              <a:rPr sz="2800" dirty="0">
                <a:latin typeface="Carlito"/>
                <a:cs typeface="Carlito"/>
              </a:rPr>
              <a:t>«Reşit»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değilse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«Reşit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Değil»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yazan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Geniş ekran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Carlito</vt:lpstr>
      <vt:lpstr>Liberation Sans Narrow</vt:lpstr>
      <vt:lpstr>Office Teması</vt:lpstr>
      <vt:lpstr>PowerPoint Sunusu</vt:lpstr>
      <vt:lpstr>PowerPoint Sunusu</vt:lpstr>
      <vt:lpstr>Metot Nedir?</vt:lpstr>
      <vt:lpstr>Hazır Metot Örnekleri</vt:lpstr>
      <vt:lpstr>Örnek (Matematiksel Metot Örneği)</vt:lpstr>
      <vt:lpstr>Örnek (Metinsel Metot Örneği)</vt:lpstr>
      <vt:lpstr>Örnek (Tarihsel Metot Örneği)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2024-09-22T09:34:58Z</dcterms:created>
  <dcterms:modified xsi:type="dcterms:W3CDTF">2024-09-22T09:35:40Z</dcterms:modified>
</cp:coreProperties>
</file>