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438" r:id="rId3"/>
    <p:sldId id="327" r:id="rId4"/>
    <p:sldId id="328" r:id="rId5"/>
    <p:sldId id="334" r:id="rId6"/>
    <p:sldId id="320" r:id="rId7"/>
    <p:sldId id="329" r:id="rId8"/>
    <p:sldId id="330" r:id="rId9"/>
    <p:sldId id="301" r:id="rId10"/>
    <p:sldId id="444" r:id="rId11"/>
    <p:sldId id="335" r:id="rId12"/>
    <p:sldId id="336" r:id="rId13"/>
    <p:sldId id="440" r:id="rId14"/>
    <p:sldId id="441" r:id="rId15"/>
    <p:sldId id="392" r:id="rId16"/>
    <p:sldId id="393" r:id="rId17"/>
    <p:sldId id="397" r:id="rId18"/>
    <p:sldId id="399" r:id="rId19"/>
    <p:sldId id="403" r:id="rId20"/>
    <p:sldId id="400" r:id="rId21"/>
    <p:sldId id="401" r:id="rId22"/>
    <p:sldId id="402" r:id="rId23"/>
    <p:sldId id="398" r:id="rId24"/>
    <p:sldId id="404" r:id="rId25"/>
    <p:sldId id="405" r:id="rId26"/>
    <p:sldId id="406" r:id="rId27"/>
    <p:sldId id="407" r:id="rId28"/>
    <p:sldId id="408" r:id="rId29"/>
    <p:sldId id="409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2D9605D-6CEC-4786-876A-926315F632C3}">
          <p14:sldIdLst>
            <p14:sldId id="341"/>
            <p14:sldId id="438"/>
            <p14:sldId id="327"/>
            <p14:sldId id="328"/>
            <p14:sldId id="334"/>
            <p14:sldId id="320"/>
            <p14:sldId id="329"/>
            <p14:sldId id="330"/>
            <p14:sldId id="301"/>
            <p14:sldId id="444"/>
            <p14:sldId id="335"/>
            <p14:sldId id="336"/>
            <p14:sldId id="440"/>
            <p14:sldId id="441"/>
            <p14:sldId id="392"/>
            <p14:sldId id="393"/>
            <p14:sldId id="397"/>
            <p14:sldId id="399"/>
            <p14:sldId id="403"/>
            <p14:sldId id="400"/>
            <p14:sldId id="401"/>
            <p14:sldId id="402"/>
            <p14:sldId id="398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25D1D-F50A-3542-C667-DF970E79E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21A410-5BA0-67DF-1EB0-832A45227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A48398-F445-6301-E0EC-E9657B89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0E6571-10A9-6873-8B50-DB7B51FF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169D26-33F6-EDFC-A512-9628241A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09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ED0232-8CBC-D8C6-EB21-38270659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8AD2FF6-52A5-7312-4206-C3CF9B35B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A3F86B-5F55-E6D4-7904-83E1A34A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AE4B63-24D1-D229-4763-0B8172AE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FD6EAD-8E40-B3DD-C2B3-2C04E4C0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405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53BDCEC-88A1-AF49-DDA3-D89185984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54262FA-CCEF-8558-B079-FCAAD33A8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C72243-DAF9-C1AC-8359-957A2F42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3C6B88-CF7D-24B9-7950-3158858C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0B8DF7-A887-ACD0-DE8B-551FD160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45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C76852-B2FA-DF30-F655-4BE16F44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A93BDC-3621-E2C6-8581-C4D53D41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41582B-665A-A112-7FDC-0CFE22E2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5BA5D9-C083-E1BA-8477-F3973EEC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A43ECB-4C26-F436-E0AC-701FF168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941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22913-FD96-66B7-8026-32D2015C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051CBC-A60B-FBBF-9B73-2FEC2DA9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116EB0-81DA-E811-3F89-2D5643C6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B61318-0385-F23C-4181-ACA9EA66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86C06C-3AA6-C919-0387-3E87FAD9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23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81AE2-644E-8DA2-ED17-0A6D94B1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8205D6-15EB-3650-BCBB-EFA3B6265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F1C4FD-2DA5-90A2-B4B8-757612437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8078A7-7C88-B069-2405-0E20A458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AE10E5B-282E-55DA-0CC8-F0D91831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0D1E25-FC47-081B-B77A-CCCB4DCC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17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5567CB-AAD0-E48C-6230-D72D59DE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5165C3-99BB-8C16-657F-97BADA21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420430E-DC5F-A500-5CF3-2A4C4B004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5CD514C-9C63-0B5F-73B1-DA86C7DDE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96706BB-D2A8-86B3-8C22-0D77B09FE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241F38A-0882-5945-B29F-4B307C1D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450A889-B973-98FA-1DB0-FE215B3D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27E44C8-4E61-2D03-D5E0-E7458AB5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1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42484B-E8B1-0D58-A4BA-2C7D69C5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72CAB8D-2610-EAB1-0A60-61AA445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CD14EF2-55EF-4AD5-6711-7D1D62D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C63074-1AEF-1DAD-5BE3-436383F6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56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134D88E-1168-DA0D-D470-B106E4B9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AF13B39-5294-919F-2C7C-12B95E9A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1D927E-3A7C-CBD1-D45A-813FBF0E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08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A99CF0-535A-7444-8E7B-F37655C5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B59AED-8576-DF20-6544-B9828A6C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283D36-FD61-5A6D-526A-225A04037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674835-5E6A-4EB8-365A-05F66FA3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D2DBBDA-D71A-5629-0C8D-8E040F3E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CA6EB4B-B2F0-D781-60CC-1B242FEB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23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51D44F-EA6D-9B28-61B6-14E7D55E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174C483-9CC8-7314-F446-1CFDDCA0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30AE394-4011-2863-7920-125BFD24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3C6F1A7-02F7-89D0-93AA-015975CF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EA36F3-64CD-1709-A454-809A369A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F2E8E5-8DCB-A3F6-49C1-A933883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76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2C10F7A-511D-50B2-DB86-7B76C117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5B9D65-86E9-5BDC-F9B1-4AE5B858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AC5F5E-2979-A609-CBCA-48C22E260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7551B-267E-42EA-B1A1-0D6487CBEC2B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C61F1B-6CF8-3251-B789-730FA181E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3F316F-3C2E-2CCA-F441-003F815BF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B3DF3B-BCC9-4377-97BD-8AE7306AE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62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15" y="362114"/>
            <a:ext cx="4962525" cy="7524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15" y="1676235"/>
            <a:ext cx="1624999" cy="32304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189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67447" y="580462"/>
            <a:ext cx="10668000" cy="52629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4800" b="1" u="sng" dirty="0"/>
              <a:t>Ödev:</a:t>
            </a:r>
          </a:p>
          <a:p>
            <a:r>
              <a:rPr lang="tr-TR" sz="4800" b="1" dirty="0">
                <a:solidFill>
                  <a:srgbClr val="FF0000"/>
                </a:solidFill>
              </a:rPr>
              <a:t>A)</a:t>
            </a:r>
            <a:r>
              <a:rPr lang="tr-TR" sz="4800" b="1" dirty="0"/>
              <a:t>Gidilen yol kalan yoldan büyükse «yolun yarısınız geçtiniz»</a:t>
            </a:r>
          </a:p>
          <a:p>
            <a:r>
              <a:rPr lang="tr-TR" sz="4800" b="1" dirty="0">
                <a:solidFill>
                  <a:srgbClr val="FF0000"/>
                </a:solidFill>
              </a:rPr>
              <a:t>B)</a:t>
            </a:r>
            <a:r>
              <a:rPr lang="tr-TR" sz="4800" b="1" dirty="0"/>
              <a:t>Kalan </a:t>
            </a:r>
            <a:r>
              <a:rPr lang="tr-TR" sz="4800" b="1"/>
              <a:t>yol gidilen </a:t>
            </a:r>
            <a:r>
              <a:rPr lang="tr-TR" sz="4800" b="1" dirty="0"/>
              <a:t>yoldan </a:t>
            </a:r>
            <a:r>
              <a:rPr lang="tr-TR" sz="4800" b="1"/>
              <a:t>büyükse </a:t>
            </a:r>
          </a:p>
          <a:p>
            <a:r>
              <a:rPr lang="tr-TR" sz="4800" b="1"/>
              <a:t>«</a:t>
            </a:r>
            <a:r>
              <a:rPr lang="tr-TR" sz="4800" b="1" dirty="0"/>
              <a:t>yolu yarılamadınız»</a:t>
            </a:r>
          </a:p>
          <a:p>
            <a:r>
              <a:rPr lang="tr-TR" sz="4800" b="1" dirty="0">
                <a:solidFill>
                  <a:srgbClr val="FF0000"/>
                </a:solidFill>
              </a:rPr>
              <a:t>C)</a:t>
            </a:r>
            <a:r>
              <a:rPr lang="tr-TR" sz="4800" b="1" dirty="0"/>
              <a:t>Gidilen eşitse kalan yola </a:t>
            </a:r>
          </a:p>
          <a:p>
            <a:r>
              <a:rPr lang="tr-TR" sz="4800" b="1" dirty="0"/>
              <a:t>«yolu yarıladınız»</a:t>
            </a:r>
          </a:p>
        </p:txBody>
      </p:sp>
    </p:spTree>
    <p:extLst>
      <p:ext uri="{BB962C8B-B14F-4D97-AF65-F5344CB8AC3E}">
        <p14:creationId xmlns:p14="http://schemas.microsoft.com/office/powerpoint/2010/main" val="339174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62" y="662773"/>
            <a:ext cx="4565581" cy="477456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7" y="662773"/>
            <a:ext cx="7040855" cy="552403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465732" y="100900"/>
            <a:ext cx="428846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Sayıları karşılaştırma</a:t>
            </a:r>
          </a:p>
        </p:txBody>
      </p:sp>
    </p:spTree>
    <p:extLst>
      <p:ext uri="{BB962C8B-B14F-4D97-AF65-F5344CB8AC3E}">
        <p14:creationId xmlns:p14="http://schemas.microsoft.com/office/powerpoint/2010/main" val="39725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5760" r="6425"/>
          <a:stretch/>
        </p:blipFill>
        <p:spPr>
          <a:xfrm>
            <a:off x="6193239" y="112408"/>
            <a:ext cx="5481019" cy="6737686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979183" y="190584"/>
            <a:ext cx="5214056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2400" dirty="0"/>
              <a:t>Rastgele girilen sayıların azalan sırlaması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63" y="958238"/>
            <a:ext cx="487789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0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995362"/>
            <a:ext cx="6572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76262"/>
            <a:ext cx="6967538" cy="64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1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1" y="508477"/>
            <a:ext cx="6889691" cy="546513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l="7384" r="4057" b="63634"/>
          <a:stretch/>
        </p:blipFill>
        <p:spPr>
          <a:xfrm>
            <a:off x="128071" y="-232906"/>
            <a:ext cx="9842647" cy="74138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114674" y="867689"/>
            <a:ext cx="46642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s=</a:t>
            </a:r>
            <a:r>
              <a:rPr lang="en-US" sz="2000" b="1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95E26"/>
                </a:solidFill>
                <a:latin typeface="Courier New" panose="02070309020205020404" pitchFamily="49" charset="0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sayı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giriniz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000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,s+</a:t>
            </a:r>
            <a:r>
              <a:rPr lang="en-US" sz="20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2000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s%i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000" b="1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4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7383" t="54594" r="13081" b="29513"/>
          <a:stretch/>
        </p:blipFill>
        <p:spPr>
          <a:xfrm>
            <a:off x="240806" y="137787"/>
            <a:ext cx="10155797" cy="35072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88516"/>
            <a:ext cx="6845437" cy="597491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066546" y="778716"/>
            <a:ext cx="5125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s1=</a:t>
            </a:r>
            <a:r>
              <a:rPr lang="en-US" sz="2000" b="1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95E26"/>
                </a:solidFill>
                <a:latin typeface="Courier New" panose="02070309020205020404" pitchFamily="49" charset="0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"sayı1 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giriniz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s2=</a:t>
            </a:r>
            <a:r>
              <a:rPr lang="en-US" sz="2000" b="1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95E26"/>
                </a:solidFill>
                <a:latin typeface="Courier New" panose="02070309020205020404" pitchFamily="49" charset="0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"sayı2 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giriniz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000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s1 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(s1,s2+</a:t>
            </a:r>
            <a:r>
              <a:rPr lang="en-US" sz="20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2000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s1%</a:t>
            </a:r>
            <a:r>
              <a:rPr lang="en-US" sz="20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000" b="1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(s1)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9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26529" y="101741"/>
            <a:ext cx="4370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Python</a:t>
            </a:r>
            <a:r>
              <a:rPr lang="tr-TR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tr-TR" sz="24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Arithmetic</a:t>
            </a:r>
            <a:r>
              <a:rPr lang="tr-TR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tr-TR" sz="24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Operators</a:t>
            </a:r>
            <a:endParaRPr lang="tr-TR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5" y="754852"/>
            <a:ext cx="6615705" cy="47766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Dikdörtgen 6"/>
          <p:cNvSpPr/>
          <p:nvPr/>
        </p:nvSpPr>
        <p:spPr>
          <a:xfrm>
            <a:off x="6695090" y="754852"/>
            <a:ext cx="5339255" cy="34163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tr-TR" sz="2400" b="1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endParaRPr lang="tr-TR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b=</a:t>
            </a:r>
            <a:r>
              <a:rPr lang="tr-TR" sz="2400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endParaRPr lang="tr-TR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24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a+b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24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(a-b)</a:t>
            </a:r>
          </a:p>
          <a:p>
            <a:r>
              <a:rPr lang="tr-TR" sz="24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(a*b)</a:t>
            </a:r>
          </a:p>
          <a:p>
            <a:r>
              <a:rPr lang="tr-TR" sz="24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(a**b)</a:t>
            </a:r>
            <a:r>
              <a:rPr lang="tr-TR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tr-TR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üs,kuvvet</a:t>
            </a:r>
            <a:endParaRPr lang="tr-TR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24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(a/b)</a:t>
            </a:r>
          </a:p>
          <a:p>
            <a:r>
              <a:rPr lang="tr-TR" sz="24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(a//b)</a:t>
            </a:r>
            <a:r>
              <a:rPr lang="tr-TR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#tam sayı</a:t>
            </a:r>
            <a:endParaRPr lang="tr-TR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24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a%b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tr-TR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tr-TR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mod</a:t>
            </a:r>
            <a:r>
              <a:rPr lang="tr-TR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 kalanı verir</a:t>
            </a:r>
            <a:endParaRPr lang="tr-TR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1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9461" y="0"/>
            <a:ext cx="7649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dirty="0" err="1">
                <a:solidFill>
                  <a:srgbClr val="000000"/>
                </a:solidFill>
                <a:latin typeface="Segoe UI" panose="020B0502040204020203" pitchFamily="34" charset="0"/>
              </a:rPr>
              <a:t>Python</a:t>
            </a:r>
            <a:r>
              <a:rPr lang="tr-TR" sz="4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tr-TR" sz="4400" dirty="0" err="1">
                <a:solidFill>
                  <a:srgbClr val="000000"/>
                </a:solidFill>
                <a:latin typeface="Segoe UI" panose="020B0502040204020203" pitchFamily="34" charset="0"/>
              </a:rPr>
              <a:t>Assignment</a:t>
            </a:r>
            <a:r>
              <a:rPr lang="tr-TR" sz="4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tr-TR" sz="4400" dirty="0" err="1">
                <a:solidFill>
                  <a:srgbClr val="000000"/>
                </a:solidFill>
                <a:latin typeface="Segoe UI" panose="020B0502040204020203" pitchFamily="34" charset="0"/>
              </a:rPr>
              <a:t>Operators</a:t>
            </a:r>
            <a:endParaRPr lang="tr-TR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55" y="769441"/>
            <a:ext cx="8347021" cy="58959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50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07" y="398243"/>
            <a:ext cx="10979849" cy="53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5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9" y="886324"/>
            <a:ext cx="6268164" cy="535806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347537" y="240632"/>
            <a:ext cx="851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Girilen sayının döngü yardımıyla ardışık toplamı: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759" y="731416"/>
            <a:ext cx="7019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5" y="316788"/>
            <a:ext cx="10559283" cy="60918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49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530608"/>
            <a:ext cx="11713371" cy="55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47" y="173584"/>
            <a:ext cx="11136096" cy="58488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336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42921" y="280416"/>
            <a:ext cx="1309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Lists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641131" y="932058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apple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cherry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41131" y="1457576"/>
            <a:ext cx="7556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orange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kiwi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pineapple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thislist.sort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41131" y="2814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41131" y="40393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67559" y="51516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thislist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tr-TR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apple</a:t>
            </a:r>
            <a:r>
              <a:rPr lang="tr-TR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b="1" dirty="0">
                <a:solidFill>
                  <a:srgbClr val="A31515"/>
                </a:solidFill>
                <a:latin typeface="Courier New" panose="02070309020205020404" pitchFamily="49" charset="0"/>
              </a:rPr>
              <a:t>"banana"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cherry</a:t>
            </a:r>
            <a:r>
              <a:rPr lang="tr-TR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tr-T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tropical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tr-TR" b="1" dirty="0">
                <a:solidFill>
                  <a:srgbClr val="A31515"/>
                </a:solidFill>
                <a:latin typeface="Courier New" panose="02070309020205020404" pitchFamily="49" charset="0"/>
              </a:rPr>
              <a:t>"mango"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pineapple</a:t>
            </a:r>
            <a:r>
              <a:rPr lang="tr-TR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b="1" dirty="0">
                <a:solidFill>
                  <a:srgbClr val="A31515"/>
                </a:solidFill>
                <a:latin typeface="Courier New" panose="02070309020205020404" pitchFamily="49" charset="0"/>
              </a:rPr>
              <a:t>"papaya"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tr-T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thislist.extend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tropical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thislist</a:t>
            </a:r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tr-T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0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19806" y="493674"/>
            <a:ext cx="7641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orange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kiwi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pineapple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thislist.sort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819806" y="16940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thislist.sort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19805" y="2732378"/>
            <a:ext cx="71260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orange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kiwi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pineapple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thislist.sort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199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39051" y="248886"/>
            <a:ext cx="1393651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sz="4000" dirty="0" err="1">
                <a:solidFill>
                  <a:schemeClr val="bg1"/>
                </a:solidFill>
                <a:latin typeface="Segoe UI" panose="020B0502040204020203" pitchFamily="34" charset="0"/>
              </a:rPr>
              <a:t>Tuple</a:t>
            </a:r>
            <a:endParaRPr lang="tr-TR" sz="4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42010" y="10941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42010" y="18778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x = (</a:t>
            </a:r>
            <a:r>
              <a:rPr lang="es-ES" b="1" dirty="0">
                <a:solidFill>
                  <a:srgbClr val="A31515"/>
                </a:solidFill>
                <a:latin typeface="Courier New" panose="02070309020205020404" pitchFamily="49" charset="0"/>
              </a:rPr>
              <a:t>"apple"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b="1" dirty="0">
                <a:solidFill>
                  <a:srgbClr val="A31515"/>
                </a:solidFill>
                <a:latin typeface="Courier New" panose="02070309020205020404" pitchFamily="49" charset="0"/>
              </a:rPr>
              <a:t>"banana"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b="1" dirty="0">
                <a:solidFill>
                  <a:srgbClr val="A31515"/>
                </a:solidFill>
                <a:latin typeface="Courier New" panose="02070309020205020404" pitchFamily="49" charset="0"/>
              </a:rPr>
              <a:t>"cherry"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s-ES" b="1" dirty="0">
                <a:solidFill>
                  <a:srgbClr val="267F99"/>
                </a:solidFill>
                <a:latin typeface="Courier New" panose="02070309020205020404" pitchFamily="49" charset="0"/>
              </a:rPr>
              <a:t>list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y[</a:t>
            </a:r>
            <a:r>
              <a:rPr lang="es-ES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s-ES" b="1" dirty="0">
                <a:solidFill>
                  <a:srgbClr val="A31515"/>
                </a:solidFill>
                <a:latin typeface="Courier New" panose="02070309020205020404" pitchFamily="49" charset="0"/>
              </a:rPr>
              <a:t>"kiwi"</a:t>
            </a:r>
            <a:endParaRPr lang="es-E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s-ES" b="1" dirty="0">
                <a:solidFill>
                  <a:srgbClr val="267F99"/>
                </a:solidFill>
                <a:latin typeface="Courier New" panose="02070309020205020404" pitchFamily="49" charset="0"/>
              </a:rPr>
              <a:t>tuple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(y)</a:t>
            </a:r>
          </a:p>
          <a:p>
            <a:r>
              <a:rPr lang="es-ES" b="1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  <a:endParaRPr lang="es-E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1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16280" y="10027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813365" y="341114"/>
            <a:ext cx="75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rgbClr val="000000"/>
                </a:solidFill>
                <a:latin typeface="Segoe UI" panose="020B0502040204020203" pitchFamily="34" charset="0"/>
              </a:rPr>
              <a:t>Set</a:t>
            </a:r>
            <a:endParaRPr lang="tr-TR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16280" y="1812905"/>
            <a:ext cx="6747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thisset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{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apple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"banana"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cherry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tr-T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thisset.add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orange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20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thisset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tr-TR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24840" y="30890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apple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cherry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tropical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pineapple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"papaya"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thiset.update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tropical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24840" y="4549855"/>
            <a:ext cx="68179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thisset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{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apple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"banana"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cherry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tr-T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thisset.remove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"banana"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20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thisset</a:t>
            </a:r>
            <a:r>
              <a:rPr lang="tr-T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tr-TR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2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98996" y="203954"/>
            <a:ext cx="3255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>
                <a:solidFill>
                  <a:srgbClr val="000000"/>
                </a:solidFill>
                <a:latin typeface="Segoe UI" panose="020B0502040204020203" pitchFamily="34" charset="0"/>
              </a:rPr>
              <a:t>Python</a:t>
            </a:r>
            <a:r>
              <a:rPr lang="tr-TR" sz="28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tr-TR" sz="2800" dirty="0" err="1">
                <a:solidFill>
                  <a:srgbClr val="000000"/>
                </a:solidFill>
                <a:latin typeface="Segoe UI" panose="020B0502040204020203" pitchFamily="34" charset="0"/>
              </a:rPr>
              <a:t>Dictionaries</a:t>
            </a:r>
            <a:endParaRPr lang="tr-TR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04850" y="727174"/>
            <a:ext cx="392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704850" y="3189386"/>
            <a:ext cx="2666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>
                <a:solidFill>
                  <a:srgbClr val="000000"/>
                </a:solidFill>
                <a:latin typeface="Segoe UI" panose="020B0502040204020203" pitchFamily="34" charset="0"/>
              </a:rPr>
              <a:t>Accessing</a:t>
            </a:r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tr-TR" sz="2800" dirty="0" err="1">
                <a:solidFill>
                  <a:srgbClr val="000000"/>
                </a:solidFill>
                <a:latin typeface="Segoe UI" panose="020B0502040204020203" pitchFamily="34" charset="0"/>
              </a:rPr>
              <a:t>Items</a:t>
            </a:r>
            <a:endParaRPr lang="tr-TR" sz="2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98996" y="3866494"/>
            <a:ext cx="50074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thisdict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"brand"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"Ford"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"model"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"Mustang"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"year"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urier New" panose="02070309020205020404" pitchFamily="49" charset="0"/>
              </a:rPr>
              <a:t>1964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thisdict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"model"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2400" b="1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(x</a:t>
            </a:r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0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0540" y="402997"/>
            <a:ext cx="490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2018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524917" y="38192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24917" y="2867144"/>
            <a:ext cx="3062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rgbClr val="000000"/>
                </a:solidFill>
                <a:latin typeface="Segoe UI" panose="020B0502040204020203" pitchFamily="34" charset="0"/>
              </a:rPr>
              <a:t>Update Dictionary</a:t>
            </a:r>
            <a:endParaRPr lang="tr-TR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1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02851" y="306824"/>
            <a:ext cx="2731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>
                <a:solidFill>
                  <a:srgbClr val="000000"/>
                </a:solidFill>
                <a:latin typeface="Segoe UI" panose="020B0502040204020203" pitchFamily="34" charset="0"/>
              </a:rPr>
              <a:t>Removing</a:t>
            </a:r>
            <a:r>
              <a:rPr lang="tr-TR" sz="2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tr-TR" sz="2800" dirty="0" err="1">
                <a:solidFill>
                  <a:srgbClr val="000000"/>
                </a:solidFill>
                <a:latin typeface="Segoe UI" panose="020B0502040204020203" pitchFamily="34" charset="0"/>
              </a:rPr>
              <a:t>Items</a:t>
            </a:r>
            <a:endParaRPr lang="tr-TR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22841" y="113317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thisdict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"brand"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"Ford"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"model"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"Mustang"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"year"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urier New" panose="02070309020205020404" pitchFamily="49" charset="0"/>
              </a:rPr>
              <a:t>1964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thisdict.pop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"model"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thisdict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9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7" y="1345324"/>
            <a:ext cx="11245411" cy="25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2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88" y="1896624"/>
            <a:ext cx="4143375" cy="25812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38" y="284600"/>
            <a:ext cx="6915150" cy="555307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345214" y="1355834"/>
            <a:ext cx="191308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tr-T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Kodu:</a:t>
            </a:r>
          </a:p>
        </p:txBody>
      </p:sp>
    </p:spTree>
    <p:extLst>
      <p:ext uri="{BB962C8B-B14F-4D97-AF65-F5344CB8AC3E}">
        <p14:creationId xmlns:p14="http://schemas.microsoft.com/office/powerpoint/2010/main" val="262060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8" y="678037"/>
            <a:ext cx="7591294" cy="55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93189"/>
            <a:ext cx="6591300" cy="602932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/>
          <a:srcRect t="20787"/>
          <a:stretch/>
        </p:blipFill>
        <p:spPr>
          <a:xfrm>
            <a:off x="181632" y="252248"/>
            <a:ext cx="7372350" cy="34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6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945931" y="1518772"/>
            <a:ext cx="10047889" cy="304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4800" u="sng" dirty="0"/>
              <a:t>Ödev:</a:t>
            </a:r>
          </a:p>
          <a:p>
            <a:r>
              <a:rPr lang="tr-TR" sz="4800" dirty="0"/>
              <a:t> • Kullanıcıdan istenilen sayının negatif, pozitif ya da nötr olduğunu gösteren program.</a:t>
            </a:r>
          </a:p>
        </p:txBody>
      </p:sp>
    </p:spTree>
    <p:extLst>
      <p:ext uri="{BB962C8B-B14F-4D97-AF65-F5344CB8AC3E}">
        <p14:creationId xmlns:p14="http://schemas.microsoft.com/office/powerpoint/2010/main" val="68697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36027" y="877642"/>
            <a:ext cx="10668000" cy="3915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4800" b="1" u="sng" dirty="0"/>
              <a:t>Ödev:</a:t>
            </a:r>
          </a:p>
          <a:p>
            <a:r>
              <a:rPr lang="tr-TR" sz="4800" b="1" dirty="0"/>
              <a:t>Kullanıcıdan haftanın kaçıncı günü olduğu bilgisi alınarak, hangi gün olduğunu (Pazartesi, Salı .. ) ekrana yazan program.</a:t>
            </a:r>
          </a:p>
        </p:txBody>
      </p:sp>
    </p:spTree>
    <p:extLst>
      <p:ext uri="{BB962C8B-B14F-4D97-AF65-F5344CB8AC3E}">
        <p14:creationId xmlns:p14="http://schemas.microsoft.com/office/powerpoint/2010/main" val="405036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07" y="0"/>
            <a:ext cx="7725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3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751</Words>
  <Application>Microsoft Office PowerPoint</Application>
  <PresentationFormat>Geniş ekran</PresentationFormat>
  <Paragraphs>83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Consolas</vt:lpstr>
      <vt:lpstr>Courier New</vt:lpstr>
      <vt:lpstr>Segoe UI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4</cp:revision>
  <dcterms:created xsi:type="dcterms:W3CDTF">2024-09-22T10:31:28Z</dcterms:created>
  <dcterms:modified xsi:type="dcterms:W3CDTF">2024-09-22T11:27:36Z</dcterms:modified>
</cp:coreProperties>
</file>