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" r:id="rId2"/>
    <p:sldId id="350" r:id="rId3"/>
    <p:sldId id="332" r:id="rId4"/>
    <p:sldId id="333" r:id="rId5"/>
    <p:sldId id="338" r:id="rId6"/>
    <p:sldId id="351" r:id="rId7"/>
    <p:sldId id="34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157C1E-D271-FD32-5185-C6907E9F1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319E2F9-F6D7-37DB-9ED5-7A92B41C8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CC6AAE0-354A-F17D-B765-0FD65138B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4727-DABE-49C8-859A-CA217CC84043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CEFA7ED-55C8-8719-0EB5-99D458E7B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EDA5FDF-8DA3-640D-C38F-851C9377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7DB2-C2E4-4896-A8B9-21C2C425EC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547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59AB75-AA1F-CE71-892C-30D05502E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01930C4-0EDC-8E6B-641A-EDF28CABC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105C411-D585-DF14-E31B-E1020DD7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4727-DABE-49C8-859A-CA217CC84043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A83A8B0-40FE-BF4B-2468-E2133485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5A31C18-6029-31A9-6B41-1C6F5259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7DB2-C2E4-4896-A8B9-21C2C425EC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734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C5A21F1-461F-BAEE-C133-06E64646C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75F89F8-18E5-34C4-3DCF-E81602C12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EAC8C1-4A3D-29D5-E8E3-F9EBCCED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4727-DABE-49C8-859A-CA217CC84043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47A7CDE-11B6-DD84-C1B1-D5CEB4CF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3DA5623-AFC6-387D-A7E6-36B4F134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7DB2-C2E4-4896-A8B9-21C2C425EC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398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81C52B-9248-D2B8-A09E-F6030498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375CD97-6C32-E1FA-24B1-27B934EEC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E8FBFA2-F898-53CE-D93B-8ED01280D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4727-DABE-49C8-859A-CA217CC84043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6FB1770-09ED-3BD1-B7A8-833280E5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0E34BB8-1E91-1F09-C010-1783F81F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7DB2-C2E4-4896-A8B9-21C2C425EC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652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2A5EEE-CDB5-A126-36F2-074A92B7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734F0B8-1DE7-339F-A093-FDD22826F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2D1368E-FBBB-3304-3930-F15C3BA4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4727-DABE-49C8-859A-CA217CC84043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29D0C33-BFB3-8E0D-B803-DC6A4ADF9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41E9648-1A47-6DED-22EC-5D1B727F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7DB2-C2E4-4896-A8B9-21C2C425EC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202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16CCE2-CED2-97B4-467F-1F3BC961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D3E053D-A118-E068-BC90-B8C5E6D7C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F021B14-6C56-BCBD-316B-13C59089F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AA4BEC5-B0BB-C77E-4A2D-3E010AD56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4727-DABE-49C8-859A-CA217CC84043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F1473ED-289B-2F48-3A7A-94DAD6793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E5A9931-AD05-AB36-D0A2-6E25214E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7DB2-C2E4-4896-A8B9-21C2C425EC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09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A8791B-AF59-8335-143E-CC914AC7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3E96B7A-F9D5-9C93-D412-9ACA6FC7B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D82F560-F854-16F3-72EC-B5EF70F4C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6A3690C-3BE9-12D7-6269-2BA8130D1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E4A8E19-8D7C-F246-E5E0-82F04685F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3FB6927-B27E-682D-A43F-4AD1831F8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4727-DABE-49C8-859A-CA217CC84043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20615CE-3A1F-C949-BFD4-E5893519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4F6102B-C116-2ED4-0C68-7AB7D4F0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7DB2-C2E4-4896-A8B9-21C2C425EC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972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0FC87B-7575-F32C-7FA3-F22E210A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5DCE3730-7CD8-D8C9-DD47-B2B5A67E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4727-DABE-49C8-859A-CA217CC84043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8DE9CEB-9EE3-FC8E-5CB1-3116924E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3200A92-FB2A-CE6E-C27D-B2715FA0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7DB2-C2E4-4896-A8B9-21C2C425EC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454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380A14B-269E-E4E8-957E-1B35A9DF2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4727-DABE-49C8-859A-CA217CC84043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5281885-AA8F-53A0-8AF9-646C0914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84F8209-B58D-ACA2-9B20-268C152A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7DB2-C2E4-4896-A8B9-21C2C425EC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896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75F109-E92D-3BA0-C765-218049EC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EF0767F-B2C3-12F4-60B3-6CB3EAF4F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89F94AB-424B-8C06-35BE-96F500788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B3C3220-66DB-9E00-A301-561B7E4C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4727-DABE-49C8-859A-CA217CC84043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285FBC7-22BB-45D6-670D-969C47CB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EB5D39D-544F-20F1-12B8-08E3140D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7DB2-C2E4-4896-A8B9-21C2C425EC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2098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966198-B56E-5BE5-6D9A-38298DFC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5699CF8-ECDA-3C29-7AA5-BEA2A7378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20FB3EE-D09E-5019-CB78-01DD49D8C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F0C9B78-2FAF-D037-642B-BB9A5970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4727-DABE-49C8-859A-CA217CC84043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395F455-4C9D-0CE3-7E76-B15CD3B0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1CC273A-560E-619C-4523-9A1CA967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7DB2-C2E4-4896-A8B9-21C2C425EC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544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0AC35A1-97C8-3D68-863F-E1CA1B675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07674D0-B713-6123-906A-90600E4C5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A6FA23-CC8C-1FAE-0C45-5D2691CDD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9B4727-DABE-49C8-859A-CA217CC84043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E9682E5-8A17-BEFB-CE2B-7A14E299A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62DB1FD-5540-D78B-4A52-292F9FE87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D07DB2-C2E4-4896-A8B9-21C2C425EC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702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483476" y="243292"/>
            <a:ext cx="9438290" cy="25545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sz="3200" dirty="0"/>
              <a:t>Döngü nedir?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dirty="0"/>
              <a:t>Birden fazla kez tekrarlayan işlemlerde döngüler kullanılır.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dirty="0"/>
              <a:t>Kısaca döngüler bir işi, belirlediğimiz sayıda yapan kod blokları olarak düşünebiliriz. 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76" y="2968350"/>
            <a:ext cx="101727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9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84" y="339505"/>
            <a:ext cx="7454487" cy="270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5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54" y="535206"/>
            <a:ext cx="10143888" cy="4719966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54" y="5689381"/>
            <a:ext cx="10005509" cy="55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r="20084" b="91298"/>
          <a:stretch/>
        </p:blipFill>
        <p:spPr>
          <a:xfrm>
            <a:off x="887467" y="135813"/>
            <a:ext cx="8106598" cy="410725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67" y="902411"/>
            <a:ext cx="5717628" cy="57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7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80" y="459613"/>
            <a:ext cx="1714697" cy="369796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419" y="371931"/>
            <a:ext cx="4306081" cy="45382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231" y="221619"/>
            <a:ext cx="3582574" cy="587622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780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05" y="464767"/>
            <a:ext cx="3332308" cy="3593665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175065" y="6375841"/>
            <a:ext cx="5779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https://www.w3schools.com/python/python_for_loops.asp</a:t>
            </a:r>
          </a:p>
        </p:txBody>
      </p:sp>
    </p:spTree>
    <p:extLst>
      <p:ext uri="{BB962C8B-B14F-4D97-AF65-F5344CB8AC3E}">
        <p14:creationId xmlns:p14="http://schemas.microsoft.com/office/powerpoint/2010/main" val="189121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25" y="375425"/>
            <a:ext cx="2284409" cy="299952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15" y="395897"/>
            <a:ext cx="2395799" cy="621362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115" y="395897"/>
            <a:ext cx="2041547" cy="619314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6313" y="375425"/>
            <a:ext cx="2855480" cy="185420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6313" y="2522296"/>
            <a:ext cx="3862512" cy="150971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6313" y="4256251"/>
            <a:ext cx="3582444" cy="215447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5217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41</Words>
  <Application>Microsoft Office PowerPoint</Application>
  <PresentationFormat>Geniş ekran</PresentationFormat>
  <Paragraphs>4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Mehmet KILIÇ</dc:creator>
  <cp:lastModifiedBy>Mehmet KILIÇ</cp:lastModifiedBy>
  <cp:revision>1</cp:revision>
  <dcterms:created xsi:type="dcterms:W3CDTF">2024-09-22T10:42:58Z</dcterms:created>
  <dcterms:modified xsi:type="dcterms:W3CDTF">2024-09-22T11:11:50Z</dcterms:modified>
</cp:coreProperties>
</file>