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4" r:id="rId2"/>
    <p:sldId id="355" r:id="rId3"/>
    <p:sldId id="394" r:id="rId4"/>
    <p:sldId id="395" r:id="rId5"/>
    <p:sldId id="396" r:id="rId6"/>
    <p:sldId id="356" r:id="rId7"/>
    <p:sldId id="357" r:id="rId8"/>
    <p:sldId id="358" r:id="rId9"/>
    <p:sldId id="359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5671C7-2528-8585-348B-2C918CEFA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0F2DBA9-61DD-B7A8-70F2-4A104221D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84320A6-55FA-12EE-CF90-6B850FA9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68DC-C144-4D2F-B413-737F2C6B3F66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14C6FAA-362F-73CE-DE16-2DA436C1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14ED9A9-4022-FE36-2DEA-723D5701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61A8-A35A-4C8D-BDA2-A2C381C5FC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843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D6E84B-8246-C52E-98C9-0BA1064C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310C77F-D53A-19E2-367B-44D7C209F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E051FF0-AA00-F48E-F692-48F6BFCA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68DC-C144-4D2F-B413-737F2C6B3F66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BA5DAE1-ADBA-DB1D-6B8D-D2BD478E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729C759-B81A-628D-C73B-979FECC7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61A8-A35A-4C8D-BDA2-A2C381C5FC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720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C44086B-61B7-F11A-52B4-D4A875A4E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FC85855-426A-E299-35F2-3D9758A48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8D1201-C4D4-7E54-6003-7E2F7707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68DC-C144-4D2F-B413-737F2C6B3F66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120A3F8-78F6-2FDA-8345-6D3225C6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1958A97-00AF-E2E1-80CF-5AC540FC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61A8-A35A-4C8D-BDA2-A2C381C5FC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490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F1BF6F-576D-E492-0142-5D237EEB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6FBE8C-0601-464B-57F6-1275E16CD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52FBC33-6579-CDF4-86A7-2190002B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68DC-C144-4D2F-B413-737F2C6B3F66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EE9D454-313C-C1A7-FB42-B08613FF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F8EFD01-A139-229F-5773-A2BD3064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61A8-A35A-4C8D-BDA2-A2C381C5FC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238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4B82D2-05E2-B259-E840-70001499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E72F30E-2B91-48D5-6023-FB8FDE5FF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AD1073A-03C2-C3D8-91C1-DD08F259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68DC-C144-4D2F-B413-737F2C6B3F66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7DC2DD5-BBA3-AED8-F2F7-9A173BF2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8CF4E90-B249-9CBA-2DD5-13D9EC29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61A8-A35A-4C8D-BDA2-A2C381C5FC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052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A7882A-3950-5DFB-6AF8-2E252B2A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D81951-DFC0-1EF4-B465-29357DCA9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26FCBEB-BC1A-9085-23A6-6DEA741D1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ECAD8FC-E494-3D60-12F5-69F4A724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68DC-C144-4D2F-B413-737F2C6B3F66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AFC263F-2D1A-28B6-BC01-E68909D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E8A8A32-B3B9-F3C0-6839-43B92D51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61A8-A35A-4C8D-BDA2-A2C381C5FC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619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53093D-9777-D58B-5C27-F5E7CCAF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37FC170-8048-5DEF-E31F-3D07ACF8C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E1B2838-6D20-27B2-218A-2E6DBF4E9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6537C1D-BF2C-F655-24C3-1DA00ECA5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8FA48DA-187C-3079-1E4D-76BD1256C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6C6D9F7-B930-1449-AB8D-6149AB8B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68DC-C144-4D2F-B413-737F2C6B3F66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CC41B1A-F53D-69C7-7068-D5EE7786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C01DDDC-5C23-FD5C-2DFC-9E44B685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61A8-A35A-4C8D-BDA2-A2C381C5FC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876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3F1145-36C2-247C-C167-50158A58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4D211B8-4ABB-E2F7-B2C1-E8DCD2FD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68DC-C144-4D2F-B413-737F2C6B3F66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3C17A3F-69D7-57FF-50BC-ACDCC8E1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7E17CAD-348E-6BDB-B2B5-498146E2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61A8-A35A-4C8D-BDA2-A2C381C5FC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032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3C95EC4-355B-26F8-2395-BE526CF6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68DC-C144-4D2F-B413-737F2C6B3F66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3E41837-D3A9-FDB7-BCDF-C6E35F20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CB6E3FD-D593-CEEE-C410-AE5B7ABD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61A8-A35A-4C8D-BDA2-A2C381C5FC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757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04788F-3668-9CD3-FBBE-10C7479D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19428D-7E33-03F8-625F-8E6DAE2AD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13830E3-30EB-B308-9A1A-8DA5E97F6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D8A8C5E-2B29-9D46-036F-DFA675D8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68DC-C144-4D2F-B413-737F2C6B3F66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99EE881-3C0D-906F-A32A-11D50587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6C44EF1-B95A-DD8F-7D1D-76AED229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61A8-A35A-4C8D-BDA2-A2C381C5FC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55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37CC60-2D23-5F77-F8BB-FEE871FA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3E51DFB-076F-68BE-DE3D-20CF6B48A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F6FD4A3-BCA3-AABF-2F2A-87E9D7FB2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68360BF-0EF9-F71C-5B64-EFB44DDB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68DC-C144-4D2F-B413-737F2C6B3F66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7B573BC-994C-F55C-185A-0E4B937B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4DEA1B9-0E63-1C4D-6F8A-9B25CEC7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61A8-A35A-4C8D-BDA2-A2C381C5FC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829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1DDB774-D7A8-C1CD-581C-F49C4982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F54D264-37B0-D79D-6C64-459604298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15384F5-0B16-C3C7-42E5-61AF9B06D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D968DC-C144-4D2F-B413-737F2C6B3F66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32E457C-E346-F9A7-B311-4393D1A7F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699DE13-9534-757A-0D6C-69094A4CE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9B61A8-A35A-4C8D-BDA2-A2C381C5FC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121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6" y="564063"/>
            <a:ext cx="11739177" cy="391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3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06" y="865077"/>
            <a:ext cx="11692194" cy="365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0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09600" y="497404"/>
            <a:ext cx="30585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2000" b="1" dirty="0">
                <a:solidFill>
                  <a:srgbClr val="795E26"/>
                </a:solidFill>
                <a:latin typeface="Courier New" panose="02070309020205020404" pitchFamily="49" charset="0"/>
              </a:rPr>
              <a:t>mesaj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():</a:t>
            </a:r>
          </a:p>
          <a:p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s-ES" sz="2000" b="1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"merhaba"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mesaj()</a:t>
            </a:r>
            <a:endParaRPr lang="es-ES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420413" y="1954612"/>
            <a:ext cx="55284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 iletişim(bilgileri):</a:t>
            </a:r>
          </a:p>
          <a:p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tr-TR" sz="2800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(bilgileri)</a:t>
            </a:r>
          </a:p>
          <a:p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iletişim(</a:t>
            </a:r>
            <a:r>
              <a:rPr lang="tr-TR" sz="2800" b="1" dirty="0">
                <a:solidFill>
                  <a:srgbClr val="A31515"/>
                </a:solidFill>
                <a:latin typeface="Courier New" panose="02070309020205020404" pitchFamily="49" charset="0"/>
              </a:rPr>
              <a:t>"adınız:"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iletişim(</a:t>
            </a:r>
            <a:r>
              <a:rPr lang="tr-TR" sz="2800" b="1" dirty="0">
                <a:solidFill>
                  <a:srgbClr val="A31515"/>
                </a:solidFill>
                <a:latin typeface="Courier New" panose="02070309020205020404" pitchFamily="49" charset="0"/>
              </a:rPr>
              <a:t>"soyadınız:"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iletişim(</a:t>
            </a:r>
            <a:r>
              <a:rPr lang="tr-TR" sz="2800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tr-TR" sz="28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email</a:t>
            </a:r>
            <a:r>
              <a:rPr lang="tr-TR" sz="2800" b="1" dirty="0">
                <a:solidFill>
                  <a:srgbClr val="A31515"/>
                </a:solidFill>
                <a:latin typeface="Courier New" panose="02070309020205020404" pitchFamily="49" charset="0"/>
              </a:rPr>
              <a:t>:"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tr-TR" sz="2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315309" y="4806645"/>
            <a:ext cx="79983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tr-TR" sz="2400" b="1" dirty="0">
                <a:solidFill>
                  <a:srgbClr val="795E26"/>
                </a:solidFill>
                <a:latin typeface="Courier New" panose="02070309020205020404" pitchFamily="49" charset="0"/>
              </a:rPr>
              <a:t>bilgiler</a:t>
            </a:r>
            <a: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24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ad</a:t>
            </a:r>
            <a:r>
              <a:rPr lang="tr-TR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ı</a:t>
            </a:r>
            <a:r>
              <a:rPr lang="tr-TR" sz="24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n</a:t>
            </a:r>
            <a:r>
              <a:rPr lang="tr-TR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ı</a:t>
            </a:r>
            <a:r>
              <a:rPr lang="tr-TR" sz="24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z</a:t>
            </a:r>
            <a:r>
              <a:rPr lang="tr-TR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24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soyad</a:t>
            </a:r>
            <a:r>
              <a:rPr lang="tr-TR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ı</a:t>
            </a:r>
            <a:r>
              <a:rPr lang="tr-TR" sz="24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n</a:t>
            </a:r>
            <a:r>
              <a:rPr lang="tr-TR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ı</a:t>
            </a:r>
            <a:r>
              <a:rPr lang="tr-TR" sz="24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z</a:t>
            </a:r>
            <a:r>
              <a:rPr lang="tr-TR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2400" b="1" dirty="0" err="1">
                <a:solidFill>
                  <a:srgbClr val="001080"/>
                </a:solidFill>
                <a:latin typeface="Courier New" panose="02070309020205020404" pitchFamily="49" charset="0"/>
              </a:rPr>
              <a:t>telefon</a:t>
            </a:r>
            <a: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tr-TR" sz="2400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(adınız+</a:t>
            </a:r>
            <a:r>
              <a:rPr lang="tr-TR" sz="2400" b="1" dirty="0">
                <a:solidFill>
                  <a:srgbClr val="A31515"/>
                </a:solidFill>
                <a:latin typeface="Courier New" panose="02070309020205020404" pitchFamily="49" charset="0"/>
              </a:rPr>
              <a:t>" "</a:t>
            </a:r>
            <a: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+soyadınız+</a:t>
            </a:r>
            <a:r>
              <a:rPr lang="tr-TR" sz="2400" b="1" dirty="0">
                <a:solidFill>
                  <a:srgbClr val="A31515"/>
                </a:solidFill>
                <a:latin typeface="Courier New" panose="02070309020205020404" pitchFamily="49" charset="0"/>
              </a:rPr>
              <a:t>" "</a:t>
            </a:r>
            <a: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+telefon)</a:t>
            </a:r>
          </a:p>
          <a:p>
            <a: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bilgiler(</a:t>
            </a:r>
            <a:r>
              <a:rPr lang="tr-TR" sz="2400" b="1" dirty="0">
                <a:solidFill>
                  <a:srgbClr val="A31515"/>
                </a:solidFill>
                <a:latin typeface="Courier New" panose="02070309020205020404" pitchFamily="49" charset="0"/>
              </a:rPr>
              <a:t>"mehmet"</a:t>
            </a:r>
            <a: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2400" b="1" dirty="0">
                <a:solidFill>
                  <a:srgbClr val="A31515"/>
                </a:solidFill>
                <a:latin typeface="Courier New" panose="02070309020205020404" pitchFamily="49" charset="0"/>
              </a:rPr>
              <a:t>"kılıç"</a:t>
            </a:r>
            <a: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2400" b="1" dirty="0">
                <a:solidFill>
                  <a:srgbClr val="A31515"/>
                </a:solidFill>
                <a:latin typeface="Courier New" panose="02070309020205020404" pitchFamily="49" charset="0"/>
              </a:rPr>
              <a:t>"5522384074"</a:t>
            </a:r>
            <a: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tr-TR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66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714703" y="575892"/>
            <a:ext cx="10773104" cy="156966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iletişim(*bilgileri):</a:t>
            </a:r>
          </a:p>
          <a:p>
            <a: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tr-TR" sz="2400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2400" b="1" dirty="0">
                <a:solidFill>
                  <a:srgbClr val="A31515"/>
                </a:solidFill>
                <a:latin typeface="Courier New" panose="02070309020205020404" pitchFamily="49" charset="0"/>
              </a:rPr>
              <a:t>"kişisel bilgileri:"</a:t>
            </a:r>
            <a: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+ bilgileri[</a:t>
            </a:r>
            <a:r>
              <a:rPr lang="tr-TR" sz="2400" b="1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]+ bilgileri[</a:t>
            </a:r>
            <a:r>
              <a:rPr lang="tr-TR" sz="2400" b="1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b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iletişim(</a:t>
            </a:r>
            <a:r>
              <a:rPr lang="tr-TR" sz="2400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tr-TR" sz="24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email</a:t>
            </a:r>
            <a:r>
              <a:rPr lang="tr-TR" sz="2400" b="1" dirty="0">
                <a:solidFill>
                  <a:srgbClr val="A31515"/>
                </a:solidFill>
                <a:latin typeface="Courier New" panose="02070309020205020404" pitchFamily="49" charset="0"/>
              </a:rPr>
              <a:t> "</a:t>
            </a:r>
            <a: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tr-TR" sz="2400" b="1" dirty="0">
                <a:solidFill>
                  <a:srgbClr val="A31515"/>
                </a:solidFill>
                <a:latin typeface="Courier New" panose="02070309020205020404" pitchFamily="49" charset="0"/>
              </a:rPr>
              <a:t>"yaş "</a:t>
            </a:r>
            <a: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tr-TR" sz="2400" b="1" dirty="0">
                <a:solidFill>
                  <a:srgbClr val="A31515"/>
                </a:solidFill>
                <a:latin typeface="Courier New" panose="02070309020205020404" pitchFamily="49" charset="0"/>
              </a:rPr>
              <a:t>"adres "</a:t>
            </a:r>
            <a: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2400" b="1" dirty="0">
                <a:solidFill>
                  <a:srgbClr val="A31515"/>
                </a:solidFill>
                <a:latin typeface="Courier New" panose="02070309020205020404" pitchFamily="49" charset="0"/>
              </a:rPr>
              <a:t>"telefon"</a:t>
            </a:r>
            <a:r>
              <a:rPr lang="tr-T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tr-TR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14703" y="3327317"/>
            <a:ext cx="7199586" cy="3108543"/>
          </a:xfrm>
          <a:prstGeom prst="rect">
            <a:avLst/>
          </a:prstGeom>
          <a:ln w="222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 uyruğum(ülke = </a:t>
            </a:r>
            <a:r>
              <a:rPr lang="tr-TR" sz="2800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tr-TR" sz="28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Norway</a:t>
            </a:r>
            <a:r>
              <a:rPr lang="tr-TR" sz="2800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tr-TR" sz="2800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2800" b="1" dirty="0">
                <a:solidFill>
                  <a:srgbClr val="A31515"/>
                </a:solidFill>
                <a:latin typeface="Courier New" panose="02070309020205020404" pitchFamily="49" charset="0"/>
              </a:rPr>
              <a:t>"I am </a:t>
            </a:r>
            <a:r>
              <a:rPr lang="tr-TR" sz="28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from</a:t>
            </a:r>
            <a:r>
              <a:rPr lang="tr-TR" sz="2800" b="1" dirty="0">
                <a:solidFill>
                  <a:srgbClr val="A31515"/>
                </a:solidFill>
                <a:latin typeface="Courier New" panose="02070309020205020404" pitchFamily="49" charset="0"/>
              </a:rPr>
              <a:t> "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 + ülke)</a:t>
            </a:r>
          </a:p>
          <a:p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uyruğum(</a:t>
            </a:r>
            <a:r>
              <a:rPr lang="tr-TR" sz="2800" b="1" dirty="0">
                <a:solidFill>
                  <a:srgbClr val="A31515"/>
                </a:solidFill>
                <a:latin typeface="Courier New" panose="02070309020205020404" pitchFamily="49" charset="0"/>
              </a:rPr>
              <a:t>"Türkiye"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uyruğum(</a:t>
            </a:r>
            <a:r>
              <a:rPr lang="tr-TR" sz="2800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tr-TR" sz="28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Sweden</a:t>
            </a:r>
            <a:r>
              <a:rPr lang="tr-TR" sz="2800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uyruğum(</a:t>
            </a:r>
            <a:r>
              <a:rPr lang="tr-TR" sz="2800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tr-TR" sz="28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India</a:t>
            </a:r>
            <a:r>
              <a:rPr lang="tr-TR" sz="2800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uyruğum()</a:t>
            </a:r>
          </a:p>
          <a:p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uyruğum(</a:t>
            </a:r>
            <a:r>
              <a:rPr lang="tr-TR" sz="2800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tr-TR" sz="28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Brazil</a:t>
            </a:r>
            <a:r>
              <a:rPr lang="tr-TR" sz="2800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tr-TR" sz="2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880803" y="2551768"/>
            <a:ext cx="429431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tr-TR" sz="28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Default</a:t>
            </a:r>
            <a:r>
              <a:rPr lang="tr-TR" sz="2800" b="1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tr-TR" sz="28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Parameter</a:t>
            </a:r>
            <a:r>
              <a:rPr lang="tr-TR" sz="2800" b="1" dirty="0">
                <a:solidFill>
                  <a:schemeClr val="bg1"/>
                </a:solidFill>
                <a:latin typeface="Segoe UI" panose="020B0502040204020203" pitchFamily="34" charset="0"/>
              </a:rPr>
              <a:t> Value</a:t>
            </a:r>
            <a:endParaRPr lang="tr-TR" sz="28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09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512064" y="265693"/>
            <a:ext cx="4211859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</a:rPr>
              <a:t>Passing a List as an Argument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512064" y="929759"/>
            <a:ext cx="8558784" cy="2246769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 işlev(içecek):</a:t>
            </a:r>
          </a:p>
          <a:p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tr-TR" sz="2800" b="1" dirty="0" err="1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 i </a:t>
            </a:r>
            <a:r>
              <a:rPr lang="tr-TR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 içecek:</a:t>
            </a:r>
          </a:p>
          <a:p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tr-TR" sz="2800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(i)</a:t>
            </a:r>
          </a:p>
          <a:p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meyveler = [</a:t>
            </a:r>
            <a:r>
              <a:rPr lang="tr-TR" sz="2800" b="1" dirty="0">
                <a:solidFill>
                  <a:srgbClr val="A31515"/>
                </a:solidFill>
                <a:latin typeface="Courier New" panose="02070309020205020404" pitchFamily="49" charset="0"/>
              </a:rPr>
              <a:t>"elma"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tr-TR" sz="2800" b="1" dirty="0">
                <a:solidFill>
                  <a:srgbClr val="A31515"/>
                </a:solidFill>
                <a:latin typeface="Courier New" panose="02070309020205020404" pitchFamily="49" charset="0"/>
              </a:rPr>
              <a:t>"muz"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tr-TR" sz="2800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tr-TR" sz="28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cherry</a:t>
            </a:r>
            <a:r>
              <a:rPr lang="tr-TR" sz="2800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işlev(meyveler)</a:t>
            </a:r>
            <a:endParaRPr lang="tr-TR" sz="2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329184" y="4043648"/>
            <a:ext cx="3974592" cy="255454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sz="32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tr-TR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 işlev(x):</a:t>
            </a:r>
          </a:p>
          <a:p>
            <a:r>
              <a:rPr lang="tr-TR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tr-TR" sz="3200" b="1" dirty="0" err="1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tr-TR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tr-TR" sz="3200" b="1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tr-TR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*x</a:t>
            </a:r>
          </a:p>
          <a:p>
            <a:r>
              <a:rPr lang="tr-TR" sz="3200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tr-TR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(işlev(</a:t>
            </a:r>
            <a:r>
              <a:rPr lang="tr-TR" sz="3200" b="1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tr-TR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tr-TR" sz="3200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tr-TR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(işlev(</a:t>
            </a:r>
            <a:r>
              <a:rPr lang="tr-TR" sz="3200" b="1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tr-TR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tr-TR" sz="3200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tr-TR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(işlev(</a:t>
            </a:r>
            <a:r>
              <a:rPr lang="tr-TR" sz="3200" b="1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tr-TR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  <a:endParaRPr lang="tr-TR" sz="32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512064" y="3638847"/>
            <a:ext cx="2328672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1"/>
                </a:solidFill>
                <a:latin typeface="Segoe UI" panose="020B0502040204020203" pitchFamily="34" charset="0"/>
              </a:rPr>
              <a:t>Return</a:t>
            </a:r>
            <a:r>
              <a:rPr lang="tr-TR" b="1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tr-TR" sz="24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Values</a:t>
            </a:r>
            <a:endParaRPr lang="tr-TR" sz="2400" b="1" dirty="0">
              <a:solidFill>
                <a:schemeClr val="bg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3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24" y="101708"/>
            <a:ext cx="8127858" cy="574697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33" y="952173"/>
            <a:ext cx="2878703" cy="549570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554" y="952173"/>
            <a:ext cx="2174034" cy="491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2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453927" y="162931"/>
            <a:ext cx="69958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>
                <a:solidFill>
                  <a:srgbClr val="455A64"/>
                </a:solidFill>
                <a:latin typeface="Poppins"/>
              </a:rPr>
              <a:t>Girilen İsmin Karakter Sayısını Bulma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7706"/>
            <a:ext cx="4327351" cy="6002979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081" y="854177"/>
            <a:ext cx="3816308" cy="589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2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4" y="1504232"/>
            <a:ext cx="11646903" cy="267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1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09" y="428884"/>
            <a:ext cx="4507118" cy="530803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327" y="428884"/>
            <a:ext cx="4773278" cy="495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0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Geniş ekran</PresentationFormat>
  <Paragraphs>35</Paragraphs>
  <Slides>9</Slides>
  <Notes>0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Courier New</vt:lpstr>
      <vt:lpstr>Poppins</vt:lpstr>
      <vt:lpstr>Segoe UI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Mehmet KILIÇ</dc:creator>
  <cp:lastModifiedBy>Mehmet KILIÇ</cp:lastModifiedBy>
  <cp:revision>2</cp:revision>
  <dcterms:created xsi:type="dcterms:W3CDTF">2024-09-22T11:17:17Z</dcterms:created>
  <dcterms:modified xsi:type="dcterms:W3CDTF">2024-09-22T11:18:32Z</dcterms:modified>
</cp:coreProperties>
</file>