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23" r:id="rId3"/>
    <p:sldId id="321" r:id="rId4"/>
    <p:sldId id="324" r:id="rId5"/>
    <p:sldId id="325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8E55FB-4F43-6B06-0771-EA2018DFB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1726251-4F94-C13C-4464-224BF3E76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26983E3-982F-7390-B56C-E434E694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B1ED-D2A4-4C06-974A-6B6D926734AC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A0BB3DC-C3E2-8413-55FE-8AFA8DC5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576D07-7E95-6831-8413-48664C4F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B61-9079-4292-B067-79CE7D9D0E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908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B365C9-5604-EC76-5C98-846EB2BA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ABB216-7A50-6386-3942-7B625B383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A4E780-D11F-0D11-9CC2-69C9E334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B1ED-D2A4-4C06-974A-6B6D926734AC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C88EFD4-81A3-FB50-EB0E-A51C6713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6FAFF9-FFDA-681C-1F0D-8BDB6F51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B61-9079-4292-B067-79CE7D9D0E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285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3BB670D-2852-6505-68CB-D498294B4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CA913B0-A131-9029-091B-FED82BC53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54C3A9-13A0-90AA-B9EF-9AB9D5FE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B1ED-D2A4-4C06-974A-6B6D926734AC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1A7E2A-1E87-B49A-009D-F05FA919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BAA8E4-C7F0-D119-34D9-A23F72D4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B61-9079-4292-B067-79CE7D9D0E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366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137107-04DE-5395-5508-10F8DF09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BB0805-84AF-BB7C-C41E-7317AA1F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856419-5703-83E7-9765-3C6DBE58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B1ED-D2A4-4C06-974A-6B6D926734AC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FD35D7-ECAE-2FF6-FADE-E33C7195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E35F6C-D4AB-5CDA-20A1-0ADDBAD2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B61-9079-4292-B067-79CE7D9D0E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34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C5DE0A-BB5E-92C3-E348-721AE15A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177301D-0591-027C-B883-602106099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3E0CBF-752F-22A5-5206-3BBEAA6E6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B1ED-D2A4-4C06-974A-6B6D926734AC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C393D9-1F6F-91B0-12AC-D3108D71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9F3ED2-A2A8-0337-2663-6E3664F1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B61-9079-4292-B067-79CE7D9D0E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581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BED255-BEBE-19CA-78E7-667802A6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6FA92E-3853-5129-00C9-729502F7A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61502F9-76D5-86DA-5967-DBB9CBE11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AAFBAD9-D3C1-D29F-76A4-32B72419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B1ED-D2A4-4C06-974A-6B6D926734AC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B9E5988-233E-AA93-C724-94D07715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1E1E247-FF5B-8736-5F71-CF2DD1A3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B61-9079-4292-B067-79CE7D9D0E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973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123B3D-CE38-47DA-10DE-1AC1294B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E877D4B-3BA9-E787-5DE5-D6F59C4D7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81D7E9F-2870-D29F-708E-F20B0C7D3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A157C6C-517A-0695-8002-AE0B92646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1E13FAC-5024-C26B-1D0A-106CA98BE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0344730-747E-3BF6-E678-60D501F8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B1ED-D2A4-4C06-974A-6B6D926734AC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BDC9261-D921-C9FB-A4E4-63F36A17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BE9063F-84D5-A1F2-8795-7B9C35E6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B61-9079-4292-B067-79CE7D9D0E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288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7086D6-EEE3-8D4C-C991-2D1F1829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4F6E86A-BFF0-A48E-A907-EF52B842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B1ED-D2A4-4C06-974A-6B6D926734AC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66836B4-AF39-FC6B-BC5A-15A9E1A7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60F8D3-362F-F8F8-10FA-54363E7B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B61-9079-4292-B067-79CE7D9D0E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2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28937D3-B9EA-BC27-8568-068258AD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B1ED-D2A4-4C06-974A-6B6D926734AC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1C97BF6-276E-14BF-337E-40A1F3A9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6BBF401-EE12-C8FC-0742-E6A896A4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B61-9079-4292-B067-79CE7D9D0E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39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F904CA-5837-EB44-5894-FF95BA28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5E3A37-0B73-471D-2A1C-443F96F0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AE5C23A-3539-7641-53A8-7D7A96D5D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0EAFBDE-3D14-2A9C-8C4B-4C180697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B1ED-D2A4-4C06-974A-6B6D926734AC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9E5893C-DDF6-8740-7047-917404A4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7FFFDFD-B369-128A-DF09-4FF4285B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B61-9079-4292-B067-79CE7D9D0E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490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1F382A-2958-9F01-4859-C14DA957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723C9AE-F766-18D2-9157-DD0CE2860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339EB67-8470-A262-57DE-6F624EB43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DBE0D35-4184-6F9E-2916-BC3D0B16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B1ED-D2A4-4C06-974A-6B6D926734AC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A3BFAE4-AED0-85EB-8E83-9F3C79F4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4AD59DD-3AAE-9C0B-BD4D-08821647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EB61-9079-4292-B067-79CE7D9D0E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088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B863F3D-3294-E1FF-4749-448DCE84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57315CA-6F4C-585C-EAA7-8F3D982D1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FCA79A-49B7-43A8-09D1-DBEBCB27C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8B1ED-D2A4-4C06-974A-6B6D926734AC}" type="datetimeFigureOut">
              <a:rPr lang="tr-TR" smtClean="0"/>
              <a:t>22.09.2024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8AA688-1045-CD23-5447-4B5B02A6F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9F7499-5048-145D-795E-FBA91678A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B7EB61-9079-4292-B067-79CE7D9D0E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156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26" y="1161171"/>
            <a:ext cx="7060958" cy="3936922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775085" y="361383"/>
            <a:ext cx="256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Sayıların toplamını bulma</a:t>
            </a:r>
          </a:p>
        </p:txBody>
      </p:sp>
    </p:spTree>
    <p:extLst>
      <p:ext uri="{BB962C8B-B14F-4D97-AF65-F5344CB8AC3E}">
        <p14:creationId xmlns:p14="http://schemas.microsoft.com/office/powerpoint/2010/main" val="233268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68" y="333211"/>
            <a:ext cx="9029042" cy="601058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5955940" y="493986"/>
            <a:ext cx="3378425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r-TR" sz="2400" dirty="0"/>
              <a:t>Sayıların Toplamını Bulma</a:t>
            </a:r>
          </a:p>
        </p:txBody>
      </p:sp>
    </p:spTree>
    <p:extLst>
      <p:ext uri="{BB962C8B-B14F-4D97-AF65-F5344CB8AC3E}">
        <p14:creationId xmlns:p14="http://schemas.microsoft.com/office/powerpoint/2010/main" val="339787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93" y="0"/>
            <a:ext cx="6629400" cy="36576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433" y="236483"/>
            <a:ext cx="23241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0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189" y="1109364"/>
            <a:ext cx="4547065" cy="3287272"/>
          </a:xfrm>
          <a:prstGeom prst="rect">
            <a:avLst/>
          </a:prstGeom>
        </p:spPr>
      </p:pic>
      <p:grpSp>
        <p:nvGrpSpPr>
          <p:cNvPr id="6" name="Grup 5"/>
          <p:cNvGrpSpPr/>
          <p:nvPr/>
        </p:nvGrpSpPr>
        <p:grpSpPr>
          <a:xfrm>
            <a:off x="338604" y="294684"/>
            <a:ext cx="6851335" cy="6040230"/>
            <a:chOff x="802067" y="390809"/>
            <a:chExt cx="6851335" cy="6040230"/>
          </a:xfrm>
        </p:grpSpPr>
        <p:pic>
          <p:nvPicPr>
            <p:cNvPr id="2" name="Resi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067" y="390809"/>
              <a:ext cx="6851335" cy="6040230"/>
            </a:xfrm>
            <a:prstGeom prst="rect">
              <a:avLst/>
            </a:prstGeom>
          </p:spPr>
        </p:pic>
        <p:sp>
          <p:nvSpPr>
            <p:cNvPr id="5" name="Akış Çizelgesi: Karar 4"/>
            <p:cNvSpPr/>
            <p:nvPr/>
          </p:nvSpPr>
          <p:spPr>
            <a:xfrm>
              <a:off x="6215378" y="4098122"/>
              <a:ext cx="1112348" cy="597027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b="1" dirty="0"/>
                <a:t>X&lt;&gt;1</a:t>
              </a:r>
            </a:p>
          </p:txBody>
        </p:sp>
      </p:grpSp>
      <p:sp>
        <p:nvSpPr>
          <p:cNvPr id="3" name="Metin kutusu 2"/>
          <p:cNvSpPr txBox="1"/>
          <p:nvPr/>
        </p:nvSpPr>
        <p:spPr>
          <a:xfrm>
            <a:off x="4071146" y="294684"/>
            <a:ext cx="4288465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2400" b="1" u="sng" dirty="0"/>
              <a:t>Çift Sayıların Toplamını Bulma</a:t>
            </a:r>
          </a:p>
        </p:txBody>
      </p:sp>
    </p:spTree>
    <p:extLst>
      <p:ext uri="{BB962C8B-B14F-4D97-AF65-F5344CB8AC3E}">
        <p14:creationId xmlns:p14="http://schemas.microsoft.com/office/powerpoint/2010/main" val="331609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8" y="203095"/>
            <a:ext cx="7449423" cy="6076414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4083671" y="133473"/>
            <a:ext cx="4288465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sz="2400" b="1" u="sng" dirty="0"/>
              <a:t>Tek Sayıların Toplamını Bulma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720" y="987182"/>
            <a:ext cx="4907383" cy="33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1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Geniş ekran</PresentationFormat>
  <Paragraphs>5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KILIÇ</dc:creator>
  <cp:lastModifiedBy>Mehmet KILIÇ</cp:lastModifiedBy>
  <cp:revision>1</cp:revision>
  <dcterms:created xsi:type="dcterms:W3CDTF">2024-09-22T11:14:31Z</dcterms:created>
  <dcterms:modified xsi:type="dcterms:W3CDTF">2024-09-22T11:28:05Z</dcterms:modified>
</cp:coreProperties>
</file>