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F94B-BD97-42E4-A039-12FC1008C2F7}" type="datetimeFigureOut">
              <a:rPr lang="tr-TR" smtClean="0"/>
              <a:t>12.10.2023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81E3-E03E-4A9B-A867-780C6DFC43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9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F94B-BD97-42E4-A039-12FC1008C2F7}" type="datetimeFigureOut">
              <a:rPr lang="tr-TR" smtClean="0"/>
              <a:t>12.10.2023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81E3-E03E-4A9B-A867-780C6DFC43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31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F94B-BD97-42E4-A039-12FC1008C2F7}" type="datetimeFigureOut">
              <a:rPr lang="tr-TR" smtClean="0"/>
              <a:t>12.10.2023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81E3-E03E-4A9B-A867-780C6DFC43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222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F94B-BD97-42E4-A039-12FC1008C2F7}" type="datetimeFigureOut">
              <a:rPr lang="tr-TR" smtClean="0"/>
              <a:t>12.10.2023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81E3-E03E-4A9B-A867-780C6DFC43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889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F94B-BD97-42E4-A039-12FC1008C2F7}" type="datetimeFigureOut">
              <a:rPr lang="tr-TR" smtClean="0"/>
              <a:t>12.10.2023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81E3-E03E-4A9B-A867-780C6DFC43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83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F94B-BD97-42E4-A039-12FC1008C2F7}" type="datetimeFigureOut">
              <a:rPr lang="tr-TR" smtClean="0"/>
              <a:t>12.10.2023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81E3-E03E-4A9B-A867-780C6DFC43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26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F94B-BD97-42E4-A039-12FC1008C2F7}" type="datetimeFigureOut">
              <a:rPr lang="tr-TR" smtClean="0"/>
              <a:t>12.10.2023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81E3-E03E-4A9B-A867-780C6DFC43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5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F94B-BD97-42E4-A039-12FC1008C2F7}" type="datetimeFigureOut">
              <a:rPr lang="tr-TR" smtClean="0"/>
              <a:t>12.10.2023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81E3-E03E-4A9B-A867-780C6DFC43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7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F94B-BD97-42E4-A039-12FC1008C2F7}" type="datetimeFigureOut">
              <a:rPr lang="tr-TR" smtClean="0"/>
              <a:t>12.10.2023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81E3-E03E-4A9B-A867-780C6DFC43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553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F94B-BD97-42E4-A039-12FC1008C2F7}" type="datetimeFigureOut">
              <a:rPr lang="tr-TR" smtClean="0"/>
              <a:t>12.10.2023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81E3-E03E-4A9B-A867-780C6DFC43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68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F94B-BD97-42E4-A039-12FC1008C2F7}" type="datetimeFigureOut">
              <a:rPr lang="tr-TR" smtClean="0"/>
              <a:t>12.10.2023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81E3-E03E-4A9B-A867-780C6DFC43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58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F94B-BD97-42E4-A039-12FC1008C2F7}" type="datetimeFigureOut">
              <a:rPr lang="tr-TR" smtClean="0"/>
              <a:t>12.10.2023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81E3-E03E-4A9B-A867-780C6DFC43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55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856874" y="723309"/>
            <a:ext cx="34249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b="1" dirty="0" smtClean="0"/>
              <a:t>11</a:t>
            </a:r>
          </a:p>
          <a:p>
            <a:r>
              <a:rPr lang="tr-TR" sz="6000" b="1" dirty="0" err="1" smtClean="0"/>
              <a:t>forward</a:t>
            </a:r>
            <a:r>
              <a:rPr lang="tr-TR" sz="6000" b="1" dirty="0" smtClean="0"/>
              <a:t>()</a:t>
            </a:r>
          </a:p>
          <a:p>
            <a:r>
              <a:rPr lang="tr-TR" sz="6000" b="1" dirty="0" err="1" smtClean="0"/>
              <a:t>jump</a:t>
            </a:r>
            <a:r>
              <a:rPr lang="tr-TR" sz="6000" b="1" dirty="0" smtClean="0"/>
              <a:t>()</a:t>
            </a:r>
          </a:p>
          <a:p>
            <a:r>
              <a:rPr lang="tr-TR" sz="6000" b="1" dirty="0" err="1" smtClean="0"/>
              <a:t>forward</a:t>
            </a:r>
            <a:r>
              <a:rPr lang="tr-TR" sz="6000" b="1" dirty="0" smtClean="0"/>
              <a:t>()</a:t>
            </a:r>
          </a:p>
          <a:p>
            <a:r>
              <a:rPr lang="tr-TR" sz="6000" b="1" dirty="0" err="1" smtClean="0"/>
              <a:t>forward</a:t>
            </a:r>
            <a:r>
              <a:rPr lang="tr-TR" sz="6000" b="1" dirty="0" smtClean="0"/>
              <a:t>()</a:t>
            </a:r>
            <a:endParaRPr lang="tr-TR" sz="6000" b="1" dirty="0"/>
          </a:p>
        </p:txBody>
      </p:sp>
    </p:spTree>
    <p:extLst>
      <p:ext uri="{BB962C8B-B14F-4D97-AF65-F5344CB8AC3E}">
        <p14:creationId xmlns:p14="http://schemas.microsoft.com/office/powerpoint/2010/main" val="42837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45475" y="778110"/>
            <a:ext cx="11446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dirty="0" smtClean="0"/>
          </a:p>
          <a:p>
            <a:r>
              <a:rPr lang="tr-TR" sz="2000" dirty="0" smtClean="0"/>
              <a:t>1. `&lt;` (Küçüktür): Sol tarafındaki değerin, sağ tarafındaki değerden küçük olup olmadığını kontrol eder.</a:t>
            </a:r>
          </a:p>
          <a:p>
            <a:r>
              <a:rPr lang="tr-TR" sz="2000" dirty="0" smtClean="0"/>
              <a:t>2. `&gt;` (Büyüktür): Sol tarafındaki değerin, sağ tarafındaki değerden büyük olup olmadığını kontrol eder.</a:t>
            </a:r>
          </a:p>
          <a:p>
            <a:r>
              <a:rPr lang="tr-TR" sz="2000" dirty="0" smtClean="0"/>
              <a:t>3. `&lt;=` (Küçük Eşit): Sol tarafındaki değirin, sağ tarafındaki değere küçük veya eşit olup olmadığını kontrol eder.</a:t>
            </a:r>
          </a:p>
          <a:p>
            <a:r>
              <a:rPr lang="tr-TR" sz="2000" dirty="0" smtClean="0"/>
              <a:t>4. `&gt;=` (Büyük Eşit): Sol tarafındaki değirin, sağ tarafındaki değere büyük veya eşit olup olmadığını kontrol eder.</a:t>
            </a:r>
          </a:p>
          <a:p>
            <a:r>
              <a:rPr lang="tr-TR" sz="2000" dirty="0" smtClean="0"/>
              <a:t>5. `==` (Eşit): Sol tarafındaki değirin, sağ tarafındaki değere eşit olup olmadığını kontrol eder.</a:t>
            </a:r>
          </a:p>
          <a:p>
            <a:r>
              <a:rPr lang="tr-TR" sz="2000" dirty="0" smtClean="0"/>
              <a:t>6. `!=` (Eşit Değil): Sol tarafındaki değirin, sağ tarafındaki değere eşit olmadığını kontrol eder.</a:t>
            </a:r>
            <a:endParaRPr lang="tr-TR" sz="2000" dirty="0"/>
          </a:p>
        </p:txBody>
      </p:sp>
      <p:sp>
        <p:nvSpPr>
          <p:cNvPr id="3" name="Dikdörtgen 2"/>
          <p:cNvSpPr/>
          <p:nvPr/>
        </p:nvSpPr>
        <p:spPr>
          <a:xfrm>
            <a:off x="745475" y="408778"/>
            <a:ext cx="396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0" dirty="0" smtClean="0">
                <a:solidFill>
                  <a:srgbClr val="212121"/>
                </a:solidFill>
                <a:effectLst/>
                <a:latin typeface="Roboto"/>
              </a:rPr>
              <a:t>KARŞILAŞTIRMA OPERATÖRLERİ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22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25986" y="313824"/>
            <a:ext cx="1125189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/>
              <a:t>Python'da</a:t>
            </a:r>
            <a:r>
              <a:rPr lang="tr-TR" sz="2800" dirty="0" smtClean="0"/>
              <a:t> `</a:t>
            </a:r>
            <a:r>
              <a:rPr lang="tr-TR" sz="2800" dirty="0" err="1" smtClean="0"/>
              <a:t>if</a:t>
            </a:r>
            <a:r>
              <a:rPr lang="tr-TR" sz="2800" dirty="0" smtClean="0"/>
              <a:t>`, `elif` ve `else` ifadeleri, koşullu durumları kontrol etmek ve program akışını yönlendirmek için kullanılan yapılar olarak kullanılır. Bu ifadeler, belirli koşulların doğruluk durumuna göre farklı kod bloklarının çalıştırılmasını sağlar.</a:t>
            </a:r>
          </a:p>
          <a:p>
            <a:endParaRPr lang="tr-TR" sz="2800" dirty="0" smtClean="0"/>
          </a:p>
          <a:p>
            <a:r>
              <a:rPr lang="tr-TR" sz="2800" dirty="0" smtClean="0"/>
              <a:t>- **</a:t>
            </a:r>
            <a:r>
              <a:rPr lang="tr-TR" sz="2800" dirty="0" err="1" smtClean="0"/>
              <a:t>if</a:t>
            </a:r>
            <a:r>
              <a:rPr lang="tr-TR" sz="2800" dirty="0" smtClean="0"/>
              <a:t>:** Bir koşulun doğru olduğu durumda belirli bir kod bloğunu çalıştırmak için kullanılır.</a:t>
            </a:r>
          </a:p>
          <a:p>
            <a:endParaRPr lang="tr-TR" sz="2800" dirty="0" smtClean="0"/>
          </a:p>
          <a:p>
            <a:r>
              <a:rPr lang="tr-TR" sz="2800" dirty="0" smtClean="0"/>
              <a:t>- **elif (else </a:t>
            </a:r>
            <a:r>
              <a:rPr lang="tr-TR" sz="2800" dirty="0" err="1" smtClean="0"/>
              <a:t>if</a:t>
            </a:r>
            <a:r>
              <a:rPr lang="tr-TR" sz="2800" dirty="0" smtClean="0"/>
              <a:t>):** Birden fazla koşulu sırayla kontrol etmek için kullanılır. İlk `</a:t>
            </a:r>
            <a:r>
              <a:rPr lang="tr-TR" sz="2800" dirty="0" err="1" smtClean="0"/>
              <a:t>if</a:t>
            </a:r>
            <a:r>
              <a:rPr lang="tr-TR" sz="2800" dirty="0" smtClean="0"/>
              <a:t>` koşulu sağlanmazsa, ardışık `elif` koşulları kontrol edilir ve ilk sağlanan koşulun olduğu blok çalıştırılır.</a:t>
            </a:r>
          </a:p>
          <a:p>
            <a:endParaRPr lang="tr-TR" sz="2800" dirty="0" smtClean="0"/>
          </a:p>
          <a:p>
            <a:r>
              <a:rPr lang="tr-TR" sz="2800" dirty="0" smtClean="0"/>
              <a:t>- **else:** Yukarıdaki tüm koşullar sağlanmazsa, `else` bloğu çalışır. Herhangi bir `</a:t>
            </a:r>
            <a:r>
              <a:rPr lang="tr-TR" sz="2800" dirty="0" err="1" smtClean="0"/>
              <a:t>if</a:t>
            </a:r>
            <a:r>
              <a:rPr lang="tr-TR" sz="2800" dirty="0" smtClean="0"/>
              <a:t>` veya `elif` bloğu sağlanırsa, `else` bloğu çalıştırılmaz.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6060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65747" y="1228636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6000" b="1" dirty="0" smtClean="0"/>
              <a:t>12</a:t>
            </a:r>
          </a:p>
          <a:p>
            <a:r>
              <a:rPr lang="tr-TR" sz="6000" b="1" dirty="0" err="1" smtClean="0"/>
              <a:t>for</a:t>
            </a:r>
            <a:r>
              <a:rPr lang="tr-TR" sz="6000" b="1" dirty="0" smtClean="0"/>
              <a:t> </a:t>
            </a:r>
            <a:r>
              <a:rPr lang="tr-TR" sz="6000" b="1" dirty="0"/>
              <a:t>i in </a:t>
            </a:r>
            <a:r>
              <a:rPr lang="tr-TR" sz="6000" b="1" dirty="0" err="1"/>
              <a:t>range</a:t>
            </a:r>
            <a:r>
              <a:rPr lang="tr-TR" sz="6000" b="1" dirty="0"/>
              <a:t>(3) :</a:t>
            </a:r>
          </a:p>
          <a:p>
            <a:r>
              <a:rPr lang="tr-TR" sz="6000" b="1" dirty="0"/>
              <a:t>    </a:t>
            </a:r>
            <a:r>
              <a:rPr lang="tr-TR" sz="6000" b="1" dirty="0" err="1"/>
              <a:t>jump</a:t>
            </a:r>
            <a:r>
              <a:rPr lang="tr-TR" sz="6000" b="1" dirty="0"/>
              <a:t>()</a:t>
            </a:r>
          </a:p>
          <a:p>
            <a:r>
              <a:rPr lang="tr-TR" sz="6000" b="1" dirty="0"/>
              <a:t>    fire()</a:t>
            </a:r>
          </a:p>
          <a:p>
            <a:r>
              <a:rPr lang="tr-TR" sz="6000" b="1" dirty="0"/>
              <a:t>    </a:t>
            </a:r>
            <a:r>
              <a:rPr lang="tr-TR" sz="6000" b="1" dirty="0" err="1"/>
              <a:t>forward</a:t>
            </a:r>
            <a:r>
              <a:rPr lang="tr-TR" sz="60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81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14663" y="446584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6000" b="1" dirty="0" smtClean="0"/>
              <a:t>13</a:t>
            </a:r>
            <a:endParaRPr lang="tr-TR" sz="6000" b="1" dirty="0"/>
          </a:p>
          <a:p>
            <a:r>
              <a:rPr lang="tr-TR" sz="6000" b="1" dirty="0" err="1"/>
              <a:t>for</a:t>
            </a:r>
            <a:r>
              <a:rPr lang="tr-TR" sz="6000" b="1" dirty="0"/>
              <a:t> i in </a:t>
            </a:r>
            <a:r>
              <a:rPr lang="tr-TR" sz="6000" b="1" dirty="0" err="1"/>
              <a:t>range</a:t>
            </a:r>
            <a:r>
              <a:rPr lang="tr-TR" sz="6000" b="1" dirty="0"/>
              <a:t>(3) :</a:t>
            </a:r>
          </a:p>
          <a:p>
            <a:r>
              <a:rPr lang="tr-TR" sz="6000" b="1" dirty="0"/>
              <a:t>    fire()</a:t>
            </a:r>
          </a:p>
          <a:p>
            <a:r>
              <a:rPr lang="tr-TR" sz="6000" b="1" dirty="0"/>
              <a:t>    </a:t>
            </a:r>
            <a:r>
              <a:rPr lang="tr-TR" sz="6000" b="1" dirty="0" err="1"/>
              <a:t>forward</a:t>
            </a:r>
            <a:r>
              <a:rPr lang="tr-TR" sz="6000" b="1" dirty="0"/>
              <a:t>()</a:t>
            </a:r>
          </a:p>
          <a:p>
            <a:r>
              <a:rPr lang="tr-TR" sz="6000" b="1" dirty="0"/>
              <a:t>    </a:t>
            </a:r>
            <a:r>
              <a:rPr lang="tr-TR" sz="6000" b="1" dirty="0" err="1"/>
              <a:t>jump</a:t>
            </a:r>
            <a:r>
              <a:rPr lang="tr-TR" sz="60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4348" y="0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200" b="1" dirty="0" smtClean="0"/>
              <a:t>14</a:t>
            </a:r>
          </a:p>
          <a:p>
            <a:r>
              <a:rPr lang="tr-TR" sz="3200" b="1" dirty="0" err="1" smtClean="0"/>
              <a:t>for</a:t>
            </a:r>
            <a:r>
              <a:rPr lang="tr-TR" sz="3200" b="1" dirty="0" smtClean="0"/>
              <a:t> </a:t>
            </a:r>
            <a:r>
              <a:rPr lang="tr-TR" sz="3200" b="1" dirty="0"/>
              <a:t>i in </a:t>
            </a:r>
            <a:r>
              <a:rPr lang="tr-TR" sz="3200" b="1" dirty="0" err="1"/>
              <a:t>range</a:t>
            </a:r>
            <a:r>
              <a:rPr lang="tr-TR" sz="3200" b="1" dirty="0"/>
              <a:t>(3) :</a:t>
            </a:r>
          </a:p>
          <a:p>
            <a:r>
              <a:rPr lang="tr-TR" sz="3200" b="1" dirty="0"/>
              <a:t>    fire()</a:t>
            </a:r>
          </a:p>
          <a:p>
            <a:r>
              <a:rPr lang="tr-TR" sz="3200" b="1" dirty="0"/>
              <a:t>    </a:t>
            </a:r>
            <a:r>
              <a:rPr lang="tr-TR" sz="3200" b="1" dirty="0" err="1"/>
              <a:t>forward</a:t>
            </a:r>
            <a:r>
              <a:rPr lang="tr-TR" sz="3200" b="1" dirty="0"/>
              <a:t>()</a:t>
            </a:r>
          </a:p>
          <a:p>
            <a:r>
              <a:rPr lang="tr-TR" sz="3200" b="1" dirty="0"/>
              <a:t>    </a:t>
            </a:r>
            <a:r>
              <a:rPr lang="tr-TR" sz="3200" b="1" dirty="0" err="1"/>
              <a:t>turn_left</a:t>
            </a:r>
            <a:r>
              <a:rPr lang="tr-TR" sz="3200" b="1" dirty="0"/>
              <a:t>()</a:t>
            </a:r>
          </a:p>
          <a:p>
            <a:r>
              <a:rPr lang="tr-TR" sz="3200" b="1" dirty="0"/>
              <a:t>    </a:t>
            </a:r>
            <a:r>
              <a:rPr lang="tr-TR" sz="3200" b="1" dirty="0" err="1"/>
              <a:t>forward</a:t>
            </a:r>
            <a:r>
              <a:rPr lang="tr-TR" sz="3200" b="1" dirty="0"/>
              <a:t>()</a:t>
            </a:r>
          </a:p>
          <a:p>
            <a:r>
              <a:rPr lang="tr-TR" sz="3200" b="1" dirty="0"/>
              <a:t>    </a:t>
            </a:r>
            <a:r>
              <a:rPr lang="tr-TR" sz="3200" b="1" dirty="0" err="1"/>
              <a:t>turn_right</a:t>
            </a:r>
            <a:r>
              <a:rPr lang="tr-TR" sz="3200" b="1" dirty="0"/>
              <a:t>()</a:t>
            </a:r>
          </a:p>
          <a:p>
            <a:r>
              <a:rPr lang="tr-TR" sz="3200" b="1" dirty="0" err="1"/>
              <a:t>jump</a:t>
            </a:r>
            <a:r>
              <a:rPr lang="tr-TR" sz="3200" b="1" dirty="0"/>
              <a:t>()</a:t>
            </a:r>
          </a:p>
          <a:p>
            <a:r>
              <a:rPr lang="tr-TR" sz="3200" b="1" dirty="0" err="1"/>
              <a:t>for</a:t>
            </a:r>
            <a:r>
              <a:rPr lang="tr-TR" sz="3200" b="1" dirty="0"/>
              <a:t> i in </a:t>
            </a:r>
            <a:r>
              <a:rPr lang="tr-TR" sz="3200" b="1" dirty="0" err="1"/>
              <a:t>range</a:t>
            </a:r>
            <a:r>
              <a:rPr lang="tr-TR" sz="3200" b="1" dirty="0"/>
              <a:t>(3) :</a:t>
            </a:r>
          </a:p>
          <a:p>
            <a:r>
              <a:rPr lang="tr-TR" sz="3200" b="1" dirty="0"/>
              <a:t>    </a:t>
            </a:r>
            <a:r>
              <a:rPr lang="tr-TR" sz="3200" b="1" dirty="0" err="1"/>
              <a:t>turn_right</a:t>
            </a:r>
            <a:r>
              <a:rPr lang="tr-TR" sz="3200" b="1" dirty="0"/>
              <a:t>()</a:t>
            </a:r>
          </a:p>
          <a:p>
            <a:r>
              <a:rPr lang="tr-TR" sz="3200" b="1" dirty="0"/>
              <a:t>    fire()</a:t>
            </a:r>
          </a:p>
          <a:p>
            <a:r>
              <a:rPr lang="tr-TR" sz="3200" b="1" dirty="0"/>
              <a:t>    </a:t>
            </a:r>
            <a:r>
              <a:rPr lang="tr-TR" sz="3200" b="1" dirty="0" err="1"/>
              <a:t>forward</a:t>
            </a:r>
            <a:r>
              <a:rPr lang="tr-TR" sz="3200" b="1" dirty="0"/>
              <a:t>()</a:t>
            </a:r>
          </a:p>
          <a:p>
            <a:r>
              <a:rPr lang="tr-TR" sz="3200" b="1" dirty="0"/>
              <a:t>    </a:t>
            </a:r>
            <a:r>
              <a:rPr lang="tr-TR" sz="3200" b="1" dirty="0" err="1"/>
              <a:t>turn_left</a:t>
            </a:r>
            <a:r>
              <a:rPr lang="tr-TR" sz="3200" b="1" dirty="0"/>
              <a:t>()</a:t>
            </a:r>
          </a:p>
          <a:p>
            <a:r>
              <a:rPr lang="tr-TR" sz="3200" b="1" dirty="0"/>
              <a:t>    </a:t>
            </a:r>
            <a:r>
              <a:rPr lang="tr-TR" sz="3200" b="1" dirty="0" err="1"/>
              <a:t>forward</a:t>
            </a:r>
            <a:r>
              <a:rPr lang="tr-TR" sz="32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25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701843" y="56074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5400" b="1" dirty="0" smtClean="0"/>
              <a:t>15</a:t>
            </a:r>
          </a:p>
          <a:p>
            <a:r>
              <a:rPr lang="tr-TR" sz="5400" b="1" dirty="0" err="1" smtClean="0"/>
              <a:t>for</a:t>
            </a:r>
            <a:r>
              <a:rPr lang="tr-TR" sz="5400" b="1" dirty="0" smtClean="0"/>
              <a:t> </a:t>
            </a:r>
            <a:r>
              <a:rPr lang="tr-TR" sz="5400" b="1" dirty="0"/>
              <a:t>i in </a:t>
            </a:r>
            <a:r>
              <a:rPr lang="tr-TR" sz="5400" b="1" dirty="0" err="1"/>
              <a:t>range</a:t>
            </a:r>
            <a:r>
              <a:rPr lang="tr-TR" sz="5400" b="1" dirty="0"/>
              <a:t>(7) :</a:t>
            </a:r>
          </a:p>
          <a:p>
            <a:r>
              <a:rPr lang="tr-TR" sz="5400" b="1" dirty="0"/>
              <a:t>    </a:t>
            </a:r>
            <a:r>
              <a:rPr lang="tr-TR" sz="5400" b="1" dirty="0" err="1"/>
              <a:t>if</a:t>
            </a:r>
            <a:r>
              <a:rPr lang="tr-TR" sz="5400" b="1" dirty="0"/>
              <a:t> </a:t>
            </a:r>
            <a:r>
              <a:rPr lang="tr-TR" sz="5400" b="1" dirty="0" err="1"/>
              <a:t>has_path_left</a:t>
            </a:r>
            <a:r>
              <a:rPr lang="tr-TR" sz="5400" b="1" dirty="0"/>
              <a:t>():</a:t>
            </a:r>
          </a:p>
          <a:p>
            <a:r>
              <a:rPr lang="tr-TR" sz="5400" b="1" dirty="0"/>
              <a:t>        </a:t>
            </a:r>
            <a:r>
              <a:rPr lang="tr-TR" sz="5400" b="1" dirty="0" err="1"/>
              <a:t>turn_left</a:t>
            </a:r>
            <a:r>
              <a:rPr lang="tr-TR" sz="5400" b="1" dirty="0"/>
              <a:t>()</a:t>
            </a:r>
          </a:p>
          <a:p>
            <a:r>
              <a:rPr lang="tr-TR" sz="5400" b="1" dirty="0"/>
              <a:t>        fire()</a:t>
            </a:r>
          </a:p>
          <a:p>
            <a:r>
              <a:rPr lang="tr-TR" sz="5400" b="1" dirty="0"/>
              <a:t>    </a:t>
            </a:r>
            <a:r>
              <a:rPr lang="tr-TR" sz="5400" b="1" dirty="0" err="1"/>
              <a:t>forward</a:t>
            </a:r>
            <a:r>
              <a:rPr lang="tr-TR" sz="54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192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509336" y="939878"/>
            <a:ext cx="98378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5400" b="1" dirty="0" smtClean="0"/>
              <a:t>16</a:t>
            </a:r>
          </a:p>
          <a:p>
            <a:r>
              <a:rPr lang="tr-TR" sz="5400" b="1" dirty="0" err="1" smtClean="0"/>
              <a:t>for</a:t>
            </a:r>
            <a:r>
              <a:rPr lang="tr-TR" sz="5400" b="1" dirty="0" smtClean="0"/>
              <a:t> </a:t>
            </a:r>
            <a:r>
              <a:rPr lang="tr-TR" sz="5400" b="1" dirty="0"/>
              <a:t>i in </a:t>
            </a:r>
            <a:r>
              <a:rPr lang="tr-TR" sz="5400" b="1" dirty="0" err="1"/>
              <a:t>range</a:t>
            </a:r>
            <a:r>
              <a:rPr lang="tr-TR" sz="5400" b="1" dirty="0"/>
              <a:t>(9) :</a:t>
            </a:r>
          </a:p>
          <a:p>
            <a:r>
              <a:rPr lang="tr-TR" sz="5400" b="1" dirty="0"/>
              <a:t>    </a:t>
            </a:r>
            <a:r>
              <a:rPr lang="tr-TR" sz="5400" b="1" dirty="0" err="1"/>
              <a:t>if</a:t>
            </a:r>
            <a:r>
              <a:rPr lang="tr-TR" sz="5400" b="1" dirty="0"/>
              <a:t> </a:t>
            </a:r>
            <a:r>
              <a:rPr lang="tr-TR" sz="5400" b="1" dirty="0" err="1"/>
              <a:t>has_path_right</a:t>
            </a:r>
            <a:r>
              <a:rPr lang="tr-TR" sz="5400" b="1" dirty="0"/>
              <a:t>():</a:t>
            </a:r>
          </a:p>
          <a:p>
            <a:r>
              <a:rPr lang="tr-TR" sz="5400" b="1" dirty="0"/>
              <a:t>        </a:t>
            </a:r>
            <a:r>
              <a:rPr lang="tr-TR" sz="5400" b="1" dirty="0" err="1"/>
              <a:t>turn_right</a:t>
            </a:r>
            <a:r>
              <a:rPr lang="tr-TR" sz="5400" b="1" dirty="0"/>
              <a:t>()</a:t>
            </a:r>
          </a:p>
          <a:p>
            <a:r>
              <a:rPr lang="tr-TR" sz="5400" b="1" dirty="0"/>
              <a:t>    </a:t>
            </a:r>
            <a:r>
              <a:rPr lang="tr-TR" sz="5400" b="1" dirty="0" err="1"/>
              <a:t>forward</a:t>
            </a:r>
            <a:r>
              <a:rPr lang="tr-TR" sz="54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3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629652" y="0"/>
            <a:ext cx="976563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b="1" dirty="0" smtClean="0"/>
              <a:t>17</a:t>
            </a:r>
          </a:p>
          <a:p>
            <a:r>
              <a:rPr lang="tr-TR" sz="4400" b="1" dirty="0" err="1" smtClean="0"/>
              <a:t>for</a:t>
            </a:r>
            <a:r>
              <a:rPr lang="tr-TR" sz="4400" b="1" dirty="0" smtClean="0"/>
              <a:t> i in </a:t>
            </a:r>
            <a:r>
              <a:rPr lang="tr-TR" sz="4400" b="1" dirty="0" err="1" smtClean="0"/>
              <a:t>range</a:t>
            </a:r>
            <a:r>
              <a:rPr lang="tr-TR" sz="4400" b="1" dirty="0" smtClean="0"/>
              <a:t>(10):</a:t>
            </a:r>
          </a:p>
          <a:p>
            <a:r>
              <a:rPr lang="tr-TR" sz="4400" b="1" dirty="0" smtClean="0"/>
              <a:t>    </a:t>
            </a:r>
            <a:r>
              <a:rPr lang="tr-TR" sz="4400" b="1" dirty="0" err="1" smtClean="0"/>
              <a:t>if</a:t>
            </a:r>
            <a:r>
              <a:rPr lang="tr-TR" sz="4400" b="1" dirty="0" smtClean="0"/>
              <a:t> </a:t>
            </a:r>
            <a:r>
              <a:rPr lang="tr-TR" sz="4400" b="1" dirty="0" err="1" smtClean="0"/>
              <a:t>has_path_right</a:t>
            </a:r>
            <a:r>
              <a:rPr lang="tr-TR" sz="4400" b="1" dirty="0" smtClean="0"/>
              <a:t>():</a:t>
            </a:r>
          </a:p>
          <a:p>
            <a:r>
              <a:rPr lang="tr-TR" sz="4400" b="1" dirty="0" smtClean="0"/>
              <a:t>        </a:t>
            </a:r>
            <a:r>
              <a:rPr lang="tr-TR" sz="4400" b="1" dirty="0" err="1" smtClean="0"/>
              <a:t>turn_right</a:t>
            </a:r>
            <a:r>
              <a:rPr lang="tr-TR" sz="4400" b="1" dirty="0" smtClean="0"/>
              <a:t>()</a:t>
            </a:r>
          </a:p>
          <a:p>
            <a:r>
              <a:rPr lang="tr-TR" sz="4400" b="1" dirty="0" smtClean="0"/>
              <a:t>        </a:t>
            </a:r>
            <a:r>
              <a:rPr lang="tr-TR" sz="4400" b="1" dirty="0" err="1" smtClean="0"/>
              <a:t>forward</a:t>
            </a:r>
            <a:r>
              <a:rPr lang="tr-TR" sz="4400" b="1" dirty="0" smtClean="0"/>
              <a:t>()</a:t>
            </a:r>
          </a:p>
          <a:p>
            <a:r>
              <a:rPr lang="tr-TR" sz="4400" b="1" dirty="0" smtClean="0"/>
              <a:t>    elif </a:t>
            </a:r>
            <a:r>
              <a:rPr lang="tr-TR" sz="4400" b="1" dirty="0" err="1" smtClean="0"/>
              <a:t>has_path_left</a:t>
            </a:r>
            <a:r>
              <a:rPr lang="tr-TR" sz="4400" b="1" dirty="0" smtClean="0"/>
              <a:t>():</a:t>
            </a:r>
          </a:p>
          <a:p>
            <a:r>
              <a:rPr lang="tr-TR" sz="4400" b="1" dirty="0" smtClean="0"/>
              <a:t>        </a:t>
            </a:r>
            <a:r>
              <a:rPr lang="tr-TR" sz="4400" b="1" dirty="0" err="1" smtClean="0"/>
              <a:t>turn_left</a:t>
            </a:r>
            <a:r>
              <a:rPr lang="tr-TR" sz="4400" b="1" dirty="0" smtClean="0"/>
              <a:t>()</a:t>
            </a:r>
          </a:p>
          <a:p>
            <a:r>
              <a:rPr lang="tr-TR" sz="4400" b="1" dirty="0" smtClean="0"/>
              <a:t>        </a:t>
            </a:r>
            <a:r>
              <a:rPr lang="tr-TR" sz="4400" b="1" dirty="0" err="1" smtClean="0"/>
              <a:t>forward</a:t>
            </a:r>
            <a:r>
              <a:rPr lang="tr-TR" sz="4400" b="1" dirty="0" smtClean="0"/>
              <a:t>()</a:t>
            </a:r>
          </a:p>
          <a:p>
            <a:r>
              <a:rPr lang="tr-TR" sz="4400" b="1" dirty="0" smtClean="0"/>
              <a:t>    else:</a:t>
            </a:r>
          </a:p>
          <a:p>
            <a:r>
              <a:rPr lang="tr-TR" sz="4400" b="1" dirty="0" smtClean="0"/>
              <a:t>        </a:t>
            </a:r>
            <a:r>
              <a:rPr lang="tr-TR" sz="4400" b="1" dirty="0" err="1" smtClean="0"/>
              <a:t>forward</a:t>
            </a:r>
            <a:r>
              <a:rPr lang="tr-TR" sz="4400" b="1" dirty="0" smtClean="0"/>
              <a:t>()</a:t>
            </a:r>
            <a:endParaRPr lang="tr-TR" sz="4400" b="1" dirty="0"/>
          </a:p>
        </p:txBody>
      </p:sp>
    </p:spTree>
    <p:extLst>
      <p:ext uri="{BB962C8B-B14F-4D97-AF65-F5344CB8AC3E}">
        <p14:creationId xmlns:p14="http://schemas.microsoft.com/office/powerpoint/2010/main" val="22238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68706" y="759405"/>
            <a:ext cx="114019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dirty="0" smtClean="0"/>
              <a:t>Tabanı 5 metre ve yüksekliği 12 metre olan bir üçgenin alanını hesaplayan bir </a:t>
            </a:r>
            <a:r>
              <a:rPr lang="tr-TR" sz="4000" dirty="0" err="1" smtClean="0"/>
              <a:t>python</a:t>
            </a:r>
            <a:r>
              <a:rPr lang="tr-TR" sz="4000" dirty="0" smtClean="0"/>
              <a:t> kodu yazın. Yazdığınız koddaki alan değerini yarıçap olarak tanımlayın ve </a:t>
            </a:r>
            <a:r>
              <a:rPr lang="tr-TR" sz="4000" dirty="0" err="1" smtClean="0"/>
              <a:t>pi'yi</a:t>
            </a:r>
            <a:r>
              <a:rPr lang="tr-TR" sz="4000" dirty="0" smtClean="0"/>
              <a:t> 3.14 alarak bir çember alanını hesaplayın.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0933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53714" y="302359"/>
            <a:ext cx="994610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Aşağıdaki ürünlerin fiyatlarının </a:t>
            </a:r>
            <a:r>
              <a:rPr lang="tr-TR" sz="2800" dirty="0" err="1" smtClean="0"/>
              <a:t>küsüratları</a:t>
            </a:r>
            <a:r>
              <a:rPr lang="tr-TR" sz="2800" dirty="0" smtClean="0"/>
              <a:t> olmadan hesaplanması isteniyor. Ürünlerin tutarını (150.20-&gt;150.0) yuvarladıktan sonra ürün1'e yüzde 20 indirim</a:t>
            </a:r>
          </a:p>
          <a:p>
            <a:r>
              <a:rPr lang="tr-TR" sz="2800" dirty="0" smtClean="0"/>
              <a:t>ürün2'ye yüzde 50 indirim yaparak tüm üç ürünü alan müşterinin ödemesi gereken</a:t>
            </a:r>
          </a:p>
          <a:p>
            <a:r>
              <a:rPr lang="tr-TR" sz="2800" dirty="0" smtClean="0"/>
              <a:t>tutarı </a:t>
            </a:r>
            <a:r>
              <a:rPr lang="tr-TR" sz="2800" dirty="0" err="1" smtClean="0"/>
              <a:t>küsürat</a:t>
            </a:r>
            <a:r>
              <a:rPr lang="tr-TR" sz="2800" dirty="0" smtClean="0"/>
              <a:t> olmadan yazdırınız.</a:t>
            </a:r>
          </a:p>
          <a:p>
            <a:endParaRPr lang="tr-TR" sz="2800" dirty="0" smtClean="0"/>
          </a:p>
          <a:p>
            <a:r>
              <a:rPr lang="tr-TR" sz="2800" dirty="0" smtClean="0"/>
              <a:t>ürün1= 53.26 TL</a:t>
            </a:r>
          </a:p>
          <a:p>
            <a:endParaRPr lang="tr-TR" sz="2800" dirty="0" smtClean="0"/>
          </a:p>
          <a:p>
            <a:r>
              <a:rPr lang="tr-TR" sz="2800" dirty="0" smtClean="0"/>
              <a:t>ürün2= 78.965 TL</a:t>
            </a:r>
          </a:p>
          <a:p>
            <a:endParaRPr lang="tr-TR" sz="2800" dirty="0" smtClean="0"/>
          </a:p>
          <a:p>
            <a:r>
              <a:rPr lang="tr-TR" sz="2800" dirty="0" smtClean="0"/>
              <a:t>ürün3= 102.65 TL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6808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489</Words>
  <Application>Microsoft Office PowerPoint</Application>
  <PresentationFormat>Geniş ekran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muhasebe</dc:creator>
  <cp:lastModifiedBy>muhasebe</cp:lastModifiedBy>
  <cp:revision>9</cp:revision>
  <dcterms:created xsi:type="dcterms:W3CDTF">2023-10-12T14:21:54Z</dcterms:created>
  <dcterms:modified xsi:type="dcterms:W3CDTF">2023-10-12T17:47:01Z</dcterms:modified>
</cp:coreProperties>
</file>