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2"/>
  </p:handoutMasterIdLst>
  <p:sldIdLst>
    <p:sldId id="262" r:id="rId2"/>
    <p:sldId id="282" r:id="rId3"/>
    <p:sldId id="264" r:id="rId4"/>
    <p:sldId id="273" r:id="rId5"/>
    <p:sldId id="274" r:id="rId6"/>
    <p:sldId id="275" r:id="rId7"/>
    <p:sldId id="276" r:id="rId8"/>
    <p:sldId id="277" r:id="rId9"/>
    <p:sldId id="278" r:id="rId10"/>
    <p:sldId id="280" r:id="rId11"/>
    <p:sldId id="279" r:id="rId12"/>
    <p:sldId id="283" r:id="rId13"/>
    <p:sldId id="290" r:id="rId14"/>
    <p:sldId id="291" r:id="rId15"/>
    <p:sldId id="281" r:id="rId16"/>
    <p:sldId id="289" r:id="rId17"/>
    <p:sldId id="285" r:id="rId18"/>
    <p:sldId id="286" r:id="rId19"/>
    <p:sldId id="288" r:id="rId20"/>
    <p:sldId id="284"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428C"/>
    <a:srgbClr val="DCE4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2" autoAdjust="0"/>
    <p:restoredTop sz="89455" autoAdjust="0"/>
  </p:normalViewPr>
  <p:slideViewPr>
    <p:cSldViewPr snapToGrid="0" showGuides="1">
      <p:cViewPr varScale="1">
        <p:scale>
          <a:sx n="78" d="100"/>
          <a:sy n="78" d="100"/>
        </p:scale>
        <p:origin x="1050" y="78"/>
      </p:cViewPr>
      <p:guideLst>
        <p:guide orient="horz" pos="2160"/>
        <p:guide pos="3840"/>
      </p:guideLst>
    </p:cSldViewPr>
  </p:slideViewPr>
  <p:notesTextViewPr>
    <p:cViewPr>
      <p:scale>
        <a:sx n="1" d="1"/>
        <a:sy n="1" d="1"/>
      </p:scale>
      <p:origin x="0" y="0"/>
    </p:cViewPr>
  </p:notesTextViewPr>
  <p:notesViewPr>
    <p:cSldViewPr snapToGrid="0">
      <p:cViewPr varScale="1">
        <p:scale>
          <a:sx n="160" d="100"/>
          <a:sy n="160" d="100"/>
        </p:scale>
        <p:origin x="679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8428D2-6854-492B-B918-DB21011E270C}" type="doc">
      <dgm:prSet loTypeId="urn:microsoft.com/office/officeart/2008/layout/NameandTitleOrganizationalChart" loCatId="hierarchy" qsTypeId="urn:microsoft.com/office/officeart/2005/8/quickstyle/3d1" qsCatId="3D" csTypeId="urn:microsoft.com/office/officeart/2005/8/colors/accent1_2" csCatId="accent1" phldr="1"/>
      <dgm:spPr/>
      <dgm:t>
        <a:bodyPr/>
        <a:lstStyle/>
        <a:p>
          <a:endParaRPr lang="tr-TR"/>
        </a:p>
      </dgm:t>
    </dgm:pt>
    <dgm:pt modelId="{8E18440D-0E28-4F5B-BAF5-7B8F51AE847D}">
      <dgm:prSet phldrT="[Metin]"/>
      <dgm:spPr/>
      <dgm:t>
        <a:bodyPr/>
        <a:lstStyle/>
        <a:p>
          <a:r>
            <a:rPr lang="tr-TR" dirty="0" err="1" smtClean="0"/>
            <a:t>Prosedur</a:t>
          </a:r>
          <a:endParaRPr lang="tr-TR" dirty="0"/>
        </a:p>
      </dgm:t>
    </dgm:pt>
    <dgm:pt modelId="{2CBF0A94-3191-469B-87BE-6AE34A8B3DBD}" type="parTrans" cxnId="{618056B5-5236-460F-B033-41527EE5F3B7}">
      <dgm:prSet/>
      <dgm:spPr/>
      <dgm:t>
        <a:bodyPr/>
        <a:lstStyle/>
        <a:p>
          <a:endParaRPr lang="tr-TR"/>
        </a:p>
      </dgm:t>
    </dgm:pt>
    <dgm:pt modelId="{DBF94E9F-FA70-4AE7-B6D2-7C055433AA51}" type="sibTrans" cxnId="{618056B5-5236-460F-B033-41527EE5F3B7}">
      <dgm:prSet/>
      <dgm:spPr/>
      <dgm:t>
        <a:bodyPr/>
        <a:lstStyle/>
        <a:p>
          <a:r>
            <a:rPr lang="tr-TR" dirty="0" smtClean="0"/>
            <a:t>Yordam</a:t>
          </a:r>
          <a:endParaRPr lang="tr-TR" dirty="0"/>
        </a:p>
      </dgm:t>
    </dgm:pt>
    <dgm:pt modelId="{50586729-364C-44C4-9907-1709B15C8D1F}">
      <dgm:prSet phldrT="[Metin]"/>
      <dgm:spPr/>
      <dgm:t>
        <a:bodyPr/>
        <a:lstStyle/>
        <a:p>
          <a:r>
            <a:rPr lang="tr-TR" dirty="0" err="1" smtClean="0"/>
            <a:t>Function</a:t>
          </a:r>
          <a:endParaRPr lang="tr-TR" dirty="0"/>
        </a:p>
      </dgm:t>
    </dgm:pt>
    <dgm:pt modelId="{5FDB6209-49BD-4EAE-AA40-C0602693C464}" type="parTrans" cxnId="{6D2E6D00-BA24-48BF-A13D-91FF71644A82}">
      <dgm:prSet/>
      <dgm:spPr/>
      <dgm:t>
        <a:bodyPr/>
        <a:lstStyle/>
        <a:p>
          <a:endParaRPr lang="tr-TR"/>
        </a:p>
      </dgm:t>
    </dgm:pt>
    <dgm:pt modelId="{52558EC4-FB66-4940-9DB0-B125ABA4F7AD}" type="sibTrans" cxnId="{6D2E6D00-BA24-48BF-A13D-91FF71644A82}">
      <dgm:prSet/>
      <dgm:spPr/>
      <dgm:t>
        <a:bodyPr/>
        <a:lstStyle/>
        <a:p>
          <a:r>
            <a:rPr lang="tr-TR" dirty="0" smtClean="0"/>
            <a:t>Fonksiyon</a:t>
          </a:r>
          <a:endParaRPr lang="tr-TR" dirty="0"/>
        </a:p>
      </dgm:t>
    </dgm:pt>
    <dgm:pt modelId="{1AADF037-AA0C-49B3-ACC2-73AD0FBC33A2}">
      <dgm:prSet phldrT="[Metin]"/>
      <dgm:spPr/>
      <dgm:t>
        <a:bodyPr/>
        <a:lstStyle/>
        <a:p>
          <a:r>
            <a:rPr lang="tr-TR" dirty="0" err="1" smtClean="0"/>
            <a:t>Sub</a:t>
          </a:r>
          <a:endParaRPr lang="tr-TR" dirty="0"/>
        </a:p>
      </dgm:t>
    </dgm:pt>
    <dgm:pt modelId="{B7B1A6F0-1361-4462-994F-4754087F4CC8}" type="parTrans" cxnId="{E2C55C4B-F00E-47DB-BB63-B45C5DB0BAC1}">
      <dgm:prSet/>
      <dgm:spPr/>
      <dgm:t>
        <a:bodyPr/>
        <a:lstStyle/>
        <a:p>
          <a:endParaRPr lang="tr-TR"/>
        </a:p>
      </dgm:t>
    </dgm:pt>
    <dgm:pt modelId="{390A4BAE-2D27-4CBC-92A3-FCA7A50723E2}" type="sibTrans" cxnId="{E2C55C4B-F00E-47DB-BB63-B45C5DB0BAC1}">
      <dgm:prSet/>
      <dgm:spPr/>
      <dgm:t>
        <a:bodyPr/>
        <a:lstStyle/>
        <a:p>
          <a:r>
            <a:rPr lang="tr-TR" dirty="0" smtClean="0"/>
            <a:t>Alt Yordam</a:t>
          </a:r>
          <a:endParaRPr lang="tr-TR" dirty="0"/>
        </a:p>
      </dgm:t>
    </dgm:pt>
    <dgm:pt modelId="{8FB24072-F961-4500-8E34-719EA1AA2F75}">
      <dgm:prSet/>
      <dgm:spPr/>
      <dgm:t>
        <a:bodyPr/>
        <a:lstStyle/>
        <a:p>
          <a:r>
            <a:rPr lang="tr-TR" dirty="0" err="1" smtClean="0"/>
            <a:t>Property</a:t>
          </a:r>
          <a:endParaRPr lang="tr-TR" dirty="0"/>
        </a:p>
      </dgm:t>
    </dgm:pt>
    <dgm:pt modelId="{F9853BA6-97F6-448C-BE1A-5CDE34F25493}" type="parTrans" cxnId="{A651B90E-FED4-4162-8380-3A2EA2DE1F97}">
      <dgm:prSet/>
      <dgm:spPr/>
      <dgm:t>
        <a:bodyPr/>
        <a:lstStyle/>
        <a:p>
          <a:endParaRPr lang="tr-TR"/>
        </a:p>
      </dgm:t>
    </dgm:pt>
    <dgm:pt modelId="{E0A70691-1F8F-4C62-BC48-8BD7608F3E75}" type="sibTrans" cxnId="{A651B90E-FED4-4162-8380-3A2EA2DE1F97}">
      <dgm:prSet/>
      <dgm:spPr/>
      <dgm:t>
        <a:bodyPr/>
        <a:lstStyle/>
        <a:p>
          <a:r>
            <a:rPr lang="tr-TR" dirty="0" smtClean="0"/>
            <a:t>Mülk</a:t>
          </a:r>
          <a:endParaRPr lang="tr-TR" dirty="0"/>
        </a:p>
      </dgm:t>
    </dgm:pt>
    <dgm:pt modelId="{D7FC8D29-C024-445E-8DAA-8F6C4D62EFB7}" type="pres">
      <dgm:prSet presAssocID="{0D8428D2-6854-492B-B918-DB21011E270C}" presName="hierChild1" presStyleCnt="0">
        <dgm:presLayoutVars>
          <dgm:orgChart val="1"/>
          <dgm:chPref val="1"/>
          <dgm:dir/>
          <dgm:animOne val="branch"/>
          <dgm:animLvl val="lvl"/>
          <dgm:resizeHandles/>
        </dgm:presLayoutVars>
      </dgm:prSet>
      <dgm:spPr/>
      <dgm:t>
        <a:bodyPr/>
        <a:lstStyle/>
        <a:p>
          <a:endParaRPr lang="tr-TR"/>
        </a:p>
      </dgm:t>
    </dgm:pt>
    <dgm:pt modelId="{FB525E99-8A3B-4252-B534-9E9819AB07C6}" type="pres">
      <dgm:prSet presAssocID="{8E18440D-0E28-4F5B-BAF5-7B8F51AE847D}" presName="hierRoot1" presStyleCnt="0">
        <dgm:presLayoutVars>
          <dgm:hierBranch val="init"/>
        </dgm:presLayoutVars>
      </dgm:prSet>
      <dgm:spPr/>
      <dgm:t>
        <a:bodyPr/>
        <a:lstStyle/>
        <a:p>
          <a:endParaRPr lang="tr-TR"/>
        </a:p>
      </dgm:t>
    </dgm:pt>
    <dgm:pt modelId="{94E2A5F5-8353-46C0-9F2E-5F7C8F909693}" type="pres">
      <dgm:prSet presAssocID="{8E18440D-0E28-4F5B-BAF5-7B8F51AE847D}" presName="rootComposite1" presStyleCnt="0"/>
      <dgm:spPr/>
      <dgm:t>
        <a:bodyPr/>
        <a:lstStyle/>
        <a:p>
          <a:endParaRPr lang="tr-TR"/>
        </a:p>
      </dgm:t>
    </dgm:pt>
    <dgm:pt modelId="{A0241A37-2702-479D-830E-2A93797F5BE8}" type="pres">
      <dgm:prSet presAssocID="{8E18440D-0E28-4F5B-BAF5-7B8F51AE847D}" presName="rootText1" presStyleLbl="node0" presStyleIdx="0" presStyleCnt="1">
        <dgm:presLayoutVars>
          <dgm:chMax/>
          <dgm:chPref val="3"/>
        </dgm:presLayoutVars>
      </dgm:prSet>
      <dgm:spPr/>
      <dgm:t>
        <a:bodyPr/>
        <a:lstStyle/>
        <a:p>
          <a:endParaRPr lang="tr-TR"/>
        </a:p>
      </dgm:t>
    </dgm:pt>
    <dgm:pt modelId="{2BDF7970-987D-4DD6-822D-4B5B849EA67D}" type="pres">
      <dgm:prSet presAssocID="{8E18440D-0E28-4F5B-BAF5-7B8F51AE847D}" presName="titleText1" presStyleLbl="fgAcc0" presStyleIdx="0" presStyleCnt="1">
        <dgm:presLayoutVars>
          <dgm:chMax val="0"/>
          <dgm:chPref val="0"/>
        </dgm:presLayoutVars>
      </dgm:prSet>
      <dgm:spPr/>
      <dgm:t>
        <a:bodyPr/>
        <a:lstStyle/>
        <a:p>
          <a:endParaRPr lang="tr-TR"/>
        </a:p>
      </dgm:t>
    </dgm:pt>
    <dgm:pt modelId="{36B4C27A-777E-46BF-A43F-0E36512357F0}" type="pres">
      <dgm:prSet presAssocID="{8E18440D-0E28-4F5B-BAF5-7B8F51AE847D}" presName="rootConnector1" presStyleLbl="node1" presStyleIdx="0" presStyleCnt="3"/>
      <dgm:spPr/>
      <dgm:t>
        <a:bodyPr/>
        <a:lstStyle/>
        <a:p>
          <a:endParaRPr lang="tr-TR"/>
        </a:p>
      </dgm:t>
    </dgm:pt>
    <dgm:pt modelId="{74D01E27-D80A-4E39-BB94-8B21270728B4}" type="pres">
      <dgm:prSet presAssocID="{8E18440D-0E28-4F5B-BAF5-7B8F51AE847D}" presName="hierChild2" presStyleCnt="0"/>
      <dgm:spPr/>
      <dgm:t>
        <a:bodyPr/>
        <a:lstStyle/>
        <a:p>
          <a:endParaRPr lang="tr-TR"/>
        </a:p>
      </dgm:t>
    </dgm:pt>
    <dgm:pt modelId="{AF642933-6454-4ACB-B15E-FCC2A71FE79D}" type="pres">
      <dgm:prSet presAssocID="{5FDB6209-49BD-4EAE-AA40-C0602693C464}" presName="Name37" presStyleLbl="parChTrans1D2" presStyleIdx="0" presStyleCnt="3"/>
      <dgm:spPr/>
      <dgm:t>
        <a:bodyPr/>
        <a:lstStyle/>
        <a:p>
          <a:endParaRPr lang="tr-TR"/>
        </a:p>
      </dgm:t>
    </dgm:pt>
    <dgm:pt modelId="{10EBAC62-8B13-4D17-B7F2-7F0885F6C6EC}" type="pres">
      <dgm:prSet presAssocID="{50586729-364C-44C4-9907-1709B15C8D1F}" presName="hierRoot2" presStyleCnt="0">
        <dgm:presLayoutVars>
          <dgm:hierBranch val="init"/>
        </dgm:presLayoutVars>
      </dgm:prSet>
      <dgm:spPr/>
      <dgm:t>
        <a:bodyPr/>
        <a:lstStyle/>
        <a:p>
          <a:endParaRPr lang="tr-TR"/>
        </a:p>
      </dgm:t>
    </dgm:pt>
    <dgm:pt modelId="{361ED1F7-DB32-4754-9216-FE5B1E371C60}" type="pres">
      <dgm:prSet presAssocID="{50586729-364C-44C4-9907-1709B15C8D1F}" presName="rootComposite" presStyleCnt="0"/>
      <dgm:spPr/>
      <dgm:t>
        <a:bodyPr/>
        <a:lstStyle/>
        <a:p>
          <a:endParaRPr lang="tr-TR"/>
        </a:p>
      </dgm:t>
    </dgm:pt>
    <dgm:pt modelId="{09AF0BC7-C27B-4C75-B10F-F822FCA78C93}" type="pres">
      <dgm:prSet presAssocID="{50586729-364C-44C4-9907-1709B15C8D1F}" presName="rootText" presStyleLbl="node1" presStyleIdx="0" presStyleCnt="3">
        <dgm:presLayoutVars>
          <dgm:chMax/>
          <dgm:chPref val="3"/>
        </dgm:presLayoutVars>
      </dgm:prSet>
      <dgm:spPr/>
      <dgm:t>
        <a:bodyPr/>
        <a:lstStyle/>
        <a:p>
          <a:endParaRPr lang="tr-TR"/>
        </a:p>
      </dgm:t>
    </dgm:pt>
    <dgm:pt modelId="{CC2FECF5-499A-4716-91F7-02BE4EBD9766}" type="pres">
      <dgm:prSet presAssocID="{50586729-364C-44C4-9907-1709B15C8D1F}" presName="titleText2" presStyleLbl="fgAcc1" presStyleIdx="0" presStyleCnt="3">
        <dgm:presLayoutVars>
          <dgm:chMax val="0"/>
          <dgm:chPref val="0"/>
        </dgm:presLayoutVars>
      </dgm:prSet>
      <dgm:spPr/>
      <dgm:t>
        <a:bodyPr/>
        <a:lstStyle/>
        <a:p>
          <a:endParaRPr lang="tr-TR"/>
        </a:p>
      </dgm:t>
    </dgm:pt>
    <dgm:pt modelId="{A528C5BE-6682-4BC8-B5D6-C014DAEDDEDB}" type="pres">
      <dgm:prSet presAssocID="{50586729-364C-44C4-9907-1709B15C8D1F}" presName="rootConnector" presStyleLbl="node2" presStyleIdx="0" presStyleCnt="0"/>
      <dgm:spPr/>
      <dgm:t>
        <a:bodyPr/>
        <a:lstStyle/>
        <a:p>
          <a:endParaRPr lang="tr-TR"/>
        </a:p>
      </dgm:t>
    </dgm:pt>
    <dgm:pt modelId="{89740F32-15D5-467B-81A1-156F954FD4D3}" type="pres">
      <dgm:prSet presAssocID="{50586729-364C-44C4-9907-1709B15C8D1F}" presName="hierChild4" presStyleCnt="0"/>
      <dgm:spPr/>
      <dgm:t>
        <a:bodyPr/>
        <a:lstStyle/>
        <a:p>
          <a:endParaRPr lang="tr-TR"/>
        </a:p>
      </dgm:t>
    </dgm:pt>
    <dgm:pt modelId="{37DAD50E-3948-4952-946B-C97315B37816}" type="pres">
      <dgm:prSet presAssocID="{50586729-364C-44C4-9907-1709B15C8D1F}" presName="hierChild5" presStyleCnt="0"/>
      <dgm:spPr/>
      <dgm:t>
        <a:bodyPr/>
        <a:lstStyle/>
        <a:p>
          <a:endParaRPr lang="tr-TR"/>
        </a:p>
      </dgm:t>
    </dgm:pt>
    <dgm:pt modelId="{8A2D70C8-9D60-4D94-841D-A01716D55243}" type="pres">
      <dgm:prSet presAssocID="{B7B1A6F0-1361-4462-994F-4754087F4CC8}" presName="Name37" presStyleLbl="parChTrans1D2" presStyleIdx="1" presStyleCnt="3"/>
      <dgm:spPr/>
      <dgm:t>
        <a:bodyPr/>
        <a:lstStyle/>
        <a:p>
          <a:endParaRPr lang="tr-TR"/>
        </a:p>
      </dgm:t>
    </dgm:pt>
    <dgm:pt modelId="{8FC0D488-3FBD-460A-AA0F-9C6A395E8E30}" type="pres">
      <dgm:prSet presAssocID="{1AADF037-AA0C-49B3-ACC2-73AD0FBC33A2}" presName="hierRoot2" presStyleCnt="0">
        <dgm:presLayoutVars>
          <dgm:hierBranch val="init"/>
        </dgm:presLayoutVars>
      </dgm:prSet>
      <dgm:spPr/>
      <dgm:t>
        <a:bodyPr/>
        <a:lstStyle/>
        <a:p>
          <a:endParaRPr lang="tr-TR"/>
        </a:p>
      </dgm:t>
    </dgm:pt>
    <dgm:pt modelId="{DDE11970-697A-4E55-932A-CDB5B91D0DB0}" type="pres">
      <dgm:prSet presAssocID="{1AADF037-AA0C-49B3-ACC2-73AD0FBC33A2}" presName="rootComposite" presStyleCnt="0"/>
      <dgm:spPr/>
      <dgm:t>
        <a:bodyPr/>
        <a:lstStyle/>
        <a:p>
          <a:endParaRPr lang="tr-TR"/>
        </a:p>
      </dgm:t>
    </dgm:pt>
    <dgm:pt modelId="{B38D186C-57B0-4114-AD98-B91C52DE2E3E}" type="pres">
      <dgm:prSet presAssocID="{1AADF037-AA0C-49B3-ACC2-73AD0FBC33A2}" presName="rootText" presStyleLbl="node1" presStyleIdx="1" presStyleCnt="3">
        <dgm:presLayoutVars>
          <dgm:chMax/>
          <dgm:chPref val="3"/>
        </dgm:presLayoutVars>
      </dgm:prSet>
      <dgm:spPr/>
      <dgm:t>
        <a:bodyPr/>
        <a:lstStyle/>
        <a:p>
          <a:endParaRPr lang="tr-TR"/>
        </a:p>
      </dgm:t>
    </dgm:pt>
    <dgm:pt modelId="{4F565299-F86A-4409-9704-759C15016E07}" type="pres">
      <dgm:prSet presAssocID="{1AADF037-AA0C-49B3-ACC2-73AD0FBC33A2}" presName="titleText2" presStyleLbl="fgAcc1" presStyleIdx="1" presStyleCnt="3">
        <dgm:presLayoutVars>
          <dgm:chMax val="0"/>
          <dgm:chPref val="0"/>
        </dgm:presLayoutVars>
      </dgm:prSet>
      <dgm:spPr/>
      <dgm:t>
        <a:bodyPr/>
        <a:lstStyle/>
        <a:p>
          <a:endParaRPr lang="tr-TR"/>
        </a:p>
      </dgm:t>
    </dgm:pt>
    <dgm:pt modelId="{0D333DAC-4C88-42A4-A8BD-5286AC377428}" type="pres">
      <dgm:prSet presAssocID="{1AADF037-AA0C-49B3-ACC2-73AD0FBC33A2}" presName="rootConnector" presStyleLbl="node2" presStyleIdx="0" presStyleCnt="0"/>
      <dgm:spPr/>
      <dgm:t>
        <a:bodyPr/>
        <a:lstStyle/>
        <a:p>
          <a:endParaRPr lang="tr-TR"/>
        </a:p>
      </dgm:t>
    </dgm:pt>
    <dgm:pt modelId="{92CFD07B-7468-4CA3-9D71-51C153628C3D}" type="pres">
      <dgm:prSet presAssocID="{1AADF037-AA0C-49B3-ACC2-73AD0FBC33A2}" presName="hierChild4" presStyleCnt="0"/>
      <dgm:spPr/>
      <dgm:t>
        <a:bodyPr/>
        <a:lstStyle/>
        <a:p>
          <a:endParaRPr lang="tr-TR"/>
        </a:p>
      </dgm:t>
    </dgm:pt>
    <dgm:pt modelId="{E2EDB040-977C-40F4-8B1A-D2532D7992DA}" type="pres">
      <dgm:prSet presAssocID="{1AADF037-AA0C-49B3-ACC2-73AD0FBC33A2}" presName="hierChild5" presStyleCnt="0"/>
      <dgm:spPr/>
      <dgm:t>
        <a:bodyPr/>
        <a:lstStyle/>
        <a:p>
          <a:endParaRPr lang="tr-TR"/>
        </a:p>
      </dgm:t>
    </dgm:pt>
    <dgm:pt modelId="{BB29E0A9-10A4-414E-A69D-F7FA3467F6DE}" type="pres">
      <dgm:prSet presAssocID="{F9853BA6-97F6-448C-BE1A-5CDE34F25493}" presName="Name37" presStyleLbl="parChTrans1D2" presStyleIdx="2" presStyleCnt="3"/>
      <dgm:spPr/>
      <dgm:t>
        <a:bodyPr/>
        <a:lstStyle/>
        <a:p>
          <a:endParaRPr lang="tr-TR"/>
        </a:p>
      </dgm:t>
    </dgm:pt>
    <dgm:pt modelId="{B8682ACE-D3C2-4BC7-A54E-A1F061D1B092}" type="pres">
      <dgm:prSet presAssocID="{8FB24072-F961-4500-8E34-719EA1AA2F75}" presName="hierRoot2" presStyleCnt="0">
        <dgm:presLayoutVars>
          <dgm:hierBranch val="init"/>
        </dgm:presLayoutVars>
      </dgm:prSet>
      <dgm:spPr/>
      <dgm:t>
        <a:bodyPr/>
        <a:lstStyle/>
        <a:p>
          <a:endParaRPr lang="tr-TR"/>
        </a:p>
      </dgm:t>
    </dgm:pt>
    <dgm:pt modelId="{AB2D3281-93E2-4647-8458-5BFD14648200}" type="pres">
      <dgm:prSet presAssocID="{8FB24072-F961-4500-8E34-719EA1AA2F75}" presName="rootComposite" presStyleCnt="0"/>
      <dgm:spPr/>
      <dgm:t>
        <a:bodyPr/>
        <a:lstStyle/>
        <a:p>
          <a:endParaRPr lang="tr-TR"/>
        </a:p>
      </dgm:t>
    </dgm:pt>
    <dgm:pt modelId="{0F21C2E9-A9BF-412E-99E6-D8B75BC5FA05}" type="pres">
      <dgm:prSet presAssocID="{8FB24072-F961-4500-8E34-719EA1AA2F75}" presName="rootText" presStyleLbl="node1" presStyleIdx="2" presStyleCnt="3">
        <dgm:presLayoutVars>
          <dgm:chMax/>
          <dgm:chPref val="3"/>
        </dgm:presLayoutVars>
      </dgm:prSet>
      <dgm:spPr/>
      <dgm:t>
        <a:bodyPr/>
        <a:lstStyle/>
        <a:p>
          <a:endParaRPr lang="tr-TR"/>
        </a:p>
      </dgm:t>
    </dgm:pt>
    <dgm:pt modelId="{7B293564-3D3C-4290-960A-2326BE981F5A}" type="pres">
      <dgm:prSet presAssocID="{8FB24072-F961-4500-8E34-719EA1AA2F75}" presName="titleText2" presStyleLbl="fgAcc1" presStyleIdx="2" presStyleCnt="3">
        <dgm:presLayoutVars>
          <dgm:chMax val="0"/>
          <dgm:chPref val="0"/>
        </dgm:presLayoutVars>
      </dgm:prSet>
      <dgm:spPr/>
      <dgm:t>
        <a:bodyPr/>
        <a:lstStyle/>
        <a:p>
          <a:endParaRPr lang="tr-TR"/>
        </a:p>
      </dgm:t>
    </dgm:pt>
    <dgm:pt modelId="{CEC46B67-FFA3-4F81-832F-E7CADAE006FC}" type="pres">
      <dgm:prSet presAssocID="{8FB24072-F961-4500-8E34-719EA1AA2F75}" presName="rootConnector" presStyleLbl="node2" presStyleIdx="0" presStyleCnt="0"/>
      <dgm:spPr/>
      <dgm:t>
        <a:bodyPr/>
        <a:lstStyle/>
        <a:p>
          <a:endParaRPr lang="tr-TR"/>
        </a:p>
      </dgm:t>
    </dgm:pt>
    <dgm:pt modelId="{66B0168D-6F76-46D3-ABA7-F27C71ED0A55}" type="pres">
      <dgm:prSet presAssocID="{8FB24072-F961-4500-8E34-719EA1AA2F75}" presName="hierChild4" presStyleCnt="0"/>
      <dgm:spPr/>
      <dgm:t>
        <a:bodyPr/>
        <a:lstStyle/>
        <a:p>
          <a:endParaRPr lang="tr-TR"/>
        </a:p>
      </dgm:t>
    </dgm:pt>
    <dgm:pt modelId="{38C3F5FB-803E-456F-98F9-40D92447375B}" type="pres">
      <dgm:prSet presAssocID="{8FB24072-F961-4500-8E34-719EA1AA2F75}" presName="hierChild5" presStyleCnt="0"/>
      <dgm:spPr/>
      <dgm:t>
        <a:bodyPr/>
        <a:lstStyle/>
        <a:p>
          <a:endParaRPr lang="tr-TR"/>
        </a:p>
      </dgm:t>
    </dgm:pt>
    <dgm:pt modelId="{7FE302BD-7DAA-4D47-92CB-547CB331243F}" type="pres">
      <dgm:prSet presAssocID="{8E18440D-0E28-4F5B-BAF5-7B8F51AE847D}" presName="hierChild3" presStyleCnt="0"/>
      <dgm:spPr/>
      <dgm:t>
        <a:bodyPr/>
        <a:lstStyle/>
        <a:p>
          <a:endParaRPr lang="tr-TR"/>
        </a:p>
      </dgm:t>
    </dgm:pt>
  </dgm:ptLst>
  <dgm:cxnLst>
    <dgm:cxn modelId="{2403A94F-9CFC-4BCD-BAB4-1E3D629AE706}" type="presOf" srcId="{F9853BA6-97F6-448C-BE1A-5CDE34F25493}" destId="{BB29E0A9-10A4-414E-A69D-F7FA3467F6DE}" srcOrd="0" destOrd="0" presId="urn:microsoft.com/office/officeart/2008/layout/NameandTitleOrganizationalChart"/>
    <dgm:cxn modelId="{6D2E6D00-BA24-48BF-A13D-91FF71644A82}" srcId="{8E18440D-0E28-4F5B-BAF5-7B8F51AE847D}" destId="{50586729-364C-44C4-9907-1709B15C8D1F}" srcOrd="0" destOrd="0" parTransId="{5FDB6209-49BD-4EAE-AA40-C0602693C464}" sibTransId="{52558EC4-FB66-4940-9DB0-B125ABA4F7AD}"/>
    <dgm:cxn modelId="{EB4A3B10-A663-4E03-9DBB-D0E6D5A4E8B3}" type="presOf" srcId="{B7B1A6F0-1361-4462-994F-4754087F4CC8}" destId="{8A2D70C8-9D60-4D94-841D-A01716D55243}" srcOrd="0" destOrd="0" presId="urn:microsoft.com/office/officeart/2008/layout/NameandTitleOrganizationalChart"/>
    <dgm:cxn modelId="{53FC7801-233D-4889-AA48-DA5FC0217124}" type="presOf" srcId="{5FDB6209-49BD-4EAE-AA40-C0602693C464}" destId="{AF642933-6454-4ACB-B15E-FCC2A71FE79D}" srcOrd="0" destOrd="0" presId="urn:microsoft.com/office/officeart/2008/layout/NameandTitleOrganizationalChart"/>
    <dgm:cxn modelId="{82EC93D2-F0C7-4702-A6C1-677F3A849B50}" type="presOf" srcId="{1AADF037-AA0C-49B3-ACC2-73AD0FBC33A2}" destId="{B38D186C-57B0-4114-AD98-B91C52DE2E3E}" srcOrd="0" destOrd="0" presId="urn:microsoft.com/office/officeart/2008/layout/NameandTitleOrganizationalChart"/>
    <dgm:cxn modelId="{B62CEA8E-48F9-427A-99D7-7BD819BE8420}" type="presOf" srcId="{50586729-364C-44C4-9907-1709B15C8D1F}" destId="{09AF0BC7-C27B-4C75-B10F-F822FCA78C93}" srcOrd="0" destOrd="0" presId="urn:microsoft.com/office/officeart/2008/layout/NameandTitleOrganizationalChart"/>
    <dgm:cxn modelId="{177A5B0F-0955-4858-A993-ABC53D782953}" type="presOf" srcId="{390A4BAE-2D27-4CBC-92A3-FCA7A50723E2}" destId="{4F565299-F86A-4409-9704-759C15016E07}" srcOrd="0" destOrd="0" presId="urn:microsoft.com/office/officeart/2008/layout/NameandTitleOrganizationalChart"/>
    <dgm:cxn modelId="{A651B90E-FED4-4162-8380-3A2EA2DE1F97}" srcId="{8E18440D-0E28-4F5B-BAF5-7B8F51AE847D}" destId="{8FB24072-F961-4500-8E34-719EA1AA2F75}" srcOrd="2" destOrd="0" parTransId="{F9853BA6-97F6-448C-BE1A-5CDE34F25493}" sibTransId="{E0A70691-1F8F-4C62-BC48-8BD7608F3E75}"/>
    <dgm:cxn modelId="{618056B5-5236-460F-B033-41527EE5F3B7}" srcId="{0D8428D2-6854-492B-B918-DB21011E270C}" destId="{8E18440D-0E28-4F5B-BAF5-7B8F51AE847D}" srcOrd="0" destOrd="0" parTransId="{2CBF0A94-3191-469B-87BE-6AE34A8B3DBD}" sibTransId="{DBF94E9F-FA70-4AE7-B6D2-7C055433AA51}"/>
    <dgm:cxn modelId="{813DA0F3-8555-4AAD-8F53-FA678DC0ECB8}" type="presOf" srcId="{E0A70691-1F8F-4C62-BC48-8BD7608F3E75}" destId="{7B293564-3D3C-4290-960A-2326BE981F5A}" srcOrd="0" destOrd="0" presId="urn:microsoft.com/office/officeart/2008/layout/NameandTitleOrganizationalChart"/>
    <dgm:cxn modelId="{EE0A63B1-4321-425A-98F1-B580F0885E90}" type="presOf" srcId="{0D8428D2-6854-492B-B918-DB21011E270C}" destId="{D7FC8D29-C024-445E-8DAA-8F6C4D62EFB7}" srcOrd="0" destOrd="0" presId="urn:microsoft.com/office/officeart/2008/layout/NameandTitleOrganizationalChart"/>
    <dgm:cxn modelId="{4C4E6D8A-27A6-44DE-83B7-7A2D95AEA563}" type="presOf" srcId="{8E18440D-0E28-4F5B-BAF5-7B8F51AE847D}" destId="{A0241A37-2702-479D-830E-2A93797F5BE8}" srcOrd="0" destOrd="0" presId="urn:microsoft.com/office/officeart/2008/layout/NameandTitleOrganizationalChart"/>
    <dgm:cxn modelId="{5FC953D6-2620-4D84-B28C-F0EE24194F90}" type="presOf" srcId="{1AADF037-AA0C-49B3-ACC2-73AD0FBC33A2}" destId="{0D333DAC-4C88-42A4-A8BD-5286AC377428}" srcOrd="1" destOrd="0" presId="urn:microsoft.com/office/officeart/2008/layout/NameandTitleOrganizationalChart"/>
    <dgm:cxn modelId="{CEF5F491-906A-4343-A6DB-54C9E6DDAB24}" type="presOf" srcId="{8E18440D-0E28-4F5B-BAF5-7B8F51AE847D}" destId="{36B4C27A-777E-46BF-A43F-0E36512357F0}" srcOrd="1" destOrd="0" presId="urn:microsoft.com/office/officeart/2008/layout/NameandTitleOrganizationalChart"/>
    <dgm:cxn modelId="{4CA0274A-D603-4662-AC05-BCB6CA2530BC}" type="presOf" srcId="{52558EC4-FB66-4940-9DB0-B125ABA4F7AD}" destId="{CC2FECF5-499A-4716-91F7-02BE4EBD9766}" srcOrd="0" destOrd="0" presId="urn:microsoft.com/office/officeart/2008/layout/NameandTitleOrganizationalChart"/>
    <dgm:cxn modelId="{6D41279C-332B-48B0-9FBF-9E892D36C3D5}" type="presOf" srcId="{8FB24072-F961-4500-8E34-719EA1AA2F75}" destId="{0F21C2E9-A9BF-412E-99E6-D8B75BC5FA05}" srcOrd="0" destOrd="0" presId="urn:microsoft.com/office/officeart/2008/layout/NameandTitleOrganizationalChart"/>
    <dgm:cxn modelId="{E288B604-B73A-4E1E-99B4-CA46A01D3312}" type="presOf" srcId="{8FB24072-F961-4500-8E34-719EA1AA2F75}" destId="{CEC46B67-FFA3-4F81-832F-E7CADAE006FC}" srcOrd="1" destOrd="0" presId="urn:microsoft.com/office/officeart/2008/layout/NameandTitleOrganizationalChart"/>
    <dgm:cxn modelId="{25098F66-6E86-4EC6-8241-3E7CF0D38AC9}" type="presOf" srcId="{DBF94E9F-FA70-4AE7-B6D2-7C055433AA51}" destId="{2BDF7970-987D-4DD6-822D-4B5B849EA67D}" srcOrd="0" destOrd="0" presId="urn:microsoft.com/office/officeart/2008/layout/NameandTitleOrganizationalChart"/>
    <dgm:cxn modelId="{0DE5794D-5DF3-4BD9-82EE-6C0708041286}" type="presOf" srcId="{50586729-364C-44C4-9907-1709B15C8D1F}" destId="{A528C5BE-6682-4BC8-B5D6-C014DAEDDEDB}" srcOrd="1" destOrd="0" presId="urn:microsoft.com/office/officeart/2008/layout/NameandTitleOrganizationalChart"/>
    <dgm:cxn modelId="{E2C55C4B-F00E-47DB-BB63-B45C5DB0BAC1}" srcId="{8E18440D-0E28-4F5B-BAF5-7B8F51AE847D}" destId="{1AADF037-AA0C-49B3-ACC2-73AD0FBC33A2}" srcOrd="1" destOrd="0" parTransId="{B7B1A6F0-1361-4462-994F-4754087F4CC8}" sibTransId="{390A4BAE-2D27-4CBC-92A3-FCA7A50723E2}"/>
    <dgm:cxn modelId="{B75A1E1E-E555-4AA3-B786-72954315B533}" type="presParOf" srcId="{D7FC8D29-C024-445E-8DAA-8F6C4D62EFB7}" destId="{FB525E99-8A3B-4252-B534-9E9819AB07C6}" srcOrd="0" destOrd="0" presId="urn:microsoft.com/office/officeart/2008/layout/NameandTitleOrganizationalChart"/>
    <dgm:cxn modelId="{B0D96EC0-7CDF-4065-8DD9-DD2C5ED15D4E}" type="presParOf" srcId="{FB525E99-8A3B-4252-B534-9E9819AB07C6}" destId="{94E2A5F5-8353-46C0-9F2E-5F7C8F909693}" srcOrd="0" destOrd="0" presId="urn:microsoft.com/office/officeart/2008/layout/NameandTitleOrganizationalChart"/>
    <dgm:cxn modelId="{67D98C7A-9990-4E95-B43A-B05E25FE1073}" type="presParOf" srcId="{94E2A5F5-8353-46C0-9F2E-5F7C8F909693}" destId="{A0241A37-2702-479D-830E-2A93797F5BE8}" srcOrd="0" destOrd="0" presId="urn:microsoft.com/office/officeart/2008/layout/NameandTitleOrganizationalChart"/>
    <dgm:cxn modelId="{F33BEC4B-C4B5-41B5-9D1E-28AF8386C0F7}" type="presParOf" srcId="{94E2A5F5-8353-46C0-9F2E-5F7C8F909693}" destId="{2BDF7970-987D-4DD6-822D-4B5B849EA67D}" srcOrd="1" destOrd="0" presId="urn:microsoft.com/office/officeart/2008/layout/NameandTitleOrganizationalChart"/>
    <dgm:cxn modelId="{61E28144-EBF9-4E01-A27B-BAA9AF09B971}" type="presParOf" srcId="{94E2A5F5-8353-46C0-9F2E-5F7C8F909693}" destId="{36B4C27A-777E-46BF-A43F-0E36512357F0}" srcOrd="2" destOrd="0" presId="urn:microsoft.com/office/officeart/2008/layout/NameandTitleOrganizationalChart"/>
    <dgm:cxn modelId="{8727EE3B-2FA8-4F1F-B8CB-5950BFB5D4B2}" type="presParOf" srcId="{FB525E99-8A3B-4252-B534-9E9819AB07C6}" destId="{74D01E27-D80A-4E39-BB94-8B21270728B4}" srcOrd="1" destOrd="0" presId="urn:microsoft.com/office/officeart/2008/layout/NameandTitleOrganizationalChart"/>
    <dgm:cxn modelId="{3FD18412-7D03-4BA0-A800-136576D42582}" type="presParOf" srcId="{74D01E27-D80A-4E39-BB94-8B21270728B4}" destId="{AF642933-6454-4ACB-B15E-FCC2A71FE79D}" srcOrd="0" destOrd="0" presId="urn:microsoft.com/office/officeart/2008/layout/NameandTitleOrganizationalChart"/>
    <dgm:cxn modelId="{6BD53F59-636F-4E2F-9B56-32ADD74DA3E8}" type="presParOf" srcId="{74D01E27-D80A-4E39-BB94-8B21270728B4}" destId="{10EBAC62-8B13-4D17-B7F2-7F0885F6C6EC}" srcOrd="1" destOrd="0" presId="urn:microsoft.com/office/officeart/2008/layout/NameandTitleOrganizationalChart"/>
    <dgm:cxn modelId="{2520073F-269A-4532-BF7A-6D58472C5BC1}" type="presParOf" srcId="{10EBAC62-8B13-4D17-B7F2-7F0885F6C6EC}" destId="{361ED1F7-DB32-4754-9216-FE5B1E371C60}" srcOrd="0" destOrd="0" presId="urn:microsoft.com/office/officeart/2008/layout/NameandTitleOrganizationalChart"/>
    <dgm:cxn modelId="{4EF78CEF-B255-4FDC-A7F4-4ADD9F7035B9}" type="presParOf" srcId="{361ED1F7-DB32-4754-9216-FE5B1E371C60}" destId="{09AF0BC7-C27B-4C75-B10F-F822FCA78C93}" srcOrd="0" destOrd="0" presId="urn:microsoft.com/office/officeart/2008/layout/NameandTitleOrganizationalChart"/>
    <dgm:cxn modelId="{41607239-AD46-46BA-9A1D-7CBD10392295}" type="presParOf" srcId="{361ED1F7-DB32-4754-9216-FE5B1E371C60}" destId="{CC2FECF5-499A-4716-91F7-02BE4EBD9766}" srcOrd="1" destOrd="0" presId="urn:microsoft.com/office/officeart/2008/layout/NameandTitleOrganizationalChart"/>
    <dgm:cxn modelId="{5C0DF732-EBD3-4D76-BCC1-C2EB22E116D5}" type="presParOf" srcId="{361ED1F7-DB32-4754-9216-FE5B1E371C60}" destId="{A528C5BE-6682-4BC8-B5D6-C014DAEDDEDB}" srcOrd="2" destOrd="0" presId="urn:microsoft.com/office/officeart/2008/layout/NameandTitleOrganizationalChart"/>
    <dgm:cxn modelId="{EECE3607-0D13-4D6D-86DE-ABEDF7A8742F}" type="presParOf" srcId="{10EBAC62-8B13-4D17-B7F2-7F0885F6C6EC}" destId="{89740F32-15D5-467B-81A1-156F954FD4D3}" srcOrd="1" destOrd="0" presId="urn:microsoft.com/office/officeart/2008/layout/NameandTitleOrganizationalChart"/>
    <dgm:cxn modelId="{A037F5B9-760B-4798-AFB8-909CF659DE32}" type="presParOf" srcId="{10EBAC62-8B13-4D17-B7F2-7F0885F6C6EC}" destId="{37DAD50E-3948-4952-946B-C97315B37816}" srcOrd="2" destOrd="0" presId="urn:microsoft.com/office/officeart/2008/layout/NameandTitleOrganizationalChart"/>
    <dgm:cxn modelId="{EDA365AC-6656-4A64-A6A6-3AFEDB1E9F80}" type="presParOf" srcId="{74D01E27-D80A-4E39-BB94-8B21270728B4}" destId="{8A2D70C8-9D60-4D94-841D-A01716D55243}" srcOrd="2" destOrd="0" presId="urn:microsoft.com/office/officeart/2008/layout/NameandTitleOrganizationalChart"/>
    <dgm:cxn modelId="{93E0FE4F-CAA5-4125-9B96-0ECFD939EE36}" type="presParOf" srcId="{74D01E27-D80A-4E39-BB94-8B21270728B4}" destId="{8FC0D488-3FBD-460A-AA0F-9C6A395E8E30}" srcOrd="3" destOrd="0" presId="urn:microsoft.com/office/officeart/2008/layout/NameandTitleOrganizationalChart"/>
    <dgm:cxn modelId="{EC565502-8FBB-499C-8274-DDD7F72A8D3D}" type="presParOf" srcId="{8FC0D488-3FBD-460A-AA0F-9C6A395E8E30}" destId="{DDE11970-697A-4E55-932A-CDB5B91D0DB0}" srcOrd="0" destOrd="0" presId="urn:microsoft.com/office/officeart/2008/layout/NameandTitleOrganizationalChart"/>
    <dgm:cxn modelId="{6F6ADF0E-6D5C-42D0-83C0-874032E21163}" type="presParOf" srcId="{DDE11970-697A-4E55-932A-CDB5B91D0DB0}" destId="{B38D186C-57B0-4114-AD98-B91C52DE2E3E}" srcOrd="0" destOrd="0" presId="urn:microsoft.com/office/officeart/2008/layout/NameandTitleOrganizationalChart"/>
    <dgm:cxn modelId="{4DC772B2-E214-4B6C-9492-977C8C10FEDB}" type="presParOf" srcId="{DDE11970-697A-4E55-932A-CDB5B91D0DB0}" destId="{4F565299-F86A-4409-9704-759C15016E07}" srcOrd="1" destOrd="0" presId="urn:microsoft.com/office/officeart/2008/layout/NameandTitleOrganizationalChart"/>
    <dgm:cxn modelId="{AE339F4D-1E9B-4C84-A21D-03F9B2F7DC8F}" type="presParOf" srcId="{DDE11970-697A-4E55-932A-CDB5B91D0DB0}" destId="{0D333DAC-4C88-42A4-A8BD-5286AC377428}" srcOrd="2" destOrd="0" presId="urn:microsoft.com/office/officeart/2008/layout/NameandTitleOrganizationalChart"/>
    <dgm:cxn modelId="{970725E2-373B-4E6A-897A-0CAD8B45DDAB}" type="presParOf" srcId="{8FC0D488-3FBD-460A-AA0F-9C6A395E8E30}" destId="{92CFD07B-7468-4CA3-9D71-51C153628C3D}" srcOrd="1" destOrd="0" presId="urn:microsoft.com/office/officeart/2008/layout/NameandTitleOrganizationalChart"/>
    <dgm:cxn modelId="{90B43B32-5815-419D-B68B-78F129B17E5D}" type="presParOf" srcId="{8FC0D488-3FBD-460A-AA0F-9C6A395E8E30}" destId="{E2EDB040-977C-40F4-8B1A-D2532D7992DA}" srcOrd="2" destOrd="0" presId="urn:microsoft.com/office/officeart/2008/layout/NameandTitleOrganizationalChart"/>
    <dgm:cxn modelId="{F00A9E00-5E9F-4A58-967E-1CF83CE02D0E}" type="presParOf" srcId="{74D01E27-D80A-4E39-BB94-8B21270728B4}" destId="{BB29E0A9-10A4-414E-A69D-F7FA3467F6DE}" srcOrd="4" destOrd="0" presId="urn:microsoft.com/office/officeart/2008/layout/NameandTitleOrganizationalChart"/>
    <dgm:cxn modelId="{A49F89E2-5447-4A85-A81A-DA1A304F6008}" type="presParOf" srcId="{74D01E27-D80A-4E39-BB94-8B21270728B4}" destId="{B8682ACE-D3C2-4BC7-A54E-A1F061D1B092}" srcOrd="5" destOrd="0" presId="urn:microsoft.com/office/officeart/2008/layout/NameandTitleOrganizationalChart"/>
    <dgm:cxn modelId="{9B88F10B-311A-46FA-9C1C-957DE7DF3C69}" type="presParOf" srcId="{B8682ACE-D3C2-4BC7-A54E-A1F061D1B092}" destId="{AB2D3281-93E2-4647-8458-5BFD14648200}" srcOrd="0" destOrd="0" presId="urn:microsoft.com/office/officeart/2008/layout/NameandTitleOrganizationalChart"/>
    <dgm:cxn modelId="{15F6A6D2-DE6B-4344-892D-1C29827C4FB2}" type="presParOf" srcId="{AB2D3281-93E2-4647-8458-5BFD14648200}" destId="{0F21C2E9-A9BF-412E-99E6-D8B75BC5FA05}" srcOrd="0" destOrd="0" presId="urn:microsoft.com/office/officeart/2008/layout/NameandTitleOrganizationalChart"/>
    <dgm:cxn modelId="{4417A345-6C25-4BA7-8688-0E2B0AAA8DA5}" type="presParOf" srcId="{AB2D3281-93E2-4647-8458-5BFD14648200}" destId="{7B293564-3D3C-4290-960A-2326BE981F5A}" srcOrd="1" destOrd="0" presId="urn:microsoft.com/office/officeart/2008/layout/NameandTitleOrganizationalChart"/>
    <dgm:cxn modelId="{34F61AF0-41F4-4F1E-B53B-EC6F8A3EFF2E}" type="presParOf" srcId="{AB2D3281-93E2-4647-8458-5BFD14648200}" destId="{CEC46B67-FFA3-4F81-832F-E7CADAE006FC}" srcOrd="2" destOrd="0" presId="urn:microsoft.com/office/officeart/2008/layout/NameandTitleOrganizationalChart"/>
    <dgm:cxn modelId="{97E1526E-16BC-476D-ADFB-1DF62CCAC00C}" type="presParOf" srcId="{B8682ACE-D3C2-4BC7-A54E-A1F061D1B092}" destId="{66B0168D-6F76-46D3-ABA7-F27C71ED0A55}" srcOrd="1" destOrd="0" presId="urn:microsoft.com/office/officeart/2008/layout/NameandTitleOrganizationalChart"/>
    <dgm:cxn modelId="{33A6E05C-7675-40F1-A51A-737A67535329}" type="presParOf" srcId="{B8682ACE-D3C2-4BC7-A54E-A1F061D1B092}" destId="{38C3F5FB-803E-456F-98F9-40D92447375B}" srcOrd="2" destOrd="0" presId="urn:microsoft.com/office/officeart/2008/layout/NameandTitleOrganizationalChart"/>
    <dgm:cxn modelId="{86ED9528-91D9-4DE0-83D0-3E2223E70FC1}" type="presParOf" srcId="{FB525E99-8A3B-4252-B534-9E9819AB07C6}" destId="{7FE302BD-7DAA-4D47-92CB-547CB331243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8428D2-6854-492B-B918-DB21011E270C}" type="doc">
      <dgm:prSet loTypeId="urn:microsoft.com/office/officeart/2008/layout/NameandTitleOrganizationalChart" loCatId="hierarchy" qsTypeId="urn:microsoft.com/office/officeart/2005/8/quickstyle/3d1" qsCatId="3D" csTypeId="urn:microsoft.com/office/officeart/2005/8/colors/accent1_2" csCatId="accent1" phldr="1"/>
      <dgm:spPr/>
      <dgm:t>
        <a:bodyPr/>
        <a:lstStyle/>
        <a:p>
          <a:endParaRPr lang="tr-TR"/>
        </a:p>
      </dgm:t>
    </dgm:pt>
    <dgm:pt modelId="{8E18440D-0E28-4F5B-BAF5-7B8F51AE847D}">
      <dgm:prSet phldrT="[Metin]"/>
      <dgm:spPr/>
      <dgm:t>
        <a:bodyPr/>
        <a:lstStyle/>
        <a:p>
          <a:r>
            <a:rPr lang="tr-TR" dirty="0" err="1" smtClean="0"/>
            <a:t>Prosedur</a:t>
          </a:r>
          <a:endParaRPr lang="tr-TR" dirty="0"/>
        </a:p>
      </dgm:t>
    </dgm:pt>
    <dgm:pt modelId="{2CBF0A94-3191-469B-87BE-6AE34A8B3DBD}" type="parTrans" cxnId="{618056B5-5236-460F-B033-41527EE5F3B7}">
      <dgm:prSet/>
      <dgm:spPr/>
      <dgm:t>
        <a:bodyPr/>
        <a:lstStyle/>
        <a:p>
          <a:endParaRPr lang="tr-TR"/>
        </a:p>
      </dgm:t>
    </dgm:pt>
    <dgm:pt modelId="{DBF94E9F-FA70-4AE7-B6D2-7C055433AA51}" type="sibTrans" cxnId="{618056B5-5236-460F-B033-41527EE5F3B7}">
      <dgm:prSet/>
      <dgm:spPr/>
      <dgm:t>
        <a:bodyPr/>
        <a:lstStyle/>
        <a:p>
          <a:r>
            <a:rPr lang="tr-TR" dirty="0" smtClean="0"/>
            <a:t>Yordam</a:t>
          </a:r>
          <a:endParaRPr lang="tr-TR" dirty="0"/>
        </a:p>
      </dgm:t>
    </dgm:pt>
    <dgm:pt modelId="{50586729-364C-44C4-9907-1709B15C8D1F}">
      <dgm:prSet phldrT="[Metin]"/>
      <dgm:spPr/>
      <dgm:t>
        <a:bodyPr/>
        <a:lstStyle/>
        <a:p>
          <a:r>
            <a:rPr lang="tr-TR" dirty="0" err="1" smtClean="0"/>
            <a:t>Function</a:t>
          </a:r>
          <a:endParaRPr lang="tr-TR" dirty="0"/>
        </a:p>
      </dgm:t>
    </dgm:pt>
    <dgm:pt modelId="{5FDB6209-49BD-4EAE-AA40-C0602693C464}" type="parTrans" cxnId="{6D2E6D00-BA24-48BF-A13D-91FF71644A82}">
      <dgm:prSet/>
      <dgm:spPr/>
      <dgm:t>
        <a:bodyPr/>
        <a:lstStyle/>
        <a:p>
          <a:endParaRPr lang="tr-TR"/>
        </a:p>
      </dgm:t>
    </dgm:pt>
    <dgm:pt modelId="{52558EC4-FB66-4940-9DB0-B125ABA4F7AD}" type="sibTrans" cxnId="{6D2E6D00-BA24-48BF-A13D-91FF71644A82}">
      <dgm:prSet/>
      <dgm:spPr/>
      <dgm:t>
        <a:bodyPr/>
        <a:lstStyle/>
        <a:p>
          <a:r>
            <a:rPr lang="tr-TR" dirty="0" smtClean="0"/>
            <a:t>Fonksiyon</a:t>
          </a:r>
          <a:endParaRPr lang="tr-TR" dirty="0"/>
        </a:p>
      </dgm:t>
    </dgm:pt>
    <dgm:pt modelId="{1AADF037-AA0C-49B3-ACC2-73AD0FBC33A2}">
      <dgm:prSet phldrT="[Metin]"/>
      <dgm:spPr/>
      <dgm:t>
        <a:bodyPr/>
        <a:lstStyle/>
        <a:p>
          <a:r>
            <a:rPr lang="tr-TR" dirty="0" err="1" smtClean="0"/>
            <a:t>Sub</a:t>
          </a:r>
          <a:endParaRPr lang="tr-TR" dirty="0"/>
        </a:p>
      </dgm:t>
    </dgm:pt>
    <dgm:pt modelId="{B7B1A6F0-1361-4462-994F-4754087F4CC8}" type="parTrans" cxnId="{E2C55C4B-F00E-47DB-BB63-B45C5DB0BAC1}">
      <dgm:prSet/>
      <dgm:spPr/>
      <dgm:t>
        <a:bodyPr/>
        <a:lstStyle/>
        <a:p>
          <a:endParaRPr lang="tr-TR"/>
        </a:p>
      </dgm:t>
    </dgm:pt>
    <dgm:pt modelId="{390A4BAE-2D27-4CBC-92A3-FCA7A50723E2}" type="sibTrans" cxnId="{E2C55C4B-F00E-47DB-BB63-B45C5DB0BAC1}">
      <dgm:prSet/>
      <dgm:spPr/>
      <dgm:t>
        <a:bodyPr/>
        <a:lstStyle/>
        <a:p>
          <a:r>
            <a:rPr lang="tr-TR" dirty="0" smtClean="0"/>
            <a:t>Alt Yordam</a:t>
          </a:r>
          <a:endParaRPr lang="tr-TR" dirty="0"/>
        </a:p>
      </dgm:t>
    </dgm:pt>
    <dgm:pt modelId="{8FB24072-F961-4500-8E34-719EA1AA2F75}">
      <dgm:prSet/>
      <dgm:spPr/>
      <dgm:t>
        <a:bodyPr/>
        <a:lstStyle/>
        <a:p>
          <a:r>
            <a:rPr lang="tr-TR" dirty="0" err="1" smtClean="0"/>
            <a:t>Property</a:t>
          </a:r>
          <a:endParaRPr lang="tr-TR" dirty="0"/>
        </a:p>
      </dgm:t>
    </dgm:pt>
    <dgm:pt modelId="{F9853BA6-97F6-448C-BE1A-5CDE34F25493}" type="parTrans" cxnId="{A651B90E-FED4-4162-8380-3A2EA2DE1F97}">
      <dgm:prSet/>
      <dgm:spPr/>
      <dgm:t>
        <a:bodyPr/>
        <a:lstStyle/>
        <a:p>
          <a:endParaRPr lang="tr-TR"/>
        </a:p>
      </dgm:t>
    </dgm:pt>
    <dgm:pt modelId="{E0A70691-1F8F-4C62-BC48-8BD7608F3E75}" type="sibTrans" cxnId="{A651B90E-FED4-4162-8380-3A2EA2DE1F97}">
      <dgm:prSet/>
      <dgm:spPr/>
      <dgm:t>
        <a:bodyPr/>
        <a:lstStyle/>
        <a:p>
          <a:r>
            <a:rPr lang="tr-TR" dirty="0" smtClean="0"/>
            <a:t>Mülk</a:t>
          </a:r>
          <a:endParaRPr lang="tr-TR" dirty="0"/>
        </a:p>
      </dgm:t>
    </dgm:pt>
    <dgm:pt modelId="{D7FC8D29-C024-445E-8DAA-8F6C4D62EFB7}" type="pres">
      <dgm:prSet presAssocID="{0D8428D2-6854-492B-B918-DB21011E270C}" presName="hierChild1" presStyleCnt="0">
        <dgm:presLayoutVars>
          <dgm:orgChart val="1"/>
          <dgm:chPref val="1"/>
          <dgm:dir/>
          <dgm:animOne val="branch"/>
          <dgm:animLvl val="lvl"/>
          <dgm:resizeHandles/>
        </dgm:presLayoutVars>
      </dgm:prSet>
      <dgm:spPr/>
      <dgm:t>
        <a:bodyPr/>
        <a:lstStyle/>
        <a:p>
          <a:endParaRPr lang="tr-TR"/>
        </a:p>
      </dgm:t>
    </dgm:pt>
    <dgm:pt modelId="{FB525E99-8A3B-4252-B534-9E9819AB07C6}" type="pres">
      <dgm:prSet presAssocID="{8E18440D-0E28-4F5B-BAF5-7B8F51AE847D}" presName="hierRoot1" presStyleCnt="0">
        <dgm:presLayoutVars>
          <dgm:hierBranch val="init"/>
        </dgm:presLayoutVars>
      </dgm:prSet>
      <dgm:spPr/>
      <dgm:t>
        <a:bodyPr/>
        <a:lstStyle/>
        <a:p>
          <a:endParaRPr lang="tr-TR"/>
        </a:p>
      </dgm:t>
    </dgm:pt>
    <dgm:pt modelId="{94E2A5F5-8353-46C0-9F2E-5F7C8F909693}" type="pres">
      <dgm:prSet presAssocID="{8E18440D-0E28-4F5B-BAF5-7B8F51AE847D}" presName="rootComposite1" presStyleCnt="0"/>
      <dgm:spPr/>
      <dgm:t>
        <a:bodyPr/>
        <a:lstStyle/>
        <a:p>
          <a:endParaRPr lang="tr-TR"/>
        </a:p>
      </dgm:t>
    </dgm:pt>
    <dgm:pt modelId="{A0241A37-2702-479D-830E-2A93797F5BE8}" type="pres">
      <dgm:prSet presAssocID="{8E18440D-0E28-4F5B-BAF5-7B8F51AE847D}" presName="rootText1" presStyleLbl="node0" presStyleIdx="0" presStyleCnt="1">
        <dgm:presLayoutVars>
          <dgm:chMax/>
          <dgm:chPref val="3"/>
        </dgm:presLayoutVars>
      </dgm:prSet>
      <dgm:spPr/>
      <dgm:t>
        <a:bodyPr/>
        <a:lstStyle/>
        <a:p>
          <a:endParaRPr lang="tr-TR"/>
        </a:p>
      </dgm:t>
    </dgm:pt>
    <dgm:pt modelId="{2BDF7970-987D-4DD6-822D-4B5B849EA67D}" type="pres">
      <dgm:prSet presAssocID="{8E18440D-0E28-4F5B-BAF5-7B8F51AE847D}" presName="titleText1" presStyleLbl="fgAcc0" presStyleIdx="0" presStyleCnt="1">
        <dgm:presLayoutVars>
          <dgm:chMax val="0"/>
          <dgm:chPref val="0"/>
        </dgm:presLayoutVars>
      </dgm:prSet>
      <dgm:spPr/>
      <dgm:t>
        <a:bodyPr/>
        <a:lstStyle/>
        <a:p>
          <a:endParaRPr lang="tr-TR"/>
        </a:p>
      </dgm:t>
    </dgm:pt>
    <dgm:pt modelId="{36B4C27A-777E-46BF-A43F-0E36512357F0}" type="pres">
      <dgm:prSet presAssocID="{8E18440D-0E28-4F5B-BAF5-7B8F51AE847D}" presName="rootConnector1" presStyleLbl="node1" presStyleIdx="0" presStyleCnt="3"/>
      <dgm:spPr/>
      <dgm:t>
        <a:bodyPr/>
        <a:lstStyle/>
        <a:p>
          <a:endParaRPr lang="tr-TR"/>
        </a:p>
      </dgm:t>
    </dgm:pt>
    <dgm:pt modelId="{74D01E27-D80A-4E39-BB94-8B21270728B4}" type="pres">
      <dgm:prSet presAssocID="{8E18440D-0E28-4F5B-BAF5-7B8F51AE847D}" presName="hierChild2" presStyleCnt="0"/>
      <dgm:spPr/>
      <dgm:t>
        <a:bodyPr/>
        <a:lstStyle/>
        <a:p>
          <a:endParaRPr lang="tr-TR"/>
        </a:p>
      </dgm:t>
    </dgm:pt>
    <dgm:pt modelId="{AF642933-6454-4ACB-B15E-FCC2A71FE79D}" type="pres">
      <dgm:prSet presAssocID="{5FDB6209-49BD-4EAE-AA40-C0602693C464}" presName="Name37" presStyleLbl="parChTrans1D2" presStyleIdx="0" presStyleCnt="3"/>
      <dgm:spPr/>
      <dgm:t>
        <a:bodyPr/>
        <a:lstStyle/>
        <a:p>
          <a:endParaRPr lang="tr-TR"/>
        </a:p>
      </dgm:t>
    </dgm:pt>
    <dgm:pt modelId="{10EBAC62-8B13-4D17-B7F2-7F0885F6C6EC}" type="pres">
      <dgm:prSet presAssocID="{50586729-364C-44C4-9907-1709B15C8D1F}" presName="hierRoot2" presStyleCnt="0">
        <dgm:presLayoutVars>
          <dgm:hierBranch val="init"/>
        </dgm:presLayoutVars>
      </dgm:prSet>
      <dgm:spPr/>
      <dgm:t>
        <a:bodyPr/>
        <a:lstStyle/>
        <a:p>
          <a:endParaRPr lang="tr-TR"/>
        </a:p>
      </dgm:t>
    </dgm:pt>
    <dgm:pt modelId="{361ED1F7-DB32-4754-9216-FE5B1E371C60}" type="pres">
      <dgm:prSet presAssocID="{50586729-364C-44C4-9907-1709B15C8D1F}" presName="rootComposite" presStyleCnt="0"/>
      <dgm:spPr/>
      <dgm:t>
        <a:bodyPr/>
        <a:lstStyle/>
        <a:p>
          <a:endParaRPr lang="tr-TR"/>
        </a:p>
      </dgm:t>
    </dgm:pt>
    <dgm:pt modelId="{09AF0BC7-C27B-4C75-B10F-F822FCA78C93}" type="pres">
      <dgm:prSet presAssocID="{50586729-364C-44C4-9907-1709B15C8D1F}" presName="rootText" presStyleLbl="node1" presStyleIdx="0" presStyleCnt="3">
        <dgm:presLayoutVars>
          <dgm:chMax/>
          <dgm:chPref val="3"/>
        </dgm:presLayoutVars>
      </dgm:prSet>
      <dgm:spPr/>
      <dgm:t>
        <a:bodyPr/>
        <a:lstStyle/>
        <a:p>
          <a:endParaRPr lang="tr-TR"/>
        </a:p>
      </dgm:t>
    </dgm:pt>
    <dgm:pt modelId="{CC2FECF5-499A-4716-91F7-02BE4EBD9766}" type="pres">
      <dgm:prSet presAssocID="{50586729-364C-44C4-9907-1709B15C8D1F}" presName="titleText2" presStyleLbl="fgAcc1" presStyleIdx="0" presStyleCnt="3">
        <dgm:presLayoutVars>
          <dgm:chMax val="0"/>
          <dgm:chPref val="0"/>
        </dgm:presLayoutVars>
      </dgm:prSet>
      <dgm:spPr/>
      <dgm:t>
        <a:bodyPr/>
        <a:lstStyle/>
        <a:p>
          <a:endParaRPr lang="tr-TR"/>
        </a:p>
      </dgm:t>
    </dgm:pt>
    <dgm:pt modelId="{A528C5BE-6682-4BC8-B5D6-C014DAEDDEDB}" type="pres">
      <dgm:prSet presAssocID="{50586729-364C-44C4-9907-1709B15C8D1F}" presName="rootConnector" presStyleLbl="node2" presStyleIdx="0" presStyleCnt="0"/>
      <dgm:spPr/>
      <dgm:t>
        <a:bodyPr/>
        <a:lstStyle/>
        <a:p>
          <a:endParaRPr lang="tr-TR"/>
        </a:p>
      </dgm:t>
    </dgm:pt>
    <dgm:pt modelId="{89740F32-15D5-467B-81A1-156F954FD4D3}" type="pres">
      <dgm:prSet presAssocID="{50586729-364C-44C4-9907-1709B15C8D1F}" presName="hierChild4" presStyleCnt="0"/>
      <dgm:spPr/>
      <dgm:t>
        <a:bodyPr/>
        <a:lstStyle/>
        <a:p>
          <a:endParaRPr lang="tr-TR"/>
        </a:p>
      </dgm:t>
    </dgm:pt>
    <dgm:pt modelId="{37DAD50E-3948-4952-946B-C97315B37816}" type="pres">
      <dgm:prSet presAssocID="{50586729-364C-44C4-9907-1709B15C8D1F}" presName="hierChild5" presStyleCnt="0"/>
      <dgm:spPr/>
      <dgm:t>
        <a:bodyPr/>
        <a:lstStyle/>
        <a:p>
          <a:endParaRPr lang="tr-TR"/>
        </a:p>
      </dgm:t>
    </dgm:pt>
    <dgm:pt modelId="{8A2D70C8-9D60-4D94-841D-A01716D55243}" type="pres">
      <dgm:prSet presAssocID="{B7B1A6F0-1361-4462-994F-4754087F4CC8}" presName="Name37" presStyleLbl="parChTrans1D2" presStyleIdx="1" presStyleCnt="3"/>
      <dgm:spPr/>
      <dgm:t>
        <a:bodyPr/>
        <a:lstStyle/>
        <a:p>
          <a:endParaRPr lang="tr-TR"/>
        </a:p>
      </dgm:t>
    </dgm:pt>
    <dgm:pt modelId="{8FC0D488-3FBD-460A-AA0F-9C6A395E8E30}" type="pres">
      <dgm:prSet presAssocID="{1AADF037-AA0C-49B3-ACC2-73AD0FBC33A2}" presName="hierRoot2" presStyleCnt="0">
        <dgm:presLayoutVars>
          <dgm:hierBranch val="init"/>
        </dgm:presLayoutVars>
      </dgm:prSet>
      <dgm:spPr/>
      <dgm:t>
        <a:bodyPr/>
        <a:lstStyle/>
        <a:p>
          <a:endParaRPr lang="tr-TR"/>
        </a:p>
      </dgm:t>
    </dgm:pt>
    <dgm:pt modelId="{DDE11970-697A-4E55-932A-CDB5B91D0DB0}" type="pres">
      <dgm:prSet presAssocID="{1AADF037-AA0C-49B3-ACC2-73AD0FBC33A2}" presName="rootComposite" presStyleCnt="0"/>
      <dgm:spPr/>
      <dgm:t>
        <a:bodyPr/>
        <a:lstStyle/>
        <a:p>
          <a:endParaRPr lang="tr-TR"/>
        </a:p>
      </dgm:t>
    </dgm:pt>
    <dgm:pt modelId="{B38D186C-57B0-4114-AD98-B91C52DE2E3E}" type="pres">
      <dgm:prSet presAssocID="{1AADF037-AA0C-49B3-ACC2-73AD0FBC33A2}" presName="rootText" presStyleLbl="node1" presStyleIdx="1" presStyleCnt="3">
        <dgm:presLayoutVars>
          <dgm:chMax/>
          <dgm:chPref val="3"/>
        </dgm:presLayoutVars>
      </dgm:prSet>
      <dgm:spPr/>
      <dgm:t>
        <a:bodyPr/>
        <a:lstStyle/>
        <a:p>
          <a:endParaRPr lang="tr-TR"/>
        </a:p>
      </dgm:t>
    </dgm:pt>
    <dgm:pt modelId="{4F565299-F86A-4409-9704-759C15016E07}" type="pres">
      <dgm:prSet presAssocID="{1AADF037-AA0C-49B3-ACC2-73AD0FBC33A2}" presName="titleText2" presStyleLbl="fgAcc1" presStyleIdx="1" presStyleCnt="3">
        <dgm:presLayoutVars>
          <dgm:chMax val="0"/>
          <dgm:chPref val="0"/>
        </dgm:presLayoutVars>
      </dgm:prSet>
      <dgm:spPr/>
      <dgm:t>
        <a:bodyPr/>
        <a:lstStyle/>
        <a:p>
          <a:endParaRPr lang="tr-TR"/>
        </a:p>
      </dgm:t>
    </dgm:pt>
    <dgm:pt modelId="{0D333DAC-4C88-42A4-A8BD-5286AC377428}" type="pres">
      <dgm:prSet presAssocID="{1AADF037-AA0C-49B3-ACC2-73AD0FBC33A2}" presName="rootConnector" presStyleLbl="node2" presStyleIdx="0" presStyleCnt="0"/>
      <dgm:spPr/>
      <dgm:t>
        <a:bodyPr/>
        <a:lstStyle/>
        <a:p>
          <a:endParaRPr lang="tr-TR"/>
        </a:p>
      </dgm:t>
    </dgm:pt>
    <dgm:pt modelId="{92CFD07B-7468-4CA3-9D71-51C153628C3D}" type="pres">
      <dgm:prSet presAssocID="{1AADF037-AA0C-49B3-ACC2-73AD0FBC33A2}" presName="hierChild4" presStyleCnt="0"/>
      <dgm:spPr/>
      <dgm:t>
        <a:bodyPr/>
        <a:lstStyle/>
        <a:p>
          <a:endParaRPr lang="tr-TR"/>
        </a:p>
      </dgm:t>
    </dgm:pt>
    <dgm:pt modelId="{E2EDB040-977C-40F4-8B1A-D2532D7992DA}" type="pres">
      <dgm:prSet presAssocID="{1AADF037-AA0C-49B3-ACC2-73AD0FBC33A2}" presName="hierChild5" presStyleCnt="0"/>
      <dgm:spPr/>
      <dgm:t>
        <a:bodyPr/>
        <a:lstStyle/>
        <a:p>
          <a:endParaRPr lang="tr-TR"/>
        </a:p>
      </dgm:t>
    </dgm:pt>
    <dgm:pt modelId="{BB29E0A9-10A4-414E-A69D-F7FA3467F6DE}" type="pres">
      <dgm:prSet presAssocID="{F9853BA6-97F6-448C-BE1A-5CDE34F25493}" presName="Name37" presStyleLbl="parChTrans1D2" presStyleIdx="2" presStyleCnt="3"/>
      <dgm:spPr/>
      <dgm:t>
        <a:bodyPr/>
        <a:lstStyle/>
        <a:p>
          <a:endParaRPr lang="tr-TR"/>
        </a:p>
      </dgm:t>
    </dgm:pt>
    <dgm:pt modelId="{B8682ACE-D3C2-4BC7-A54E-A1F061D1B092}" type="pres">
      <dgm:prSet presAssocID="{8FB24072-F961-4500-8E34-719EA1AA2F75}" presName="hierRoot2" presStyleCnt="0">
        <dgm:presLayoutVars>
          <dgm:hierBranch val="init"/>
        </dgm:presLayoutVars>
      </dgm:prSet>
      <dgm:spPr/>
      <dgm:t>
        <a:bodyPr/>
        <a:lstStyle/>
        <a:p>
          <a:endParaRPr lang="tr-TR"/>
        </a:p>
      </dgm:t>
    </dgm:pt>
    <dgm:pt modelId="{AB2D3281-93E2-4647-8458-5BFD14648200}" type="pres">
      <dgm:prSet presAssocID="{8FB24072-F961-4500-8E34-719EA1AA2F75}" presName="rootComposite" presStyleCnt="0"/>
      <dgm:spPr/>
      <dgm:t>
        <a:bodyPr/>
        <a:lstStyle/>
        <a:p>
          <a:endParaRPr lang="tr-TR"/>
        </a:p>
      </dgm:t>
    </dgm:pt>
    <dgm:pt modelId="{0F21C2E9-A9BF-412E-99E6-D8B75BC5FA05}" type="pres">
      <dgm:prSet presAssocID="{8FB24072-F961-4500-8E34-719EA1AA2F75}" presName="rootText" presStyleLbl="node1" presStyleIdx="2" presStyleCnt="3">
        <dgm:presLayoutVars>
          <dgm:chMax/>
          <dgm:chPref val="3"/>
        </dgm:presLayoutVars>
      </dgm:prSet>
      <dgm:spPr/>
      <dgm:t>
        <a:bodyPr/>
        <a:lstStyle/>
        <a:p>
          <a:endParaRPr lang="tr-TR"/>
        </a:p>
      </dgm:t>
    </dgm:pt>
    <dgm:pt modelId="{7B293564-3D3C-4290-960A-2326BE981F5A}" type="pres">
      <dgm:prSet presAssocID="{8FB24072-F961-4500-8E34-719EA1AA2F75}" presName="titleText2" presStyleLbl="fgAcc1" presStyleIdx="2" presStyleCnt="3">
        <dgm:presLayoutVars>
          <dgm:chMax val="0"/>
          <dgm:chPref val="0"/>
        </dgm:presLayoutVars>
      </dgm:prSet>
      <dgm:spPr/>
      <dgm:t>
        <a:bodyPr/>
        <a:lstStyle/>
        <a:p>
          <a:endParaRPr lang="tr-TR"/>
        </a:p>
      </dgm:t>
    </dgm:pt>
    <dgm:pt modelId="{CEC46B67-FFA3-4F81-832F-E7CADAE006FC}" type="pres">
      <dgm:prSet presAssocID="{8FB24072-F961-4500-8E34-719EA1AA2F75}" presName="rootConnector" presStyleLbl="node2" presStyleIdx="0" presStyleCnt="0"/>
      <dgm:spPr/>
      <dgm:t>
        <a:bodyPr/>
        <a:lstStyle/>
        <a:p>
          <a:endParaRPr lang="tr-TR"/>
        </a:p>
      </dgm:t>
    </dgm:pt>
    <dgm:pt modelId="{66B0168D-6F76-46D3-ABA7-F27C71ED0A55}" type="pres">
      <dgm:prSet presAssocID="{8FB24072-F961-4500-8E34-719EA1AA2F75}" presName="hierChild4" presStyleCnt="0"/>
      <dgm:spPr/>
      <dgm:t>
        <a:bodyPr/>
        <a:lstStyle/>
        <a:p>
          <a:endParaRPr lang="tr-TR"/>
        </a:p>
      </dgm:t>
    </dgm:pt>
    <dgm:pt modelId="{38C3F5FB-803E-456F-98F9-40D92447375B}" type="pres">
      <dgm:prSet presAssocID="{8FB24072-F961-4500-8E34-719EA1AA2F75}" presName="hierChild5" presStyleCnt="0"/>
      <dgm:spPr/>
      <dgm:t>
        <a:bodyPr/>
        <a:lstStyle/>
        <a:p>
          <a:endParaRPr lang="tr-TR"/>
        </a:p>
      </dgm:t>
    </dgm:pt>
    <dgm:pt modelId="{7FE302BD-7DAA-4D47-92CB-547CB331243F}" type="pres">
      <dgm:prSet presAssocID="{8E18440D-0E28-4F5B-BAF5-7B8F51AE847D}" presName="hierChild3" presStyleCnt="0"/>
      <dgm:spPr/>
      <dgm:t>
        <a:bodyPr/>
        <a:lstStyle/>
        <a:p>
          <a:endParaRPr lang="tr-TR"/>
        </a:p>
      </dgm:t>
    </dgm:pt>
  </dgm:ptLst>
  <dgm:cxnLst>
    <dgm:cxn modelId="{2403A94F-9CFC-4BCD-BAB4-1E3D629AE706}" type="presOf" srcId="{F9853BA6-97F6-448C-BE1A-5CDE34F25493}" destId="{BB29E0A9-10A4-414E-A69D-F7FA3467F6DE}" srcOrd="0" destOrd="0" presId="urn:microsoft.com/office/officeart/2008/layout/NameandTitleOrganizationalChart"/>
    <dgm:cxn modelId="{6D2E6D00-BA24-48BF-A13D-91FF71644A82}" srcId="{8E18440D-0E28-4F5B-BAF5-7B8F51AE847D}" destId="{50586729-364C-44C4-9907-1709B15C8D1F}" srcOrd="0" destOrd="0" parTransId="{5FDB6209-49BD-4EAE-AA40-C0602693C464}" sibTransId="{52558EC4-FB66-4940-9DB0-B125ABA4F7AD}"/>
    <dgm:cxn modelId="{EB4A3B10-A663-4E03-9DBB-D0E6D5A4E8B3}" type="presOf" srcId="{B7B1A6F0-1361-4462-994F-4754087F4CC8}" destId="{8A2D70C8-9D60-4D94-841D-A01716D55243}" srcOrd="0" destOrd="0" presId="urn:microsoft.com/office/officeart/2008/layout/NameandTitleOrganizationalChart"/>
    <dgm:cxn modelId="{53FC7801-233D-4889-AA48-DA5FC0217124}" type="presOf" srcId="{5FDB6209-49BD-4EAE-AA40-C0602693C464}" destId="{AF642933-6454-4ACB-B15E-FCC2A71FE79D}" srcOrd="0" destOrd="0" presId="urn:microsoft.com/office/officeart/2008/layout/NameandTitleOrganizationalChart"/>
    <dgm:cxn modelId="{82EC93D2-F0C7-4702-A6C1-677F3A849B50}" type="presOf" srcId="{1AADF037-AA0C-49B3-ACC2-73AD0FBC33A2}" destId="{B38D186C-57B0-4114-AD98-B91C52DE2E3E}" srcOrd="0" destOrd="0" presId="urn:microsoft.com/office/officeart/2008/layout/NameandTitleOrganizationalChart"/>
    <dgm:cxn modelId="{B62CEA8E-48F9-427A-99D7-7BD819BE8420}" type="presOf" srcId="{50586729-364C-44C4-9907-1709B15C8D1F}" destId="{09AF0BC7-C27B-4C75-B10F-F822FCA78C93}" srcOrd="0" destOrd="0" presId="urn:microsoft.com/office/officeart/2008/layout/NameandTitleOrganizationalChart"/>
    <dgm:cxn modelId="{177A5B0F-0955-4858-A993-ABC53D782953}" type="presOf" srcId="{390A4BAE-2D27-4CBC-92A3-FCA7A50723E2}" destId="{4F565299-F86A-4409-9704-759C15016E07}" srcOrd="0" destOrd="0" presId="urn:microsoft.com/office/officeart/2008/layout/NameandTitleOrganizationalChart"/>
    <dgm:cxn modelId="{A651B90E-FED4-4162-8380-3A2EA2DE1F97}" srcId="{8E18440D-0E28-4F5B-BAF5-7B8F51AE847D}" destId="{8FB24072-F961-4500-8E34-719EA1AA2F75}" srcOrd="2" destOrd="0" parTransId="{F9853BA6-97F6-448C-BE1A-5CDE34F25493}" sibTransId="{E0A70691-1F8F-4C62-BC48-8BD7608F3E75}"/>
    <dgm:cxn modelId="{618056B5-5236-460F-B033-41527EE5F3B7}" srcId="{0D8428D2-6854-492B-B918-DB21011E270C}" destId="{8E18440D-0E28-4F5B-BAF5-7B8F51AE847D}" srcOrd="0" destOrd="0" parTransId="{2CBF0A94-3191-469B-87BE-6AE34A8B3DBD}" sibTransId="{DBF94E9F-FA70-4AE7-B6D2-7C055433AA51}"/>
    <dgm:cxn modelId="{813DA0F3-8555-4AAD-8F53-FA678DC0ECB8}" type="presOf" srcId="{E0A70691-1F8F-4C62-BC48-8BD7608F3E75}" destId="{7B293564-3D3C-4290-960A-2326BE981F5A}" srcOrd="0" destOrd="0" presId="urn:microsoft.com/office/officeart/2008/layout/NameandTitleOrganizationalChart"/>
    <dgm:cxn modelId="{EE0A63B1-4321-425A-98F1-B580F0885E90}" type="presOf" srcId="{0D8428D2-6854-492B-B918-DB21011E270C}" destId="{D7FC8D29-C024-445E-8DAA-8F6C4D62EFB7}" srcOrd="0" destOrd="0" presId="urn:microsoft.com/office/officeart/2008/layout/NameandTitleOrganizationalChart"/>
    <dgm:cxn modelId="{4C4E6D8A-27A6-44DE-83B7-7A2D95AEA563}" type="presOf" srcId="{8E18440D-0E28-4F5B-BAF5-7B8F51AE847D}" destId="{A0241A37-2702-479D-830E-2A93797F5BE8}" srcOrd="0" destOrd="0" presId="urn:microsoft.com/office/officeart/2008/layout/NameandTitleOrganizationalChart"/>
    <dgm:cxn modelId="{5FC953D6-2620-4D84-B28C-F0EE24194F90}" type="presOf" srcId="{1AADF037-AA0C-49B3-ACC2-73AD0FBC33A2}" destId="{0D333DAC-4C88-42A4-A8BD-5286AC377428}" srcOrd="1" destOrd="0" presId="urn:microsoft.com/office/officeart/2008/layout/NameandTitleOrganizationalChart"/>
    <dgm:cxn modelId="{CEF5F491-906A-4343-A6DB-54C9E6DDAB24}" type="presOf" srcId="{8E18440D-0E28-4F5B-BAF5-7B8F51AE847D}" destId="{36B4C27A-777E-46BF-A43F-0E36512357F0}" srcOrd="1" destOrd="0" presId="urn:microsoft.com/office/officeart/2008/layout/NameandTitleOrganizationalChart"/>
    <dgm:cxn modelId="{4CA0274A-D603-4662-AC05-BCB6CA2530BC}" type="presOf" srcId="{52558EC4-FB66-4940-9DB0-B125ABA4F7AD}" destId="{CC2FECF5-499A-4716-91F7-02BE4EBD9766}" srcOrd="0" destOrd="0" presId="urn:microsoft.com/office/officeart/2008/layout/NameandTitleOrganizationalChart"/>
    <dgm:cxn modelId="{6D41279C-332B-48B0-9FBF-9E892D36C3D5}" type="presOf" srcId="{8FB24072-F961-4500-8E34-719EA1AA2F75}" destId="{0F21C2E9-A9BF-412E-99E6-D8B75BC5FA05}" srcOrd="0" destOrd="0" presId="urn:microsoft.com/office/officeart/2008/layout/NameandTitleOrganizationalChart"/>
    <dgm:cxn modelId="{E288B604-B73A-4E1E-99B4-CA46A01D3312}" type="presOf" srcId="{8FB24072-F961-4500-8E34-719EA1AA2F75}" destId="{CEC46B67-FFA3-4F81-832F-E7CADAE006FC}" srcOrd="1" destOrd="0" presId="urn:microsoft.com/office/officeart/2008/layout/NameandTitleOrganizationalChart"/>
    <dgm:cxn modelId="{25098F66-6E86-4EC6-8241-3E7CF0D38AC9}" type="presOf" srcId="{DBF94E9F-FA70-4AE7-B6D2-7C055433AA51}" destId="{2BDF7970-987D-4DD6-822D-4B5B849EA67D}" srcOrd="0" destOrd="0" presId="urn:microsoft.com/office/officeart/2008/layout/NameandTitleOrganizationalChart"/>
    <dgm:cxn modelId="{0DE5794D-5DF3-4BD9-82EE-6C0708041286}" type="presOf" srcId="{50586729-364C-44C4-9907-1709B15C8D1F}" destId="{A528C5BE-6682-4BC8-B5D6-C014DAEDDEDB}" srcOrd="1" destOrd="0" presId="urn:microsoft.com/office/officeart/2008/layout/NameandTitleOrganizationalChart"/>
    <dgm:cxn modelId="{E2C55C4B-F00E-47DB-BB63-B45C5DB0BAC1}" srcId="{8E18440D-0E28-4F5B-BAF5-7B8F51AE847D}" destId="{1AADF037-AA0C-49B3-ACC2-73AD0FBC33A2}" srcOrd="1" destOrd="0" parTransId="{B7B1A6F0-1361-4462-994F-4754087F4CC8}" sibTransId="{390A4BAE-2D27-4CBC-92A3-FCA7A50723E2}"/>
    <dgm:cxn modelId="{B75A1E1E-E555-4AA3-B786-72954315B533}" type="presParOf" srcId="{D7FC8D29-C024-445E-8DAA-8F6C4D62EFB7}" destId="{FB525E99-8A3B-4252-B534-9E9819AB07C6}" srcOrd="0" destOrd="0" presId="urn:microsoft.com/office/officeart/2008/layout/NameandTitleOrganizationalChart"/>
    <dgm:cxn modelId="{B0D96EC0-7CDF-4065-8DD9-DD2C5ED15D4E}" type="presParOf" srcId="{FB525E99-8A3B-4252-B534-9E9819AB07C6}" destId="{94E2A5F5-8353-46C0-9F2E-5F7C8F909693}" srcOrd="0" destOrd="0" presId="urn:microsoft.com/office/officeart/2008/layout/NameandTitleOrganizationalChart"/>
    <dgm:cxn modelId="{67D98C7A-9990-4E95-B43A-B05E25FE1073}" type="presParOf" srcId="{94E2A5F5-8353-46C0-9F2E-5F7C8F909693}" destId="{A0241A37-2702-479D-830E-2A93797F5BE8}" srcOrd="0" destOrd="0" presId="urn:microsoft.com/office/officeart/2008/layout/NameandTitleOrganizationalChart"/>
    <dgm:cxn modelId="{F33BEC4B-C4B5-41B5-9D1E-28AF8386C0F7}" type="presParOf" srcId="{94E2A5F5-8353-46C0-9F2E-5F7C8F909693}" destId="{2BDF7970-987D-4DD6-822D-4B5B849EA67D}" srcOrd="1" destOrd="0" presId="urn:microsoft.com/office/officeart/2008/layout/NameandTitleOrganizationalChart"/>
    <dgm:cxn modelId="{61E28144-EBF9-4E01-A27B-BAA9AF09B971}" type="presParOf" srcId="{94E2A5F5-8353-46C0-9F2E-5F7C8F909693}" destId="{36B4C27A-777E-46BF-A43F-0E36512357F0}" srcOrd="2" destOrd="0" presId="urn:microsoft.com/office/officeart/2008/layout/NameandTitleOrganizationalChart"/>
    <dgm:cxn modelId="{8727EE3B-2FA8-4F1F-B8CB-5950BFB5D4B2}" type="presParOf" srcId="{FB525E99-8A3B-4252-B534-9E9819AB07C6}" destId="{74D01E27-D80A-4E39-BB94-8B21270728B4}" srcOrd="1" destOrd="0" presId="urn:microsoft.com/office/officeart/2008/layout/NameandTitleOrganizationalChart"/>
    <dgm:cxn modelId="{3FD18412-7D03-4BA0-A800-136576D42582}" type="presParOf" srcId="{74D01E27-D80A-4E39-BB94-8B21270728B4}" destId="{AF642933-6454-4ACB-B15E-FCC2A71FE79D}" srcOrd="0" destOrd="0" presId="urn:microsoft.com/office/officeart/2008/layout/NameandTitleOrganizationalChart"/>
    <dgm:cxn modelId="{6BD53F59-636F-4E2F-9B56-32ADD74DA3E8}" type="presParOf" srcId="{74D01E27-D80A-4E39-BB94-8B21270728B4}" destId="{10EBAC62-8B13-4D17-B7F2-7F0885F6C6EC}" srcOrd="1" destOrd="0" presId="urn:microsoft.com/office/officeart/2008/layout/NameandTitleOrganizationalChart"/>
    <dgm:cxn modelId="{2520073F-269A-4532-BF7A-6D58472C5BC1}" type="presParOf" srcId="{10EBAC62-8B13-4D17-B7F2-7F0885F6C6EC}" destId="{361ED1F7-DB32-4754-9216-FE5B1E371C60}" srcOrd="0" destOrd="0" presId="urn:microsoft.com/office/officeart/2008/layout/NameandTitleOrganizationalChart"/>
    <dgm:cxn modelId="{4EF78CEF-B255-4FDC-A7F4-4ADD9F7035B9}" type="presParOf" srcId="{361ED1F7-DB32-4754-9216-FE5B1E371C60}" destId="{09AF0BC7-C27B-4C75-B10F-F822FCA78C93}" srcOrd="0" destOrd="0" presId="urn:microsoft.com/office/officeart/2008/layout/NameandTitleOrganizationalChart"/>
    <dgm:cxn modelId="{41607239-AD46-46BA-9A1D-7CBD10392295}" type="presParOf" srcId="{361ED1F7-DB32-4754-9216-FE5B1E371C60}" destId="{CC2FECF5-499A-4716-91F7-02BE4EBD9766}" srcOrd="1" destOrd="0" presId="urn:microsoft.com/office/officeart/2008/layout/NameandTitleOrganizationalChart"/>
    <dgm:cxn modelId="{5C0DF732-EBD3-4D76-BCC1-C2EB22E116D5}" type="presParOf" srcId="{361ED1F7-DB32-4754-9216-FE5B1E371C60}" destId="{A528C5BE-6682-4BC8-B5D6-C014DAEDDEDB}" srcOrd="2" destOrd="0" presId="urn:microsoft.com/office/officeart/2008/layout/NameandTitleOrganizationalChart"/>
    <dgm:cxn modelId="{EECE3607-0D13-4D6D-86DE-ABEDF7A8742F}" type="presParOf" srcId="{10EBAC62-8B13-4D17-B7F2-7F0885F6C6EC}" destId="{89740F32-15D5-467B-81A1-156F954FD4D3}" srcOrd="1" destOrd="0" presId="urn:microsoft.com/office/officeart/2008/layout/NameandTitleOrganizationalChart"/>
    <dgm:cxn modelId="{A037F5B9-760B-4798-AFB8-909CF659DE32}" type="presParOf" srcId="{10EBAC62-8B13-4D17-B7F2-7F0885F6C6EC}" destId="{37DAD50E-3948-4952-946B-C97315B37816}" srcOrd="2" destOrd="0" presId="urn:microsoft.com/office/officeart/2008/layout/NameandTitleOrganizationalChart"/>
    <dgm:cxn modelId="{EDA365AC-6656-4A64-A6A6-3AFEDB1E9F80}" type="presParOf" srcId="{74D01E27-D80A-4E39-BB94-8B21270728B4}" destId="{8A2D70C8-9D60-4D94-841D-A01716D55243}" srcOrd="2" destOrd="0" presId="urn:microsoft.com/office/officeart/2008/layout/NameandTitleOrganizationalChart"/>
    <dgm:cxn modelId="{93E0FE4F-CAA5-4125-9B96-0ECFD939EE36}" type="presParOf" srcId="{74D01E27-D80A-4E39-BB94-8B21270728B4}" destId="{8FC0D488-3FBD-460A-AA0F-9C6A395E8E30}" srcOrd="3" destOrd="0" presId="urn:microsoft.com/office/officeart/2008/layout/NameandTitleOrganizationalChart"/>
    <dgm:cxn modelId="{EC565502-8FBB-499C-8274-DDD7F72A8D3D}" type="presParOf" srcId="{8FC0D488-3FBD-460A-AA0F-9C6A395E8E30}" destId="{DDE11970-697A-4E55-932A-CDB5B91D0DB0}" srcOrd="0" destOrd="0" presId="urn:microsoft.com/office/officeart/2008/layout/NameandTitleOrganizationalChart"/>
    <dgm:cxn modelId="{6F6ADF0E-6D5C-42D0-83C0-874032E21163}" type="presParOf" srcId="{DDE11970-697A-4E55-932A-CDB5B91D0DB0}" destId="{B38D186C-57B0-4114-AD98-B91C52DE2E3E}" srcOrd="0" destOrd="0" presId="urn:microsoft.com/office/officeart/2008/layout/NameandTitleOrganizationalChart"/>
    <dgm:cxn modelId="{4DC772B2-E214-4B6C-9492-977C8C10FEDB}" type="presParOf" srcId="{DDE11970-697A-4E55-932A-CDB5B91D0DB0}" destId="{4F565299-F86A-4409-9704-759C15016E07}" srcOrd="1" destOrd="0" presId="urn:microsoft.com/office/officeart/2008/layout/NameandTitleOrganizationalChart"/>
    <dgm:cxn modelId="{AE339F4D-1E9B-4C84-A21D-03F9B2F7DC8F}" type="presParOf" srcId="{DDE11970-697A-4E55-932A-CDB5B91D0DB0}" destId="{0D333DAC-4C88-42A4-A8BD-5286AC377428}" srcOrd="2" destOrd="0" presId="urn:microsoft.com/office/officeart/2008/layout/NameandTitleOrganizationalChart"/>
    <dgm:cxn modelId="{970725E2-373B-4E6A-897A-0CAD8B45DDAB}" type="presParOf" srcId="{8FC0D488-3FBD-460A-AA0F-9C6A395E8E30}" destId="{92CFD07B-7468-4CA3-9D71-51C153628C3D}" srcOrd="1" destOrd="0" presId="urn:microsoft.com/office/officeart/2008/layout/NameandTitleOrganizationalChart"/>
    <dgm:cxn modelId="{90B43B32-5815-419D-B68B-78F129B17E5D}" type="presParOf" srcId="{8FC0D488-3FBD-460A-AA0F-9C6A395E8E30}" destId="{E2EDB040-977C-40F4-8B1A-D2532D7992DA}" srcOrd="2" destOrd="0" presId="urn:microsoft.com/office/officeart/2008/layout/NameandTitleOrganizationalChart"/>
    <dgm:cxn modelId="{F00A9E00-5E9F-4A58-967E-1CF83CE02D0E}" type="presParOf" srcId="{74D01E27-D80A-4E39-BB94-8B21270728B4}" destId="{BB29E0A9-10A4-414E-A69D-F7FA3467F6DE}" srcOrd="4" destOrd="0" presId="urn:microsoft.com/office/officeart/2008/layout/NameandTitleOrganizationalChart"/>
    <dgm:cxn modelId="{A49F89E2-5447-4A85-A81A-DA1A304F6008}" type="presParOf" srcId="{74D01E27-D80A-4E39-BB94-8B21270728B4}" destId="{B8682ACE-D3C2-4BC7-A54E-A1F061D1B092}" srcOrd="5" destOrd="0" presId="urn:microsoft.com/office/officeart/2008/layout/NameandTitleOrganizationalChart"/>
    <dgm:cxn modelId="{9B88F10B-311A-46FA-9C1C-957DE7DF3C69}" type="presParOf" srcId="{B8682ACE-D3C2-4BC7-A54E-A1F061D1B092}" destId="{AB2D3281-93E2-4647-8458-5BFD14648200}" srcOrd="0" destOrd="0" presId="urn:microsoft.com/office/officeart/2008/layout/NameandTitleOrganizationalChart"/>
    <dgm:cxn modelId="{15F6A6D2-DE6B-4344-892D-1C29827C4FB2}" type="presParOf" srcId="{AB2D3281-93E2-4647-8458-5BFD14648200}" destId="{0F21C2E9-A9BF-412E-99E6-D8B75BC5FA05}" srcOrd="0" destOrd="0" presId="urn:microsoft.com/office/officeart/2008/layout/NameandTitleOrganizationalChart"/>
    <dgm:cxn modelId="{4417A345-6C25-4BA7-8688-0E2B0AAA8DA5}" type="presParOf" srcId="{AB2D3281-93E2-4647-8458-5BFD14648200}" destId="{7B293564-3D3C-4290-960A-2326BE981F5A}" srcOrd="1" destOrd="0" presId="urn:microsoft.com/office/officeart/2008/layout/NameandTitleOrganizationalChart"/>
    <dgm:cxn modelId="{34F61AF0-41F4-4F1E-B53B-EC6F8A3EFF2E}" type="presParOf" srcId="{AB2D3281-93E2-4647-8458-5BFD14648200}" destId="{CEC46B67-FFA3-4F81-832F-E7CADAE006FC}" srcOrd="2" destOrd="0" presId="urn:microsoft.com/office/officeart/2008/layout/NameandTitleOrganizationalChart"/>
    <dgm:cxn modelId="{97E1526E-16BC-476D-ADFB-1DF62CCAC00C}" type="presParOf" srcId="{B8682ACE-D3C2-4BC7-A54E-A1F061D1B092}" destId="{66B0168D-6F76-46D3-ABA7-F27C71ED0A55}" srcOrd="1" destOrd="0" presId="urn:microsoft.com/office/officeart/2008/layout/NameandTitleOrganizationalChart"/>
    <dgm:cxn modelId="{33A6E05C-7675-40F1-A51A-737A67535329}" type="presParOf" srcId="{B8682ACE-D3C2-4BC7-A54E-A1F061D1B092}" destId="{38C3F5FB-803E-456F-98F9-40D92447375B}" srcOrd="2" destOrd="0" presId="urn:microsoft.com/office/officeart/2008/layout/NameandTitleOrganizationalChart"/>
    <dgm:cxn modelId="{86ED9528-91D9-4DE0-83D0-3E2223E70FC1}" type="presParOf" srcId="{FB525E99-8A3B-4252-B534-9E9819AB07C6}" destId="{7FE302BD-7DAA-4D47-92CB-547CB331243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8428D2-6854-492B-B918-DB21011E270C}" type="doc">
      <dgm:prSet loTypeId="urn:microsoft.com/office/officeart/2008/layout/NameandTitleOrganizationalChart" loCatId="hierarchy" qsTypeId="urn:microsoft.com/office/officeart/2005/8/quickstyle/3d1" qsCatId="3D" csTypeId="urn:microsoft.com/office/officeart/2005/8/colors/accent1_2" csCatId="accent1" phldr="1"/>
      <dgm:spPr/>
      <dgm:t>
        <a:bodyPr/>
        <a:lstStyle/>
        <a:p>
          <a:endParaRPr lang="tr-TR"/>
        </a:p>
      </dgm:t>
    </dgm:pt>
    <dgm:pt modelId="{8E18440D-0E28-4F5B-BAF5-7B8F51AE847D}">
      <dgm:prSet phldrT="[Metin]"/>
      <dgm:spPr/>
      <dgm:t>
        <a:bodyPr/>
        <a:lstStyle/>
        <a:p>
          <a:r>
            <a:rPr lang="tr-TR" dirty="0" err="1" smtClean="0"/>
            <a:t>Prosedur</a:t>
          </a:r>
          <a:endParaRPr lang="tr-TR" dirty="0"/>
        </a:p>
      </dgm:t>
    </dgm:pt>
    <dgm:pt modelId="{2CBF0A94-3191-469B-87BE-6AE34A8B3DBD}" type="parTrans" cxnId="{618056B5-5236-460F-B033-41527EE5F3B7}">
      <dgm:prSet/>
      <dgm:spPr/>
      <dgm:t>
        <a:bodyPr/>
        <a:lstStyle/>
        <a:p>
          <a:endParaRPr lang="tr-TR"/>
        </a:p>
      </dgm:t>
    </dgm:pt>
    <dgm:pt modelId="{DBF94E9F-FA70-4AE7-B6D2-7C055433AA51}" type="sibTrans" cxnId="{618056B5-5236-460F-B033-41527EE5F3B7}">
      <dgm:prSet/>
      <dgm:spPr/>
      <dgm:t>
        <a:bodyPr/>
        <a:lstStyle/>
        <a:p>
          <a:r>
            <a:rPr lang="tr-TR" dirty="0" smtClean="0"/>
            <a:t>Yordam</a:t>
          </a:r>
          <a:endParaRPr lang="tr-TR" dirty="0"/>
        </a:p>
      </dgm:t>
    </dgm:pt>
    <dgm:pt modelId="{50586729-364C-44C4-9907-1709B15C8D1F}">
      <dgm:prSet phldrT="[Metin]"/>
      <dgm:spPr/>
      <dgm:t>
        <a:bodyPr/>
        <a:lstStyle/>
        <a:p>
          <a:r>
            <a:rPr lang="tr-TR" dirty="0" err="1" smtClean="0"/>
            <a:t>Function</a:t>
          </a:r>
          <a:endParaRPr lang="tr-TR" dirty="0"/>
        </a:p>
      </dgm:t>
    </dgm:pt>
    <dgm:pt modelId="{5FDB6209-49BD-4EAE-AA40-C0602693C464}" type="parTrans" cxnId="{6D2E6D00-BA24-48BF-A13D-91FF71644A82}">
      <dgm:prSet/>
      <dgm:spPr/>
      <dgm:t>
        <a:bodyPr/>
        <a:lstStyle/>
        <a:p>
          <a:endParaRPr lang="tr-TR"/>
        </a:p>
      </dgm:t>
    </dgm:pt>
    <dgm:pt modelId="{52558EC4-FB66-4940-9DB0-B125ABA4F7AD}" type="sibTrans" cxnId="{6D2E6D00-BA24-48BF-A13D-91FF71644A82}">
      <dgm:prSet/>
      <dgm:spPr/>
      <dgm:t>
        <a:bodyPr/>
        <a:lstStyle/>
        <a:p>
          <a:r>
            <a:rPr lang="tr-TR" dirty="0" smtClean="0"/>
            <a:t>Fonksiyon</a:t>
          </a:r>
          <a:endParaRPr lang="tr-TR" dirty="0"/>
        </a:p>
      </dgm:t>
    </dgm:pt>
    <dgm:pt modelId="{1AADF037-AA0C-49B3-ACC2-73AD0FBC33A2}">
      <dgm:prSet phldrT="[Metin]"/>
      <dgm:spPr/>
      <dgm:t>
        <a:bodyPr/>
        <a:lstStyle/>
        <a:p>
          <a:r>
            <a:rPr lang="tr-TR" dirty="0" err="1" smtClean="0"/>
            <a:t>Sub</a:t>
          </a:r>
          <a:endParaRPr lang="tr-TR" dirty="0"/>
        </a:p>
      </dgm:t>
    </dgm:pt>
    <dgm:pt modelId="{B7B1A6F0-1361-4462-994F-4754087F4CC8}" type="parTrans" cxnId="{E2C55C4B-F00E-47DB-BB63-B45C5DB0BAC1}">
      <dgm:prSet/>
      <dgm:spPr/>
      <dgm:t>
        <a:bodyPr/>
        <a:lstStyle/>
        <a:p>
          <a:endParaRPr lang="tr-TR"/>
        </a:p>
      </dgm:t>
    </dgm:pt>
    <dgm:pt modelId="{390A4BAE-2D27-4CBC-92A3-FCA7A50723E2}" type="sibTrans" cxnId="{E2C55C4B-F00E-47DB-BB63-B45C5DB0BAC1}">
      <dgm:prSet/>
      <dgm:spPr/>
      <dgm:t>
        <a:bodyPr/>
        <a:lstStyle/>
        <a:p>
          <a:r>
            <a:rPr lang="tr-TR" dirty="0" smtClean="0"/>
            <a:t>Alt Yordam</a:t>
          </a:r>
          <a:endParaRPr lang="tr-TR" dirty="0"/>
        </a:p>
      </dgm:t>
    </dgm:pt>
    <dgm:pt modelId="{8FB24072-F961-4500-8E34-719EA1AA2F75}">
      <dgm:prSet/>
      <dgm:spPr/>
      <dgm:t>
        <a:bodyPr/>
        <a:lstStyle/>
        <a:p>
          <a:r>
            <a:rPr lang="tr-TR" dirty="0" err="1" smtClean="0"/>
            <a:t>Property</a:t>
          </a:r>
          <a:endParaRPr lang="tr-TR" dirty="0"/>
        </a:p>
      </dgm:t>
    </dgm:pt>
    <dgm:pt modelId="{F9853BA6-97F6-448C-BE1A-5CDE34F25493}" type="parTrans" cxnId="{A651B90E-FED4-4162-8380-3A2EA2DE1F97}">
      <dgm:prSet/>
      <dgm:spPr/>
      <dgm:t>
        <a:bodyPr/>
        <a:lstStyle/>
        <a:p>
          <a:endParaRPr lang="tr-TR"/>
        </a:p>
      </dgm:t>
    </dgm:pt>
    <dgm:pt modelId="{E0A70691-1F8F-4C62-BC48-8BD7608F3E75}" type="sibTrans" cxnId="{A651B90E-FED4-4162-8380-3A2EA2DE1F97}">
      <dgm:prSet/>
      <dgm:spPr/>
      <dgm:t>
        <a:bodyPr/>
        <a:lstStyle/>
        <a:p>
          <a:r>
            <a:rPr lang="tr-TR" dirty="0" smtClean="0"/>
            <a:t>Mülk</a:t>
          </a:r>
          <a:endParaRPr lang="tr-TR" dirty="0"/>
        </a:p>
      </dgm:t>
    </dgm:pt>
    <dgm:pt modelId="{D7FC8D29-C024-445E-8DAA-8F6C4D62EFB7}" type="pres">
      <dgm:prSet presAssocID="{0D8428D2-6854-492B-B918-DB21011E270C}" presName="hierChild1" presStyleCnt="0">
        <dgm:presLayoutVars>
          <dgm:orgChart val="1"/>
          <dgm:chPref val="1"/>
          <dgm:dir/>
          <dgm:animOne val="branch"/>
          <dgm:animLvl val="lvl"/>
          <dgm:resizeHandles/>
        </dgm:presLayoutVars>
      </dgm:prSet>
      <dgm:spPr/>
      <dgm:t>
        <a:bodyPr/>
        <a:lstStyle/>
        <a:p>
          <a:endParaRPr lang="tr-TR"/>
        </a:p>
      </dgm:t>
    </dgm:pt>
    <dgm:pt modelId="{FB525E99-8A3B-4252-B534-9E9819AB07C6}" type="pres">
      <dgm:prSet presAssocID="{8E18440D-0E28-4F5B-BAF5-7B8F51AE847D}" presName="hierRoot1" presStyleCnt="0">
        <dgm:presLayoutVars>
          <dgm:hierBranch val="init"/>
        </dgm:presLayoutVars>
      </dgm:prSet>
      <dgm:spPr/>
      <dgm:t>
        <a:bodyPr/>
        <a:lstStyle/>
        <a:p>
          <a:endParaRPr lang="tr-TR"/>
        </a:p>
      </dgm:t>
    </dgm:pt>
    <dgm:pt modelId="{94E2A5F5-8353-46C0-9F2E-5F7C8F909693}" type="pres">
      <dgm:prSet presAssocID="{8E18440D-0E28-4F5B-BAF5-7B8F51AE847D}" presName="rootComposite1" presStyleCnt="0"/>
      <dgm:spPr/>
      <dgm:t>
        <a:bodyPr/>
        <a:lstStyle/>
        <a:p>
          <a:endParaRPr lang="tr-TR"/>
        </a:p>
      </dgm:t>
    </dgm:pt>
    <dgm:pt modelId="{A0241A37-2702-479D-830E-2A93797F5BE8}" type="pres">
      <dgm:prSet presAssocID="{8E18440D-0E28-4F5B-BAF5-7B8F51AE847D}" presName="rootText1" presStyleLbl="node0" presStyleIdx="0" presStyleCnt="1">
        <dgm:presLayoutVars>
          <dgm:chMax/>
          <dgm:chPref val="3"/>
        </dgm:presLayoutVars>
      </dgm:prSet>
      <dgm:spPr/>
      <dgm:t>
        <a:bodyPr/>
        <a:lstStyle/>
        <a:p>
          <a:endParaRPr lang="tr-TR"/>
        </a:p>
      </dgm:t>
    </dgm:pt>
    <dgm:pt modelId="{2BDF7970-987D-4DD6-822D-4B5B849EA67D}" type="pres">
      <dgm:prSet presAssocID="{8E18440D-0E28-4F5B-BAF5-7B8F51AE847D}" presName="titleText1" presStyleLbl="fgAcc0" presStyleIdx="0" presStyleCnt="1">
        <dgm:presLayoutVars>
          <dgm:chMax val="0"/>
          <dgm:chPref val="0"/>
        </dgm:presLayoutVars>
      </dgm:prSet>
      <dgm:spPr/>
      <dgm:t>
        <a:bodyPr/>
        <a:lstStyle/>
        <a:p>
          <a:endParaRPr lang="tr-TR"/>
        </a:p>
      </dgm:t>
    </dgm:pt>
    <dgm:pt modelId="{36B4C27A-777E-46BF-A43F-0E36512357F0}" type="pres">
      <dgm:prSet presAssocID="{8E18440D-0E28-4F5B-BAF5-7B8F51AE847D}" presName="rootConnector1" presStyleLbl="node1" presStyleIdx="0" presStyleCnt="3"/>
      <dgm:spPr/>
      <dgm:t>
        <a:bodyPr/>
        <a:lstStyle/>
        <a:p>
          <a:endParaRPr lang="tr-TR"/>
        </a:p>
      </dgm:t>
    </dgm:pt>
    <dgm:pt modelId="{74D01E27-D80A-4E39-BB94-8B21270728B4}" type="pres">
      <dgm:prSet presAssocID="{8E18440D-0E28-4F5B-BAF5-7B8F51AE847D}" presName="hierChild2" presStyleCnt="0"/>
      <dgm:spPr/>
      <dgm:t>
        <a:bodyPr/>
        <a:lstStyle/>
        <a:p>
          <a:endParaRPr lang="tr-TR"/>
        </a:p>
      </dgm:t>
    </dgm:pt>
    <dgm:pt modelId="{AF642933-6454-4ACB-B15E-FCC2A71FE79D}" type="pres">
      <dgm:prSet presAssocID="{5FDB6209-49BD-4EAE-AA40-C0602693C464}" presName="Name37" presStyleLbl="parChTrans1D2" presStyleIdx="0" presStyleCnt="3"/>
      <dgm:spPr/>
      <dgm:t>
        <a:bodyPr/>
        <a:lstStyle/>
        <a:p>
          <a:endParaRPr lang="tr-TR"/>
        </a:p>
      </dgm:t>
    </dgm:pt>
    <dgm:pt modelId="{10EBAC62-8B13-4D17-B7F2-7F0885F6C6EC}" type="pres">
      <dgm:prSet presAssocID="{50586729-364C-44C4-9907-1709B15C8D1F}" presName="hierRoot2" presStyleCnt="0">
        <dgm:presLayoutVars>
          <dgm:hierBranch val="init"/>
        </dgm:presLayoutVars>
      </dgm:prSet>
      <dgm:spPr/>
      <dgm:t>
        <a:bodyPr/>
        <a:lstStyle/>
        <a:p>
          <a:endParaRPr lang="tr-TR"/>
        </a:p>
      </dgm:t>
    </dgm:pt>
    <dgm:pt modelId="{361ED1F7-DB32-4754-9216-FE5B1E371C60}" type="pres">
      <dgm:prSet presAssocID="{50586729-364C-44C4-9907-1709B15C8D1F}" presName="rootComposite" presStyleCnt="0"/>
      <dgm:spPr/>
      <dgm:t>
        <a:bodyPr/>
        <a:lstStyle/>
        <a:p>
          <a:endParaRPr lang="tr-TR"/>
        </a:p>
      </dgm:t>
    </dgm:pt>
    <dgm:pt modelId="{09AF0BC7-C27B-4C75-B10F-F822FCA78C93}" type="pres">
      <dgm:prSet presAssocID="{50586729-364C-44C4-9907-1709B15C8D1F}" presName="rootText" presStyleLbl="node1" presStyleIdx="0" presStyleCnt="3">
        <dgm:presLayoutVars>
          <dgm:chMax/>
          <dgm:chPref val="3"/>
        </dgm:presLayoutVars>
      </dgm:prSet>
      <dgm:spPr/>
      <dgm:t>
        <a:bodyPr/>
        <a:lstStyle/>
        <a:p>
          <a:endParaRPr lang="tr-TR"/>
        </a:p>
      </dgm:t>
    </dgm:pt>
    <dgm:pt modelId="{CC2FECF5-499A-4716-91F7-02BE4EBD9766}" type="pres">
      <dgm:prSet presAssocID="{50586729-364C-44C4-9907-1709B15C8D1F}" presName="titleText2" presStyleLbl="fgAcc1" presStyleIdx="0" presStyleCnt="3">
        <dgm:presLayoutVars>
          <dgm:chMax val="0"/>
          <dgm:chPref val="0"/>
        </dgm:presLayoutVars>
      </dgm:prSet>
      <dgm:spPr/>
      <dgm:t>
        <a:bodyPr/>
        <a:lstStyle/>
        <a:p>
          <a:endParaRPr lang="tr-TR"/>
        </a:p>
      </dgm:t>
    </dgm:pt>
    <dgm:pt modelId="{A528C5BE-6682-4BC8-B5D6-C014DAEDDEDB}" type="pres">
      <dgm:prSet presAssocID="{50586729-364C-44C4-9907-1709B15C8D1F}" presName="rootConnector" presStyleLbl="node2" presStyleIdx="0" presStyleCnt="0"/>
      <dgm:spPr/>
      <dgm:t>
        <a:bodyPr/>
        <a:lstStyle/>
        <a:p>
          <a:endParaRPr lang="tr-TR"/>
        </a:p>
      </dgm:t>
    </dgm:pt>
    <dgm:pt modelId="{89740F32-15D5-467B-81A1-156F954FD4D3}" type="pres">
      <dgm:prSet presAssocID="{50586729-364C-44C4-9907-1709B15C8D1F}" presName="hierChild4" presStyleCnt="0"/>
      <dgm:spPr/>
      <dgm:t>
        <a:bodyPr/>
        <a:lstStyle/>
        <a:p>
          <a:endParaRPr lang="tr-TR"/>
        </a:p>
      </dgm:t>
    </dgm:pt>
    <dgm:pt modelId="{37DAD50E-3948-4952-946B-C97315B37816}" type="pres">
      <dgm:prSet presAssocID="{50586729-364C-44C4-9907-1709B15C8D1F}" presName="hierChild5" presStyleCnt="0"/>
      <dgm:spPr/>
      <dgm:t>
        <a:bodyPr/>
        <a:lstStyle/>
        <a:p>
          <a:endParaRPr lang="tr-TR"/>
        </a:p>
      </dgm:t>
    </dgm:pt>
    <dgm:pt modelId="{8A2D70C8-9D60-4D94-841D-A01716D55243}" type="pres">
      <dgm:prSet presAssocID="{B7B1A6F0-1361-4462-994F-4754087F4CC8}" presName="Name37" presStyleLbl="parChTrans1D2" presStyleIdx="1" presStyleCnt="3"/>
      <dgm:spPr/>
      <dgm:t>
        <a:bodyPr/>
        <a:lstStyle/>
        <a:p>
          <a:endParaRPr lang="tr-TR"/>
        </a:p>
      </dgm:t>
    </dgm:pt>
    <dgm:pt modelId="{8FC0D488-3FBD-460A-AA0F-9C6A395E8E30}" type="pres">
      <dgm:prSet presAssocID="{1AADF037-AA0C-49B3-ACC2-73AD0FBC33A2}" presName="hierRoot2" presStyleCnt="0">
        <dgm:presLayoutVars>
          <dgm:hierBranch val="init"/>
        </dgm:presLayoutVars>
      </dgm:prSet>
      <dgm:spPr/>
      <dgm:t>
        <a:bodyPr/>
        <a:lstStyle/>
        <a:p>
          <a:endParaRPr lang="tr-TR"/>
        </a:p>
      </dgm:t>
    </dgm:pt>
    <dgm:pt modelId="{DDE11970-697A-4E55-932A-CDB5B91D0DB0}" type="pres">
      <dgm:prSet presAssocID="{1AADF037-AA0C-49B3-ACC2-73AD0FBC33A2}" presName="rootComposite" presStyleCnt="0"/>
      <dgm:spPr/>
      <dgm:t>
        <a:bodyPr/>
        <a:lstStyle/>
        <a:p>
          <a:endParaRPr lang="tr-TR"/>
        </a:p>
      </dgm:t>
    </dgm:pt>
    <dgm:pt modelId="{B38D186C-57B0-4114-AD98-B91C52DE2E3E}" type="pres">
      <dgm:prSet presAssocID="{1AADF037-AA0C-49B3-ACC2-73AD0FBC33A2}" presName="rootText" presStyleLbl="node1" presStyleIdx="1" presStyleCnt="3">
        <dgm:presLayoutVars>
          <dgm:chMax/>
          <dgm:chPref val="3"/>
        </dgm:presLayoutVars>
      </dgm:prSet>
      <dgm:spPr/>
      <dgm:t>
        <a:bodyPr/>
        <a:lstStyle/>
        <a:p>
          <a:endParaRPr lang="tr-TR"/>
        </a:p>
      </dgm:t>
    </dgm:pt>
    <dgm:pt modelId="{4F565299-F86A-4409-9704-759C15016E07}" type="pres">
      <dgm:prSet presAssocID="{1AADF037-AA0C-49B3-ACC2-73AD0FBC33A2}" presName="titleText2" presStyleLbl="fgAcc1" presStyleIdx="1" presStyleCnt="3">
        <dgm:presLayoutVars>
          <dgm:chMax val="0"/>
          <dgm:chPref val="0"/>
        </dgm:presLayoutVars>
      </dgm:prSet>
      <dgm:spPr/>
      <dgm:t>
        <a:bodyPr/>
        <a:lstStyle/>
        <a:p>
          <a:endParaRPr lang="tr-TR"/>
        </a:p>
      </dgm:t>
    </dgm:pt>
    <dgm:pt modelId="{0D333DAC-4C88-42A4-A8BD-5286AC377428}" type="pres">
      <dgm:prSet presAssocID="{1AADF037-AA0C-49B3-ACC2-73AD0FBC33A2}" presName="rootConnector" presStyleLbl="node2" presStyleIdx="0" presStyleCnt="0"/>
      <dgm:spPr/>
      <dgm:t>
        <a:bodyPr/>
        <a:lstStyle/>
        <a:p>
          <a:endParaRPr lang="tr-TR"/>
        </a:p>
      </dgm:t>
    </dgm:pt>
    <dgm:pt modelId="{92CFD07B-7468-4CA3-9D71-51C153628C3D}" type="pres">
      <dgm:prSet presAssocID="{1AADF037-AA0C-49B3-ACC2-73AD0FBC33A2}" presName="hierChild4" presStyleCnt="0"/>
      <dgm:spPr/>
      <dgm:t>
        <a:bodyPr/>
        <a:lstStyle/>
        <a:p>
          <a:endParaRPr lang="tr-TR"/>
        </a:p>
      </dgm:t>
    </dgm:pt>
    <dgm:pt modelId="{E2EDB040-977C-40F4-8B1A-D2532D7992DA}" type="pres">
      <dgm:prSet presAssocID="{1AADF037-AA0C-49B3-ACC2-73AD0FBC33A2}" presName="hierChild5" presStyleCnt="0"/>
      <dgm:spPr/>
      <dgm:t>
        <a:bodyPr/>
        <a:lstStyle/>
        <a:p>
          <a:endParaRPr lang="tr-TR"/>
        </a:p>
      </dgm:t>
    </dgm:pt>
    <dgm:pt modelId="{BB29E0A9-10A4-414E-A69D-F7FA3467F6DE}" type="pres">
      <dgm:prSet presAssocID="{F9853BA6-97F6-448C-BE1A-5CDE34F25493}" presName="Name37" presStyleLbl="parChTrans1D2" presStyleIdx="2" presStyleCnt="3"/>
      <dgm:spPr/>
      <dgm:t>
        <a:bodyPr/>
        <a:lstStyle/>
        <a:p>
          <a:endParaRPr lang="tr-TR"/>
        </a:p>
      </dgm:t>
    </dgm:pt>
    <dgm:pt modelId="{B8682ACE-D3C2-4BC7-A54E-A1F061D1B092}" type="pres">
      <dgm:prSet presAssocID="{8FB24072-F961-4500-8E34-719EA1AA2F75}" presName="hierRoot2" presStyleCnt="0">
        <dgm:presLayoutVars>
          <dgm:hierBranch val="init"/>
        </dgm:presLayoutVars>
      </dgm:prSet>
      <dgm:spPr/>
      <dgm:t>
        <a:bodyPr/>
        <a:lstStyle/>
        <a:p>
          <a:endParaRPr lang="tr-TR"/>
        </a:p>
      </dgm:t>
    </dgm:pt>
    <dgm:pt modelId="{AB2D3281-93E2-4647-8458-5BFD14648200}" type="pres">
      <dgm:prSet presAssocID="{8FB24072-F961-4500-8E34-719EA1AA2F75}" presName="rootComposite" presStyleCnt="0"/>
      <dgm:spPr/>
      <dgm:t>
        <a:bodyPr/>
        <a:lstStyle/>
        <a:p>
          <a:endParaRPr lang="tr-TR"/>
        </a:p>
      </dgm:t>
    </dgm:pt>
    <dgm:pt modelId="{0F21C2E9-A9BF-412E-99E6-D8B75BC5FA05}" type="pres">
      <dgm:prSet presAssocID="{8FB24072-F961-4500-8E34-719EA1AA2F75}" presName="rootText" presStyleLbl="node1" presStyleIdx="2" presStyleCnt="3">
        <dgm:presLayoutVars>
          <dgm:chMax/>
          <dgm:chPref val="3"/>
        </dgm:presLayoutVars>
      </dgm:prSet>
      <dgm:spPr/>
      <dgm:t>
        <a:bodyPr/>
        <a:lstStyle/>
        <a:p>
          <a:endParaRPr lang="tr-TR"/>
        </a:p>
      </dgm:t>
    </dgm:pt>
    <dgm:pt modelId="{7B293564-3D3C-4290-960A-2326BE981F5A}" type="pres">
      <dgm:prSet presAssocID="{8FB24072-F961-4500-8E34-719EA1AA2F75}" presName="titleText2" presStyleLbl="fgAcc1" presStyleIdx="2" presStyleCnt="3">
        <dgm:presLayoutVars>
          <dgm:chMax val="0"/>
          <dgm:chPref val="0"/>
        </dgm:presLayoutVars>
      </dgm:prSet>
      <dgm:spPr/>
      <dgm:t>
        <a:bodyPr/>
        <a:lstStyle/>
        <a:p>
          <a:endParaRPr lang="tr-TR"/>
        </a:p>
      </dgm:t>
    </dgm:pt>
    <dgm:pt modelId="{CEC46B67-FFA3-4F81-832F-E7CADAE006FC}" type="pres">
      <dgm:prSet presAssocID="{8FB24072-F961-4500-8E34-719EA1AA2F75}" presName="rootConnector" presStyleLbl="node2" presStyleIdx="0" presStyleCnt="0"/>
      <dgm:spPr/>
      <dgm:t>
        <a:bodyPr/>
        <a:lstStyle/>
        <a:p>
          <a:endParaRPr lang="tr-TR"/>
        </a:p>
      </dgm:t>
    </dgm:pt>
    <dgm:pt modelId="{66B0168D-6F76-46D3-ABA7-F27C71ED0A55}" type="pres">
      <dgm:prSet presAssocID="{8FB24072-F961-4500-8E34-719EA1AA2F75}" presName="hierChild4" presStyleCnt="0"/>
      <dgm:spPr/>
      <dgm:t>
        <a:bodyPr/>
        <a:lstStyle/>
        <a:p>
          <a:endParaRPr lang="tr-TR"/>
        </a:p>
      </dgm:t>
    </dgm:pt>
    <dgm:pt modelId="{38C3F5FB-803E-456F-98F9-40D92447375B}" type="pres">
      <dgm:prSet presAssocID="{8FB24072-F961-4500-8E34-719EA1AA2F75}" presName="hierChild5" presStyleCnt="0"/>
      <dgm:spPr/>
      <dgm:t>
        <a:bodyPr/>
        <a:lstStyle/>
        <a:p>
          <a:endParaRPr lang="tr-TR"/>
        </a:p>
      </dgm:t>
    </dgm:pt>
    <dgm:pt modelId="{7FE302BD-7DAA-4D47-92CB-547CB331243F}" type="pres">
      <dgm:prSet presAssocID="{8E18440D-0E28-4F5B-BAF5-7B8F51AE847D}" presName="hierChild3" presStyleCnt="0"/>
      <dgm:spPr/>
      <dgm:t>
        <a:bodyPr/>
        <a:lstStyle/>
        <a:p>
          <a:endParaRPr lang="tr-TR"/>
        </a:p>
      </dgm:t>
    </dgm:pt>
  </dgm:ptLst>
  <dgm:cxnLst>
    <dgm:cxn modelId="{2403A94F-9CFC-4BCD-BAB4-1E3D629AE706}" type="presOf" srcId="{F9853BA6-97F6-448C-BE1A-5CDE34F25493}" destId="{BB29E0A9-10A4-414E-A69D-F7FA3467F6DE}" srcOrd="0" destOrd="0" presId="urn:microsoft.com/office/officeart/2008/layout/NameandTitleOrganizationalChart"/>
    <dgm:cxn modelId="{6D2E6D00-BA24-48BF-A13D-91FF71644A82}" srcId="{8E18440D-0E28-4F5B-BAF5-7B8F51AE847D}" destId="{50586729-364C-44C4-9907-1709B15C8D1F}" srcOrd="0" destOrd="0" parTransId="{5FDB6209-49BD-4EAE-AA40-C0602693C464}" sibTransId="{52558EC4-FB66-4940-9DB0-B125ABA4F7AD}"/>
    <dgm:cxn modelId="{EB4A3B10-A663-4E03-9DBB-D0E6D5A4E8B3}" type="presOf" srcId="{B7B1A6F0-1361-4462-994F-4754087F4CC8}" destId="{8A2D70C8-9D60-4D94-841D-A01716D55243}" srcOrd="0" destOrd="0" presId="urn:microsoft.com/office/officeart/2008/layout/NameandTitleOrganizationalChart"/>
    <dgm:cxn modelId="{53FC7801-233D-4889-AA48-DA5FC0217124}" type="presOf" srcId="{5FDB6209-49BD-4EAE-AA40-C0602693C464}" destId="{AF642933-6454-4ACB-B15E-FCC2A71FE79D}" srcOrd="0" destOrd="0" presId="urn:microsoft.com/office/officeart/2008/layout/NameandTitleOrganizationalChart"/>
    <dgm:cxn modelId="{82EC93D2-F0C7-4702-A6C1-677F3A849B50}" type="presOf" srcId="{1AADF037-AA0C-49B3-ACC2-73AD0FBC33A2}" destId="{B38D186C-57B0-4114-AD98-B91C52DE2E3E}" srcOrd="0" destOrd="0" presId="urn:microsoft.com/office/officeart/2008/layout/NameandTitleOrganizationalChart"/>
    <dgm:cxn modelId="{B62CEA8E-48F9-427A-99D7-7BD819BE8420}" type="presOf" srcId="{50586729-364C-44C4-9907-1709B15C8D1F}" destId="{09AF0BC7-C27B-4C75-B10F-F822FCA78C93}" srcOrd="0" destOrd="0" presId="urn:microsoft.com/office/officeart/2008/layout/NameandTitleOrganizationalChart"/>
    <dgm:cxn modelId="{177A5B0F-0955-4858-A993-ABC53D782953}" type="presOf" srcId="{390A4BAE-2D27-4CBC-92A3-FCA7A50723E2}" destId="{4F565299-F86A-4409-9704-759C15016E07}" srcOrd="0" destOrd="0" presId="urn:microsoft.com/office/officeart/2008/layout/NameandTitleOrganizationalChart"/>
    <dgm:cxn modelId="{A651B90E-FED4-4162-8380-3A2EA2DE1F97}" srcId="{8E18440D-0E28-4F5B-BAF5-7B8F51AE847D}" destId="{8FB24072-F961-4500-8E34-719EA1AA2F75}" srcOrd="2" destOrd="0" parTransId="{F9853BA6-97F6-448C-BE1A-5CDE34F25493}" sibTransId="{E0A70691-1F8F-4C62-BC48-8BD7608F3E75}"/>
    <dgm:cxn modelId="{618056B5-5236-460F-B033-41527EE5F3B7}" srcId="{0D8428D2-6854-492B-B918-DB21011E270C}" destId="{8E18440D-0E28-4F5B-BAF5-7B8F51AE847D}" srcOrd="0" destOrd="0" parTransId="{2CBF0A94-3191-469B-87BE-6AE34A8B3DBD}" sibTransId="{DBF94E9F-FA70-4AE7-B6D2-7C055433AA51}"/>
    <dgm:cxn modelId="{813DA0F3-8555-4AAD-8F53-FA678DC0ECB8}" type="presOf" srcId="{E0A70691-1F8F-4C62-BC48-8BD7608F3E75}" destId="{7B293564-3D3C-4290-960A-2326BE981F5A}" srcOrd="0" destOrd="0" presId="urn:microsoft.com/office/officeart/2008/layout/NameandTitleOrganizationalChart"/>
    <dgm:cxn modelId="{EE0A63B1-4321-425A-98F1-B580F0885E90}" type="presOf" srcId="{0D8428D2-6854-492B-B918-DB21011E270C}" destId="{D7FC8D29-C024-445E-8DAA-8F6C4D62EFB7}" srcOrd="0" destOrd="0" presId="urn:microsoft.com/office/officeart/2008/layout/NameandTitleOrganizationalChart"/>
    <dgm:cxn modelId="{4C4E6D8A-27A6-44DE-83B7-7A2D95AEA563}" type="presOf" srcId="{8E18440D-0E28-4F5B-BAF5-7B8F51AE847D}" destId="{A0241A37-2702-479D-830E-2A93797F5BE8}" srcOrd="0" destOrd="0" presId="urn:microsoft.com/office/officeart/2008/layout/NameandTitleOrganizationalChart"/>
    <dgm:cxn modelId="{5FC953D6-2620-4D84-B28C-F0EE24194F90}" type="presOf" srcId="{1AADF037-AA0C-49B3-ACC2-73AD0FBC33A2}" destId="{0D333DAC-4C88-42A4-A8BD-5286AC377428}" srcOrd="1" destOrd="0" presId="urn:microsoft.com/office/officeart/2008/layout/NameandTitleOrganizationalChart"/>
    <dgm:cxn modelId="{CEF5F491-906A-4343-A6DB-54C9E6DDAB24}" type="presOf" srcId="{8E18440D-0E28-4F5B-BAF5-7B8F51AE847D}" destId="{36B4C27A-777E-46BF-A43F-0E36512357F0}" srcOrd="1" destOrd="0" presId="urn:microsoft.com/office/officeart/2008/layout/NameandTitleOrganizationalChart"/>
    <dgm:cxn modelId="{4CA0274A-D603-4662-AC05-BCB6CA2530BC}" type="presOf" srcId="{52558EC4-FB66-4940-9DB0-B125ABA4F7AD}" destId="{CC2FECF5-499A-4716-91F7-02BE4EBD9766}" srcOrd="0" destOrd="0" presId="urn:microsoft.com/office/officeart/2008/layout/NameandTitleOrganizationalChart"/>
    <dgm:cxn modelId="{6D41279C-332B-48B0-9FBF-9E892D36C3D5}" type="presOf" srcId="{8FB24072-F961-4500-8E34-719EA1AA2F75}" destId="{0F21C2E9-A9BF-412E-99E6-D8B75BC5FA05}" srcOrd="0" destOrd="0" presId="urn:microsoft.com/office/officeart/2008/layout/NameandTitleOrganizationalChart"/>
    <dgm:cxn modelId="{E288B604-B73A-4E1E-99B4-CA46A01D3312}" type="presOf" srcId="{8FB24072-F961-4500-8E34-719EA1AA2F75}" destId="{CEC46B67-FFA3-4F81-832F-E7CADAE006FC}" srcOrd="1" destOrd="0" presId="urn:microsoft.com/office/officeart/2008/layout/NameandTitleOrganizationalChart"/>
    <dgm:cxn modelId="{25098F66-6E86-4EC6-8241-3E7CF0D38AC9}" type="presOf" srcId="{DBF94E9F-FA70-4AE7-B6D2-7C055433AA51}" destId="{2BDF7970-987D-4DD6-822D-4B5B849EA67D}" srcOrd="0" destOrd="0" presId="urn:microsoft.com/office/officeart/2008/layout/NameandTitleOrganizationalChart"/>
    <dgm:cxn modelId="{0DE5794D-5DF3-4BD9-82EE-6C0708041286}" type="presOf" srcId="{50586729-364C-44C4-9907-1709B15C8D1F}" destId="{A528C5BE-6682-4BC8-B5D6-C014DAEDDEDB}" srcOrd="1" destOrd="0" presId="urn:microsoft.com/office/officeart/2008/layout/NameandTitleOrganizationalChart"/>
    <dgm:cxn modelId="{E2C55C4B-F00E-47DB-BB63-B45C5DB0BAC1}" srcId="{8E18440D-0E28-4F5B-BAF5-7B8F51AE847D}" destId="{1AADF037-AA0C-49B3-ACC2-73AD0FBC33A2}" srcOrd="1" destOrd="0" parTransId="{B7B1A6F0-1361-4462-994F-4754087F4CC8}" sibTransId="{390A4BAE-2D27-4CBC-92A3-FCA7A50723E2}"/>
    <dgm:cxn modelId="{B75A1E1E-E555-4AA3-B786-72954315B533}" type="presParOf" srcId="{D7FC8D29-C024-445E-8DAA-8F6C4D62EFB7}" destId="{FB525E99-8A3B-4252-B534-9E9819AB07C6}" srcOrd="0" destOrd="0" presId="urn:microsoft.com/office/officeart/2008/layout/NameandTitleOrganizationalChart"/>
    <dgm:cxn modelId="{B0D96EC0-7CDF-4065-8DD9-DD2C5ED15D4E}" type="presParOf" srcId="{FB525E99-8A3B-4252-B534-9E9819AB07C6}" destId="{94E2A5F5-8353-46C0-9F2E-5F7C8F909693}" srcOrd="0" destOrd="0" presId="urn:microsoft.com/office/officeart/2008/layout/NameandTitleOrganizationalChart"/>
    <dgm:cxn modelId="{67D98C7A-9990-4E95-B43A-B05E25FE1073}" type="presParOf" srcId="{94E2A5F5-8353-46C0-9F2E-5F7C8F909693}" destId="{A0241A37-2702-479D-830E-2A93797F5BE8}" srcOrd="0" destOrd="0" presId="urn:microsoft.com/office/officeart/2008/layout/NameandTitleOrganizationalChart"/>
    <dgm:cxn modelId="{F33BEC4B-C4B5-41B5-9D1E-28AF8386C0F7}" type="presParOf" srcId="{94E2A5F5-8353-46C0-9F2E-5F7C8F909693}" destId="{2BDF7970-987D-4DD6-822D-4B5B849EA67D}" srcOrd="1" destOrd="0" presId="urn:microsoft.com/office/officeart/2008/layout/NameandTitleOrganizationalChart"/>
    <dgm:cxn modelId="{61E28144-EBF9-4E01-A27B-BAA9AF09B971}" type="presParOf" srcId="{94E2A5F5-8353-46C0-9F2E-5F7C8F909693}" destId="{36B4C27A-777E-46BF-A43F-0E36512357F0}" srcOrd="2" destOrd="0" presId="urn:microsoft.com/office/officeart/2008/layout/NameandTitleOrganizationalChart"/>
    <dgm:cxn modelId="{8727EE3B-2FA8-4F1F-B8CB-5950BFB5D4B2}" type="presParOf" srcId="{FB525E99-8A3B-4252-B534-9E9819AB07C6}" destId="{74D01E27-D80A-4E39-BB94-8B21270728B4}" srcOrd="1" destOrd="0" presId="urn:microsoft.com/office/officeart/2008/layout/NameandTitleOrganizationalChart"/>
    <dgm:cxn modelId="{3FD18412-7D03-4BA0-A800-136576D42582}" type="presParOf" srcId="{74D01E27-D80A-4E39-BB94-8B21270728B4}" destId="{AF642933-6454-4ACB-B15E-FCC2A71FE79D}" srcOrd="0" destOrd="0" presId="urn:microsoft.com/office/officeart/2008/layout/NameandTitleOrganizationalChart"/>
    <dgm:cxn modelId="{6BD53F59-636F-4E2F-9B56-32ADD74DA3E8}" type="presParOf" srcId="{74D01E27-D80A-4E39-BB94-8B21270728B4}" destId="{10EBAC62-8B13-4D17-B7F2-7F0885F6C6EC}" srcOrd="1" destOrd="0" presId="urn:microsoft.com/office/officeart/2008/layout/NameandTitleOrganizationalChart"/>
    <dgm:cxn modelId="{2520073F-269A-4532-BF7A-6D58472C5BC1}" type="presParOf" srcId="{10EBAC62-8B13-4D17-B7F2-7F0885F6C6EC}" destId="{361ED1F7-DB32-4754-9216-FE5B1E371C60}" srcOrd="0" destOrd="0" presId="urn:microsoft.com/office/officeart/2008/layout/NameandTitleOrganizationalChart"/>
    <dgm:cxn modelId="{4EF78CEF-B255-4FDC-A7F4-4ADD9F7035B9}" type="presParOf" srcId="{361ED1F7-DB32-4754-9216-FE5B1E371C60}" destId="{09AF0BC7-C27B-4C75-B10F-F822FCA78C93}" srcOrd="0" destOrd="0" presId="urn:microsoft.com/office/officeart/2008/layout/NameandTitleOrganizationalChart"/>
    <dgm:cxn modelId="{41607239-AD46-46BA-9A1D-7CBD10392295}" type="presParOf" srcId="{361ED1F7-DB32-4754-9216-FE5B1E371C60}" destId="{CC2FECF5-499A-4716-91F7-02BE4EBD9766}" srcOrd="1" destOrd="0" presId="urn:microsoft.com/office/officeart/2008/layout/NameandTitleOrganizationalChart"/>
    <dgm:cxn modelId="{5C0DF732-EBD3-4D76-BCC1-C2EB22E116D5}" type="presParOf" srcId="{361ED1F7-DB32-4754-9216-FE5B1E371C60}" destId="{A528C5BE-6682-4BC8-B5D6-C014DAEDDEDB}" srcOrd="2" destOrd="0" presId="urn:microsoft.com/office/officeart/2008/layout/NameandTitleOrganizationalChart"/>
    <dgm:cxn modelId="{EECE3607-0D13-4D6D-86DE-ABEDF7A8742F}" type="presParOf" srcId="{10EBAC62-8B13-4D17-B7F2-7F0885F6C6EC}" destId="{89740F32-15D5-467B-81A1-156F954FD4D3}" srcOrd="1" destOrd="0" presId="urn:microsoft.com/office/officeart/2008/layout/NameandTitleOrganizationalChart"/>
    <dgm:cxn modelId="{A037F5B9-760B-4798-AFB8-909CF659DE32}" type="presParOf" srcId="{10EBAC62-8B13-4D17-B7F2-7F0885F6C6EC}" destId="{37DAD50E-3948-4952-946B-C97315B37816}" srcOrd="2" destOrd="0" presId="urn:microsoft.com/office/officeart/2008/layout/NameandTitleOrganizationalChart"/>
    <dgm:cxn modelId="{EDA365AC-6656-4A64-A6A6-3AFEDB1E9F80}" type="presParOf" srcId="{74D01E27-D80A-4E39-BB94-8B21270728B4}" destId="{8A2D70C8-9D60-4D94-841D-A01716D55243}" srcOrd="2" destOrd="0" presId="urn:microsoft.com/office/officeart/2008/layout/NameandTitleOrganizationalChart"/>
    <dgm:cxn modelId="{93E0FE4F-CAA5-4125-9B96-0ECFD939EE36}" type="presParOf" srcId="{74D01E27-D80A-4E39-BB94-8B21270728B4}" destId="{8FC0D488-3FBD-460A-AA0F-9C6A395E8E30}" srcOrd="3" destOrd="0" presId="urn:microsoft.com/office/officeart/2008/layout/NameandTitleOrganizationalChart"/>
    <dgm:cxn modelId="{EC565502-8FBB-499C-8274-DDD7F72A8D3D}" type="presParOf" srcId="{8FC0D488-3FBD-460A-AA0F-9C6A395E8E30}" destId="{DDE11970-697A-4E55-932A-CDB5B91D0DB0}" srcOrd="0" destOrd="0" presId="urn:microsoft.com/office/officeart/2008/layout/NameandTitleOrganizationalChart"/>
    <dgm:cxn modelId="{6F6ADF0E-6D5C-42D0-83C0-874032E21163}" type="presParOf" srcId="{DDE11970-697A-4E55-932A-CDB5B91D0DB0}" destId="{B38D186C-57B0-4114-AD98-B91C52DE2E3E}" srcOrd="0" destOrd="0" presId="urn:microsoft.com/office/officeart/2008/layout/NameandTitleOrganizationalChart"/>
    <dgm:cxn modelId="{4DC772B2-E214-4B6C-9492-977C8C10FEDB}" type="presParOf" srcId="{DDE11970-697A-4E55-932A-CDB5B91D0DB0}" destId="{4F565299-F86A-4409-9704-759C15016E07}" srcOrd="1" destOrd="0" presId="urn:microsoft.com/office/officeart/2008/layout/NameandTitleOrganizationalChart"/>
    <dgm:cxn modelId="{AE339F4D-1E9B-4C84-A21D-03F9B2F7DC8F}" type="presParOf" srcId="{DDE11970-697A-4E55-932A-CDB5B91D0DB0}" destId="{0D333DAC-4C88-42A4-A8BD-5286AC377428}" srcOrd="2" destOrd="0" presId="urn:microsoft.com/office/officeart/2008/layout/NameandTitleOrganizationalChart"/>
    <dgm:cxn modelId="{970725E2-373B-4E6A-897A-0CAD8B45DDAB}" type="presParOf" srcId="{8FC0D488-3FBD-460A-AA0F-9C6A395E8E30}" destId="{92CFD07B-7468-4CA3-9D71-51C153628C3D}" srcOrd="1" destOrd="0" presId="urn:microsoft.com/office/officeart/2008/layout/NameandTitleOrganizationalChart"/>
    <dgm:cxn modelId="{90B43B32-5815-419D-B68B-78F129B17E5D}" type="presParOf" srcId="{8FC0D488-3FBD-460A-AA0F-9C6A395E8E30}" destId="{E2EDB040-977C-40F4-8B1A-D2532D7992DA}" srcOrd="2" destOrd="0" presId="urn:microsoft.com/office/officeart/2008/layout/NameandTitleOrganizationalChart"/>
    <dgm:cxn modelId="{F00A9E00-5E9F-4A58-967E-1CF83CE02D0E}" type="presParOf" srcId="{74D01E27-D80A-4E39-BB94-8B21270728B4}" destId="{BB29E0A9-10A4-414E-A69D-F7FA3467F6DE}" srcOrd="4" destOrd="0" presId="urn:microsoft.com/office/officeart/2008/layout/NameandTitleOrganizationalChart"/>
    <dgm:cxn modelId="{A49F89E2-5447-4A85-A81A-DA1A304F6008}" type="presParOf" srcId="{74D01E27-D80A-4E39-BB94-8B21270728B4}" destId="{B8682ACE-D3C2-4BC7-A54E-A1F061D1B092}" srcOrd="5" destOrd="0" presId="urn:microsoft.com/office/officeart/2008/layout/NameandTitleOrganizationalChart"/>
    <dgm:cxn modelId="{9B88F10B-311A-46FA-9C1C-957DE7DF3C69}" type="presParOf" srcId="{B8682ACE-D3C2-4BC7-A54E-A1F061D1B092}" destId="{AB2D3281-93E2-4647-8458-5BFD14648200}" srcOrd="0" destOrd="0" presId="urn:microsoft.com/office/officeart/2008/layout/NameandTitleOrganizationalChart"/>
    <dgm:cxn modelId="{15F6A6D2-DE6B-4344-892D-1C29827C4FB2}" type="presParOf" srcId="{AB2D3281-93E2-4647-8458-5BFD14648200}" destId="{0F21C2E9-A9BF-412E-99E6-D8B75BC5FA05}" srcOrd="0" destOrd="0" presId="urn:microsoft.com/office/officeart/2008/layout/NameandTitleOrganizationalChart"/>
    <dgm:cxn modelId="{4417A345-6C25-4BA7-8688-0E2B0AAA8DA5}" type="presParOf" srcId="{AB2D3281-93E2-4647-8458-5BFD14648200}" destId="{7B293564-3D3C-4290-960A-2326BE981F5A}" srcOrd="1" destOrd="0" presId="urn:microsoft.com/office/officeart/2008/layout/NameandTitleOrganizationalChart"/>
    <dgm:cxn modelId="{34F61AF0-41F4-4F1E-B53B-EC6F8A3EFF2E}" type="presParOf" srcId="{AB2D3281-93E2-4647-8458-5BFD14648200}" destId="{CEC46B67-FFA3-4F81-832F-E7CADAE006FC}" srcOrd="2" destOrd="0" presId="urn:microsoft.com/office/officeart/2008/layout/NameandTitleOrganizationalChart"/>
    <dgm:cxn modelId="{97E1526E-16BC-476D-ADFB-1DF62CCAC00C}" type="presParOf" srcId="{B8682ACE-D3C2-4BC7-A54E-A1F061D1B092}" destId="{66B0168D-6F76-46D3-ABA7-F27C71ED0A55}" srcOrd="1" destOrd="0" presId="urn:microsoft.com/office/officeart/2008/layout/NameandTitleOrganizationalChart"/>
    <dgm:cxn modelId="{33A6E05C-7675-40F1-A51A-737A67535329}" type="presParOf" srcId="{B8682ACE-D3C2-4BC7-A54E-A1F061D1B092}" destId="{38C3F5FB-803E-456F-98F9-40D92447375B}" srcOrd="2" destOrd="0" presId="urn:microsoft.com/office/officeart/2008/layout/NameandTitleOrganizationalChart"/>
    <dgm:cxn modelId="{86ED9528-91D9-4DE0-83D0-3E2223E70FC1}" type="presParOf" srcId="{FB525E99-8A3B-4252-B534-9E9819AB07C6}" destId="{7FE302BD-7DAA-4D47-92CB-547CB331243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9E0A9-10A4-414E-A69D-F7FA3467F6DE}">
      <dsp:nvSpPr>
        <dsp:cNvPr id="0" name=""/>
        <dsp:cNvSpPr/>
      </dsp:nvSpPr>
      <dsp:spPr>
        <a:xfrm>
          <a:off x="2140164" y="823161"/>
          <a:ext cx="1527711" cy="340641"/>
        </a:xfrm>
        <a:custGeom>
          <a:avLst/>
          <a:gdLst/>
          <a:ahLst/>
          <a:cxnLst/>
          <a:rect l="0" t="0" r="0" b="0"/>
          <a:pathLst>
            <a:path>
              <a:moveTo>
                <a:pt x="0" y="0"/>
              </a:moveTo>
              <a:lnTo>
                <a:pt x="0" y="203074"/>
              </a:lnTo>
              <a:lnTo>
                <a:pt x="1527711" y="203074"/>
              </a:lnTo>
              <a:lnTo>
                <a:pt x="1527711" y="34064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A2D70C8-9D60-4D94-841D-A01716D55243}">
      <dsp:nvSpPr>
        <dsp:cNvPr id="0" name=""/>
        <dsp:cNvSpPr/>
      </dsp:nvSpPr>
      <dsp:spPr>
        <a:xfrm>
          <a:off x="2094444" y="823161"/>
          <a:ext cx="91440" cy="340641"/>
        </a:xfrm>
        <a:custGeom>
          <a:avLst/>
          <a:gdLst/>
          <a:ahLst/>
          <a:cxnLst/>
          <a:rect l="0" t="0" r="0" b="0"/>
          <a:pathLst>
            <a:path>
              <a:moveTo>
                <a:pt x="45720" y="0"/>
              </a:moveTo>
              <a:lnTo>
                <a:pt x="45720" y="34064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F642933-6454-4ACB-B15E-FCC2A71FE79D}">
      <dsp:nvSpPr>
        <dsp:cNvPr id="0" name=""/>
        <dsp:cNvSpPr/>
      </dsp:nvSpPr>
      <dsp:spPr>
        <a:xfrm>
          <a:off x="612452" y="823161"/>
          <a:ext cx="1527711" cy="340641"/>
        </a:xfrm>
        <a:custGeom>
          <a:avLst/>
          <a:gdLst/>
          <a:ahLst/>
          <a:cxnLst/>
          <a:rect l="0" t="0" r="0" b="0"/>
          <a:pathLst>
            <a:path>
              <a:moveTo>
                <a:pt x="1527711" y="0"/>
              </a:moveTo>
              <a:lnTo>
                <a:pt x="1527711" y="203074"/>
              </a:lnTo>
              <a:lnTo>
                <a:pt x="0" y="203074"/>
              </a:lnTo>
              <a:lnTo>
                <a:pt x="0" y="34064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0241A37-2702-479D-830E-2A93797F5BE8}">
      <dsp:nvSpPr>
        <dsp:cNvPr id="0" name=""/>
        <dsp:cNvSpPr/>
      </dsp:nvSpPr>
      <dsp:spPr>
        <a:xfrm>
          <a:off x="1570810" y="233589"/>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Prosedur</a:t>
          </a:r>
          <a:endParaRPr lang="tr-TR" sz="2200" kern="1200" dirty="0"/>
        </a:p>
      </dsp:txBody>
      <dsp:txXfrm>
        <a:off x="1570810" y="233589"/>
        <a:ext cx="1138706" cy="589572"/>
      </dsp:txXfrm>
    </dsp:sp>
    <dsp:sp modelId="{2BDF7970-987D-4DD6-822D-4B5B849EA67D}">
      <dsp:nvSpPr>
        <dsp:cNvPr id="0" name=""/>
        <dsp:cNvSpPr/>
      </dsp:nvSpPr>
      <dsp:spPr>
        <a:xfrm>
          <a:off x="1798552" y="692145"/>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Yordam</a:t>
          </a:r>
          <a:endParaRPr lang="tr-TR" sz="1300" kern="1200" dirty="0"/>
        </a:p>
      </dsp:txBody>
      <dsp:txXfrm>
        <a:off x="1798552" y="692145"/>
        <a:ext cx="1024836" cy="196524"/>
      </dsp:txXfrm>
    </dsp:sp>
    <dsp:sp modelId="{09AF0BC7-C27B-4C75-B10F-F822FCA78C93}">
      <dsp:nvSpPr>
        <dsp:cNvPr id="0" name=""/>
        <dsp:cNvSpPr/>
      </dsp:nvSpPr>
      <dsp:spPr>
        <a:xfrm>
          <a:off x="43099" y="1163802"/>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Function</a:t>
          </a:r>
          <a:endParaRPr lang="tr-TR" sz="2200" kern="1200" dirty="0"/>
        </a:p>
      </dsp:txBody>
      <dsp:txXfrm>
        <a:off x="43099" y="1163802"/>
        <a:ext cx="1138706" cy="589572"/>
      </dsp:txXfrm>
    </dsp:sp>
    <dsp:sp modelId="{CC2FECF5-499A-4716-91F7-02BE4EBD9766}">
      <dsp:nvSpPr>
        <dsp:cNvPr id="0" name=""/>
        <dsp:cNvSpPr/>
      </dsp:nvSpPr>
      <dsp:spPr>
        <a:xfrm>
          <a:off x="270840" y="1622358"/>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Fonksiyon</a:t>
          </a:r>
          <a:endParaRPr lang="tr-TR" sz="1300" kern="1200" dirty="0"/>
        </a:p>
      </dsp:txBody>
      <dsp:txXfrm>
        <a:off x="270840" y="1622358"/>
        <a:ext cx="1024836" cy="196524"/>
      </dsp:txXfrm>
    </dsp:sp>
    <dsp:sp modelId="{B38D186C-57B0-4114-AD98-B91C52DE2E3E}">
      <dsp:nvSpPr>
        <dsp:cNvPr id="0" name=""/>
        <dsp:cNvSpPr/>
      </dsp:nvSpPr>
      <dsp:spPr>
        <a:xfrm>
          <a:off x="1570810" y="1163802"/>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Sub</a:t>
          </a:r>
          <a:endParaRPr lang="tr-TR" sz="2200" kern="1200" dirty="0"/>
        </a:p>
      </dsp:txBody>
      <dsp:txXfrm>
        <a:off x="1570810" y="1163802"/>
        <a:ext cx="1138706" cy="589572"/>
      </dsp:txXfrm>
    </dsp:sp>
    <dsp:sp modelId="{4F565299-F86A-4409-9704-759C15016E07}">
      <dsp:nvSpPr>
        <dsp:cNvPr id="0" name=""/>
        <dsp:cNvSpPr/>
      </dsp:nvSpPr>
      <dsp:spPr>
        <a:xfrm>
          <a:off x="1798552" y="1622358"/>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Alt Yordam</a:t>
          </a:r>
          <a:endParaRPr lang="tr-TR" sz="1300" kern="1200" dirty="0"/>
        </a:p>
      </dsp:txBody>
      <dsp:txXfrm>
        <a:off x="1798552" y="1622358"/>
        <a:ext cx="1024836" cy="196524"/>
      </dsp:txXfrm>
    </dsp:sp>
    <dsp:sp modelId="{0F21C2E9-A9BF-412E-99E6-D8B75BC5FA05}">
      <dsp:nvSpPr>
        <dsp:cNvPr id="0" name=""/>
        <dsp:cNvSpPr/>
      </dsp:nvSpPr>
      <dsp:spPr>
        <a:xfrm>
          <a:off x="3098521" y="1163802"/>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Property</a:t>
          </a:r>
          <a:endParaRPr lang="tr-TR" sz="2200" kern="1200" dirty="0"/>
        </a:p>
      </dsp:txBody>
      <dsp:txXfrm>
        <a:off x="3098521" y="1163802"/>
        <a:ext cx="1138706" cy="589572"/>
      </dsp:txXfrm>
    </dsp:sp>
    <dsp:sp modelId="{7B293564-3D3C-4290-960A-2326BE981F5A}">
      <dsp:nvSpPr>
        <dsp:cNvPr id="0" name=""/>
        <dsp:cNvSpPr/>
      </dsp:nvSpPr>
      <dsp:spPr>
        <a:xfrm>
          <a:off x="3326263" y="1622358"/>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Mülk</a:t>
          </a:r>
          <a:endParaRPr lang="tr-TR" sz="1300" kern="1200" dirty="0"/>
        </a:p>
      </dsp:txBody>
      <dsp:txXfrm>
        <a:off x="3326263" y="1622358"/>
        <a:ext cx="1024836" cy="1965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9E0A9-10A4-414E-A69D-F7FA3467F6DE}">
      <dsp:nvSpPr>
        <dsp:cNvPr id="0" name=""/>
        <dsp:cNvSpPr/>
      </dsp:nvSpPr>
      <dsp:spPr>
        <a:xfrm>
          <a:off x="2140164" y="823161"/>
          <a:ext cx="1527711" cy="340641"/>
        </a:xfrm>
        <a:custGeom>
          <a:avLst/>
          <a:gdLst/>
          <a:ahLst/>
          <a:cxnLst/>
          <a:rect l="0" t="0" r="0" b="0"/>
          <a:pathLst>
            <a:path>
              <a:moveTo>
                <a:pt x="0" y="0"/>
              </a:moveTo>
              <a:lnTo>
                <a:pt x="0" y="203074"/>
              </a:lnTo>
              <a:lnTo>
                <a:pt x="1527711" y="203074"/>
              </a:lnTo>
              <a:lnTo>
                <a:pt x="1527711" y="34064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A2D70C8-9D60-4D94-841D-A01716D55243}">
      <dsp:nvSpPr>
        <dsp:cNvPr id="0" name=""/>
        <dsp:cNvSpPr/>
      </dsp:nvSpPr>
      <dsp:spPr>
        <a:xfrm>
          <a:off x="2094444" y="823161"/>
          <a:ext cx="91440" cy="340641"/>
        </a:xfrm>
        <a:custGeom>
          <a:avLst/>
          <a:gdLst/>
          <a:ahLst/>
          <a:cxnLst/>
          <a:rect l="0" t="0" r="0" b="0"/>
          <a:pathLst>
            <a:path>
              <a:moveTo>
                <a:pt x="45720" y="0"/>
              </a:moveTo>
              <a:lnTo>
                <a:pt x="45720" y="34064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F642933-6454-4ACB-B15E-FCC2A71FE79D}">
      <dsp:nvSpPr>
        <dsp:cNvPr id="0" name=""/>
        <dsp:cNvSpPr/>
      </dsp:nvSpPr>
      <dsp:spPr>
        <a:xfrm>
          <a:off x="612452" y="823161"/>
          <a:ext cx="1527711" cy="340641"/>
        </a:xfrm>
        <a:custGeom>
          <a:avLst/>
          <a:gdLst/>
          <a:ahLst/>
          <a:cxnLst/>
          <a:rect l="0" t="0" r="0" b="0"/>
          <a:pathLst>
            <a:path>
              <a:moveTo>
                <a:pt x="1527711" y="0"/>
              </a:moveTo>
              <a:lnTo>
                <a:pt x="1527711" y="203074"/>
              </a:lnTo>
              <a:lnTo>
                <a:pt x="0" y="203074"/>
              </a:lnTo>
              <a:lnTo>
                <a:pt x="0" y="34064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0241A37-2702-479D-830E-2A93797F5BE8}">
      <dsp:nvSpPr>
        <dsp:cNvPr id="0" name=""/>
        <dsp:cNvSpPr/>
      </dsp:nvSpPr>
      <dsp:spPr>
        <a:xfrm>
          <a:off x="1570810" y="233589"/>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Prosedur</a:t>
          </a:r>
          <a:endParaRPr lang="tr-TR" sz="2200" kern="1200" dirty="0"/>
        </a:p>
      </dsp:txBody>
      <dsp:txXfrm>
        <a:off x="1570810" y="233589"/>
        <a:ext cx="1138706" cy="589572"/>
      </dsp:txXfrm>
    </dsp:sp>
    <dsp:sp modelId="{2BDF7970-987D-4DD6-822D-4B5B849EA67D}">
      <dsp:nvSpPr>
        <dsp:cNvPr id="0" name=""/>
        <dsp:cNvSpPr/>
      </dsp:nvSpPr>
      <dsp:spPr>
        <a:xfrm>
          <a:off x="1798552" y="692145"/>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Yordam</a:t>
          </a:r>
          <a:endParaRPr lang="tr-TR" sz="1300" kern="1200" dirty="0"/>
        </a:p>
      </dsp:txBody>
      <dsp:txXfrm>
        <a:off x="1798552" y="692145"/>
        <a:ext cx="1024836" cy="196524"/>
      </dsp:txXfrm>
    </dsp:sp>
    <dsp:sp modelId="{09AF0BC7-C27B-4C75-B10F-F822FCA78C93}">
      <dsp:nvSpPr>
        <dsp:cNvPr id="0" name=""/>
        <dsp:cNvSpPr/>
      </dsp:nvSpPr>
      <dsp:spPr>
        <a:xfrm>
          <a:off x="43099" y="1163802"/>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Function</a:t>
          </a:r>
          <a:endParaRPr lang="tr-TR" sz="2200" kern="1200" dirty="0"/>
        </a:p>
      </dsp:txBody>
      <dsp:txXfrm>
        <a:off x="43099" y="1163802"/>
        <a:ext cx="1138706" cy="589572"/>
      </dsp:txXfrm>
    </dsp:sp>
    <dsp:sp modelId="{CC2FECF5-499A-4716-91F7-02BE4EBD9766}">
      <dsp:nvSpPr>
        <dsp:cNvPr id="0" name=""/>
        <dsp:cNvSpPr/>
      </dsp:nvSpPr>
      <dsp:spPr>
        <a:xfrm>
          <a:off x="270840" y="1622358"/>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Fonksiyon</a:t>
          </a:r>
          <a:endParaRPr lang="tr-TR" sz="1300" kern="1200" dirty="0"/>
        </a:p>
      </dsp:txBody>
      <dsp:txXfrm>
        <a:off x="270840" y="1622358"/>
        <a:ext cx="1024836" cy="196524"/>
      </dsp:txXfrm>
    </dsp:sp>
    <dsp:sp modelId="{B38D186C-57B0-4114-AD98-B91C52DE2E3E}">
      <dsp:nvSpPr>
        <dsp:cNvPr id="0" name=""/>
        <dsp:cNvSpPr/>
      </dsp:nvSpPr>
      <dsp:spPr>
        <a:xfrm>
          <a:off x="1570810" y="1163802"/>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Sub</a:t>
          </a:r>
          <a:endParaRPr lang="tr-TR" sz="2200" kern="1200" dirty="0"/>
        </a:p>
      </dsp:txBody>
      <dsp:txXfrm>
        <a:off x="1570810" y="1163802"/>
        <a:ext cx="1138706" cy="589572"/>
      </dsp:txXfrm>
    </dsp:sp>
    <dsp:sp modelId="{4F565299-F86A-4409-9704-759C15016E07}">
      <dsp:nvSpPr>
        <dsp:cNvPr id="0" name=""/>
        <dsp:cNvSpPr/>
      </dsp:nvSpPr>
      <dsp:spPr>
        <a:xfrm>
          <a:off x="1798552" y="1622358"/>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Alt Yordam</a:t>
          </a:r>
          <a:endParaRPr lang="tr-TR" sz="1300" kern="1200" dirty="0"/>
        </a:p>
      </dsp:txBody>
      <dsp:txXfrm>
        <a:off x="1798552" y="1622358"/>
        <a:ext cx="1024836" cy="196524"/>
      </dsp:txXfrm>
    </dsp:sp>
    <dsp:sp modelId="{0F21C2E9-A9BF-412E-99E6-D8B75BC5FA05}">
      <dsp:nvSpPr>
        <dsp:cNvPr id="0" name=""/>
        <dsp:cNvSpPr/>
      </dsp:nvSpPr>
      <dsp:spPr>
        <a:xfrm>
          <a:off x="3098521" y="1163802"/>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Property</a:t>
          </a:r>
          <a:endParaRPr lang="tr-TR" sz="2200" kern="1200" dirty="0"/>
        </a:p>
      </dsp:txBody>
      <dsp:txXfrm>
        <a:off x="3098521" y="1163802"/>
        <a:ext cx="1138706" cy="589572"/>
      </dsp:txXfrm>
    </dsp:sp>
    <dsp:sp modelId="{7B293564-3D3C-4290-960A-2326BE981F5A}">
      <dsp:nvSpPr>
        <dsp:cNvPr id="0" name=""/>
        <dsp:cNvSpPr/>
      </dsp:nvSpPr>
      <dsp:spPr>
        <a:xfrm>
          <a:off x="3326263" y="1622358"/>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Mülk</a:t>
          </a:r>
          <a:endParaRPr lang="tr-TR" sz="1300" kern="1200" dirty="0"/>
        </a:p>
      </dsp:txBody>
      <dsp:txXfrm>
        <a:off x="3326263" y="1622358"/>
        <a:ext cx="1024836" cy="1965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9E0A9-10A4-414E-A69D-F7FA3467F6DE}">
      <dsp:nvSpPr>
        <dsp:cNvPr id="0" name=""/>
        <dsp:cNvSpPr/>
      </dsp:nvSpPr>
      <dsp:spPr>
        <a:xfrm>
          <a:off x="2140164" y="823161"/>
          <a:ext cx="1527711" cy="340641"/>
        </a:xfrm>
        <a:custGeom>
          <a:avLst/>
          <a:gdLst/>
          <a:ahLst/>
          <a:cxnLst/>
          <a:rect l="0" t="0" r="0" b="0"/>
          <a:pathLst>
            <a:path>
              <a:moveTo>
                <a:pt x="0" y="0"/>
              </a:moveTo>
              <a:lnTo>
                <a:pt x="0" y="203074"/>
              </a:lnTo>
              <a:lnTo>
                <a:pt x="1527711" y="203074"/>
              </a:lnTo>
              <a:lnTo>
                <a:pt x="1527711" y="34064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A2D70C8-9D60-4D94-841D-A01716D55243}">
      <dsp:nvSpPr>
        <dsp:cNvPr id="0" name=""/>
        <dsp:cNvSpPr/>
      </dsp:nvSpPr>
      <dsp:spPr>
        <a:xfrm>
          <a:off x="2094444" y="823161"/>
          <a:ext cx="91440" cy="340641"/>
        </a:xfrm>
        <a:custGeom>
          <a:avLst/>
          <a:gdLst/>
          <a:ahLst/>
          <a:cxnLst/>
          <a:rect l="0" t="0" r="0" b="0"/>
          <a:pathLst>
            <a:path>
              <a:moveTo>
                <a:pt x="45720" y="0"/>
              </a:moveTo>
              <a:lnTo>
                <a:pt x="45720" y="34064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F642933-6454-4ACB-B15E-FCC2A71FE79D}">
      <dsp:nvSpPr>
        <dsp:cNvPr id="0" name=""/>
        <dsp:cNvSpPr/>
      </dsp:nvSpPr>
      <dsp:spPr>
        <a:xfrm>
          <a:off x="612452" y="823161"/>
          <a:ext cx="1527711" cy="340641"/>
        </a:xfrm>
        <a:custGeom>
          <a:avLst/>
          <a:gdLst/>
          <a:ahLst/>
          <a:cxnLst/>
          <a:rect l="0" t="0" r="0" b="0"/>
          <a:pathLst>
            <a:path>
              <a:moveTo>
                <a:pt x="1527711" y="0"/>
              </a:moveTo>
              <a:lnTo>
                <a:pt x="1527711" y="203074"/>
              </a:lnTo>
              <a:lnTo>
                <a:pt x="0" y="203074"/>
              </a:lnTo>
              <a:lnTo>
                <a:pt x="0" y="34064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0241A37-2702-479D-830E-2A93797F5BE8}">
      <dsp:nvSpPr>
        <dsp:cNvPr id="0" name=""/>
        <dsp:cNvSpPr/>
      </dsp:nvSpPr>
      <dsp:spPr>
        <a:xfrm>
          <a:off x="1570810" y="233589"/>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Prosedur</a:t>
          </a:r>
          <a:endParaRPr lang="tr-TR" sz="2200" kern="1200" dirty="0"/>
        </a:p>
      </dsp:txBody>
      <dsp:txXfrm>
        <a:off x="1570810" y="233589"/>
        <a:ext cx="1138706" cy="589572"/>
      </dsp:txXfrm>
    </dsp:sp>
    <dsp:sp modelId="{2BDF7970-987D-4DD6-822D-4B5B849EA67D}">
      <dsp:nvSpPr>
        <dsp:cNvPr id="0" name=""/>
        <dsp:cNvSpPr/>
      </dsp:nvSpPr>
      <dsp:spPr>
        <a:xfrm>
          <a:off x="1798552" y="692145"/>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Yordam</a:t>
          </a:r>
          <a:endParaRPr lang="tr-TR" sz="1300" kern="1200" dirty="0"/>
        </a:p>
      </dsp:txBody>
      <dsp:txXfrm>
        <a:off x="1798552" y="692145"/>
        <a:ext cx="1024836" cy="196524"/>
      </dsp:txXfrm>
    </dsp:sp>
    <dsp:sp modelId="{09AF0BC7-C27B-4C75-B10F-F822FCA78C93}">
      <dsp:nvSpPr>
        <dsp:cNvPr id="0" name=""/>
        <dsp:cNvSpPr/>
      </dsp:nvSpPr>
      <dsp:spPr>
        <a:xfrm>
          <a:off x="43099" y="1163802"/>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Function</a:t>
          </a:r>
          <a:endParaRPr lang="tr-TR" sz="2200" kern="1200" dirty="0"/>
        </a:p>
      </dsp:txBody>
      <dsp:txXfrm>
        <a:off x="43099" y="1163802"/>
        <a:ext cx="1138706" cy="589572"/>
      </dsp:txXfrm>
    </dsp:sp>
    <dsp:sp modelId="{CC2FECF5-499A-4716-91F7-02BE4EBD9766}">
      <dsp:nvSpPr>
        <dsp:cNvPr id="0" name=""/>
        <dsp:cNvSpPr/>
      </dsp:nvSpPr>
      <dsp:spPr>
        <a:xfrm>
          <a:off x="270840" y="1622358"/>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Fonksiyon</a:t>
          </a:r>
          <a:endParaRPr lang="tr-TR" sz="1300" kern="1200" dirty="0"/>
        </a:p>
      </dsp:txBody>
      <dsp:txXfrm>
        <a:off x="270840" y="1622358"/>
        <a:ext cx="1024836" cy="196524"/>
      </dsp:txXfrm>
    </dsp:sp>
    <dsp:sp modelId="{B38D186C-57B0-4114-AD98-B91C52DE2E3E}">
      <dsp:nvSpPr>
        <dsp:cNvPr id="0" name=""/>
        <dsp:cNvSpPr/>
      </dsp:nvSpPr>
      <dsp:spPr>
        <a:xfrm>
          <a:off x="1570810" y="1163802"/>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Sub</a:t>
          </a:r>
          <a:endParaRPr lang="tr-TR" sz="2200" kern="1200" dirty="0"/>
        </a:p>
      </dsp:txBody>
      <dsp:txXfrm>
        <a:off x="1570810" y="1163802"/>
        <a:ext cx="1138706" cy="589572"/>
      </dsp:txXfrm>
    </dsp:sp>
    <dsp:sp modelId="{4F565299-F86A-4409-9704-759C15016E07}">
      <dsp:nvSpPr>
        <dsp:cNvPr id="0" name=""/>
        <dsp:cNvSpPr/>
      </dsp:nvSpPr>
      <dsp:spPr>
        <a:xfrm>
          <a:off x="1798552" y="1622358"/>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Alt Yordam</a:t>
          </a:r>
          <a:endParaRPr lang="tr-TR" sz="1300" kern="1200" dirty="0"/>
        </a:p>
      </dsp:txBody>
      <dsp:txXfrm>
        <a:off x="1798552" y="1622358"/>
        <a:ext cx="1024836" cy="196524"/>
      </dsp:txXfrm>
    </dsp:sp>
    <dsp:sp modelId="{0F21C2E9-A9BF-412E-99E6-D8B75BC5FA05}">
      <dsp:nvSpPr>
        <dsp:cNvPr id="0" name=""/>
        <dsp:cNvSpPr/>
      </dsp:nvSpPr>
      <dsp:spPr>
        <a:xfrm>
          <a:off x="3098521" y="1163802"/>
          <a:ext cx="1138706" cy="589572"/>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83195" numCol="1" spcCol="1270" anchor="ctr" anchorCtr="0">
          <a:noAutofit/>
        </a:bodyPr>
        <a:lstStyle/>
        <a:p>
          <a:pPr lvl="0" algn="ctr" defTabSz="977900">
            <a:lnSpc>
              <a:spcPct val="90000"/>
            </a:lnSpc>
            <a:spcBef>
              <a:spcPct val="0"/>
            </a:spcBef>
            <a:spcAft>
              <a:spcPct val="35000"/>
            </a:spcAft>
          </a:pPr>
          <a:r>
            <a:rPr lang="tr-TR" sz="2200" kern="1200" dirty="0" err="1" smtClean="0"/>
            <a:t>Property</a:t>
          </a:r>
          <a:endParaRPr lang="tr-TR" sz="2200" kern="1200" dirty="0"/>
        </a:p>
      </dsp:txBody>
      <dsp:txXfrm>
        <a:off x="3098521" y="1163802"/>
        <a:ext cx="1138706" cy="589572"/>
      </dsp:txXfrm>
    </dsp:sp>
    <dsp:sp modelId="{7B293564-3D3C-4290-960A-2326BE981F5A}">
      <dsp:nvSpPr>
        <dsp:cNvPr id="0" name=""/>
        <dsp:cNvSpPr/>
      </dsp:nvSpPr>
      <dsp:spPr>
        <a:xfrm>
          <a:off x="3326263" y="1622358"/>
          <a:ext cx="1024836" cy="1965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r>
            <a:rPr lang="tr-TR" sz="1300" kern="1200" dirty="0" smtClean="0"/>
            <a:t>Mülk</a:t>
          </a:r>
          <a:endParaRPr lang="tr-TR" sz="1300" kern="1200" dirty="0"/>
        </a:p>
      </dsp:txBody>
      <dsp:txXfrm>
        <a:off x="3326263" y="1622358"/>
        <a:ext cx="1024836" cy="196524"/>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EBC87F-7342-9A4C-83D8-0E1ABD7B8223}" type="datetimeFigureOut">
              <a:rPr lang="tr-TR" smtClean="0"/>
              <a:t>8.01.2025</a:t>
            </a:fld>
            <a:endParaRPr lang="tr-TR"/>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5C718E-D5A4-D042-BAAE-8DF16EC75B00}" type="slidenum">
              <a:rPr lang="tr-TR" smtClean="0"/>
              <a:t>‹#›</a:t>
            </a:fld>
            <a:endParaRPr lang="tr-TR"/>
          </a:p>
        </p:txBody>
      </p:sp>
    </p:spTree>
    <p:extLst>
      <p:ext uri="{BB962C8B-B14F-4D97-AF65-F5344CB8AC3E}">
        <p14:creationId xmlns:p14="http://schemas.microsoft.com/office/powerpoint/2010/main" val="108586047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apak">
    <p:spTree>
      <p:nvGrpSpPr>
        <p:cNvPr id="1" name=""/>
        <p:cNvGrpSpPr/>
        <p:nvPr/>
      </p:nvGrpSpPr>
      <p:grpSpPr>
        <a:xfrm>
          <a:off x="0" y="0"/>
          <a:ext cx="0" cy="0"/>
          <a:chOff x="0" y="0"/>
          <a:chExt cx="0" cy="0"/>
        </a:xfrm>
      </p:grpSpPr>
      <p:grpSp>
        <p:nvGrpSpPr>
          <p:cNvPr id="7" name="그룹 1"/>
          <p:cNvGrpSpPr/>
          <p:nvPr userDrawn="1"/>
        </p:nvGrpSpPr>
        <p:grpSpPr>
          <a:xfrm>
            <a:off x="0" y="-21265"/>
            <a:ext cx="6411432" cy="6879265"/>
            <a:chOff x="0" y="57408"/>
            <a:chExt cx="4661488" cy="5028685"/>
          </a:xfrm>
        </p:grpSpPr>
        <p:sp>
          <p:nvSpPr>
            <p:cNvPr id="8" name="Freeform 97"/>
            <p:cNvSpPr>
              <a:spLocks/>
            </p:cNvSpPr>
            <p:nvPr userDrawn="1"/>
          </p:nvSpPr>
          <p:spPr bwMode="auto">
            <a:xfrm>
              <a:off x="2684826" y="5860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26555E">
                <a:alpha val="6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9" name="Freeform 98"/>
            <p:cNvSpPr>
              <a:spLocks/>
            </p:cNvSpPr>
            <p:nvPr userDrawn="1"/>
          </p:nvSpPr>
          <p:spPr bwMode="auto">
            <a:xfrm>
              <a:off x="0" y="57408"/>
              <a:ext cx="3078251" cy="962103"/>
            </a:xfrm>
            <a:custGeom>
              <a:avLst/>
              <a:gdLst>
                <a:gd name="T0" fmla="*/ 2178 w 2582"/>
                <a:gd name="T1" fmla="*/ 0 h 807"/>
                <a:gd name="T2" fmla="*/ 0 w 2582"/>
                <a:gd name="T3" fmla="*/ 0 h 807"/>
                <a:gd name="T4" fmla="*/ 0 w 2582"/>
                <a:gd name="T5" fmla="*/ 807 h 807"/>
                <a:gd name="T6" fmla="*/ 2178 w 2582"/>
                <a:gd name="T7" fmla="*/ 807 h 807"/>
                <a:gd name="T8" fmla="*/ 2582 w 2582"/>
                <a:gd name="T9" fmla="*/ 404 h 807"/>
                <a:gd name="T10" fmla="*/ 2178 w 2582"/>
                <a:gd name="T11" fmla="*/ 0 h 807"/>
              </a:gdLst>
              <a:ahLst/>
              <a:cxnLst>
                <a:cxn ang="0">
                  <a:pos x="T0" y="T1"/>
                </a:cxn>
                <a:cxn ang="0">
                  <a:pos x="T2" y="T3"/>
                </a:cxn>
                <a:cxn ang="0">
                  <a:pos x="T4" y="T5"/>
                </a:cxn>
                <a:cxn ang="0">
                  <a:pos x="T6" y="T7"/>
                </a:cxn>
                <a:cxn ang="0">
                  <a:pos x="T8" y="T9"/>
                </a:cxn>
                <a:cxn ang="0">
                  <a:pos x="T10" y="T11"/>
                </a:cxn>
              </a:cxnLst>
              <a:rect l="0" t="0" r="r" b="b"/>
              <a:pathLst>
                <a:path w="2582" h="807">
                  <a:moveTo>
                    <a:pt x="2178" y="0"/>
                  </a:moveTo>
                  <a:lnTo>
                    <a:pt x="0" y="0"/>
                  </a:lnTo>
                  <a:lnTo>
                    <a:pt x="0" y="807"/>
                  </a:lnTo>
                  <a:lnTo>
                    <a:pt x="2178" y="807"/>
                  </a:lnTo>
                  <a:lnTo>
                    <a:pt x="2582" y="404"/>
                  </a:lnTo>
                  <a:lnTo>
                    <a:pt x="2178" y="0"/>
                  </a:lnTo>
                  <a:close/>
                </a:path>
              </a:pathLst>
            </a:custGeom>
            <a:solidFill>
              <a:schemeClr val="accent2">
                <a:lumMod val="20000"/>
                <a:lumOff val="80000"/>
                <a:alpha val="7000"/>
              </a:scheme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0" name="Freeform 99"/>
            <p:cNvSpPr>
              <a:spLocks/>
            </p:cNvSpPr>
            <p:nvPr userDrawn="1"/>
          </p:nvSpPr>
          <p:spPr bwMode="auto">
            <a:xfrm>
              <a:off x="0" y="1074351"/>
              <a:ext cx="2063692" cy="962103"/>
            </a:xfrm>
            <a:custGeom>
              <a:avLst/>
              <a:gdLst>
                <a:gd name="T0" fmla="*/ 1327 w 1731"/>
                <a:gd name="T1" fmla="*/ 0 h 807"/>
                <a:gd name="T2" fmla="*/ 0 w 1731"/>
                <a:gd name="T3" fmla="*/ 0 h 807"/>
                <a:gd name="T4" fmla="*/ 0 w 1731"/>
                <a:gd name="T5" fmla="*/ 807 h 807"/>
                <a:gd name="T6" fmla="*/ 1327 w 1731"/>
                <a:gd name="T7" fmla="*/ 807 h 807"/>
                <a:gd name="T8" fmla="*/ 1731 w 1731"/>
                <a:gd name="T9" fmla="*/ 403 h 807"/>
                <a:gd name="T10" fmla="*/ 1327 w 1731"/>
                <a:gd name="T11" fmla="*/ 0 h 807"/>
              </a:gdLst>
              <a:ahLst/>
              <a:cxnLst>
                <a:cxn ang="0">
                  <a:pos x="T0" y="T1"/>
                </a:cxn>
                <a:cxn ang="0">
                  <a:pos x="T2" y="T3"/>
                </a:cxn>
                <a:cxn ang="0">
                  <a:pos x="T4" y="T5"/>
                </a:cxn>
                <a:cxn ang="0">
                  <a:pos x="T6" y="T7"/>
                </a:cxn>
                <a:cxn ang="0">
                  <a:pos x="T8" y="T9"/>
                </a:cxn>
                <a:cxn ang="0">
                  <a:pos x="T10" y="T11"/>
                </a:cxn>
              </a:cxnLst>
              <a:rect l="0" t="0" r="r" b="b"/>
              <a:pathLst>
                <a:path w="1731" h="807">
                  <a:moveTo>
                    <a:pt x="1327" y="0"/>
                  </a:moveTo>
                  <a:lnTo>
                    <a:pt x="0" y="0"/>
                  </a:lnTo>
                  <a:lnTo>
                    <a:pt x="0" y="807"/>
                  </a:lnTo>
                  <a:lnTo>
                    <a:pt x="1327" y="807"/>
                  </a:lnTo>
                  <a:lnTo>
                    <a:pt x="1731" y="403"/>
                  </a:lnTo>
                  <a:lnTo>
                    <a:pt x="1327" y="0"/>
                  </a:lnTo>
                  <a:close/>
                </a:path>
              </a:pathLst>
            </a:custGeom>
            <a:solidFill>
              <a:schemeClr val="accent2">
                <a:lumMod val="20000"/>
                <a:lumOff val="80000"/>
                <a:alpha val="20000"/>
              </a:scheme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1" name="Freeform 100"/>
            <p:cNvSpPr>
              <a:spLocks/>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26555E">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2" name="Freeform 101"/>
            <p:cNvSpPr>
              <a:spLocks/>
            </p:cNvSpPr>
            <p:nvPr userDrawn="1"/>
          </p:nvSpPr>
          <p:spPr bwMode="auto">
            <a:xfrm>
              <a:off x="0" y="4123990"/>
              <a:ext cx="2063692" cy="962103"/>
            </a:xfrm>
            <a:custGeom>
              <a:avLst/>
              <a:gdLst>
                <a:gd name="T0" fmla="*/ 1327 w 1731"/>
                <a:gd name="T1" fmla="*/ 807 h 807"/>
                <a:gd name="T2" fmla="*/ 0 w 1731"/>
                <a:gd name="T3" fmla="*/ 807 h 807"/>
                <a:gd name="T4" fmla="*/ 0 w 1731"/>
                <a:gd name="T5" fmla="*/ 0 h 807"/>
                <a:gd name="T6" fmla="*/ 1327 w 1731"/>
                <a:gd name="T7" fmla="*/ 0 h 807"/>
                <a:gd name="T8" fmla="*/ 1731 w 1731"/>
                <a:gd name="T9" fmla="*/ 403 h 807"/>
                <a:gd name="T10" fmla="*/ 1327 w 1731"/>
                <a:gd name="T11" fmla="*/ 807 h 807"/>
              </a:gdLst>
              <a:ahLst/>
              <a:cxnLst>
                <a:cxn ang="0">
                  <a:pos x="T0" y="T1"/>
                </a:cxn>
                <a:cxn ang="0">
                  <a:pos x="T2" y="T3"/>
                </a:cxn>
                <a:cxn ang="0">
                  <a:pos x="T4" y="T5"/>
                </a:cxn>
                <a:cxn ang="0">
                  <a:pos x="T6" y="T7"/>
                </a:cxn>
                <a:cxn ang="0">
                  <a:pos x="T8" y="T9"/>
                </a:cxn>
                <a:cxn ang="0">
                  <a:pos x="T10" y="T11"/>
                </a:cxn>
              </a:cxnLst>
              <a:rect l="0" t="0" r="r" b="b"/>
              <a:pathLst>
                <a:path w="1731" h="807">
                  <a:moveTo>
                    <a:pt x="1327" y="807"/>
                  </a:moveTo>
                  <a:lnTo>
                    <a:pt x="0" y="807"/>
                  </a:lnTo>
                  <a:lnTo>
                    <a:pt x="0" y="0"/>
                  </a:lnTo>
                  <a:lnTo>
                    <a:pt x="1327" y="0"/>
                  </a:lnTo>
                  <a:lnTo>
                    <a:pt x="1731" y="403"/>
                  </a:lnTo>
                  <a:lnTo>
                    <a:pt x="1327" y="807"/>
                  </a:lnTo>
                  <a:close/>
                </a:path>
              </a:pathLst>
            </a:custGeom>
            <a:solidFill>
              <a:srgbClr val="D5C9E1">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3" name="Freeform 102"/>
            <p:cNvSpPr>
              <a:spLocks/>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4" name="Freeform 103"/>
            <p:cNvSpPr>
              <a:spLocks/>
            </p:cNvSpPr>
            <p:nvPr userDrawn="1"/>
          </p:nvSpPr>
          <p:spPr bwMode="auto">
            <a:xfrm>
              <a:off x="2684826" y="58600"/>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05438E"/>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5" name="Freeform 104"/>
            <p:cNvSpPr>
              <a:spLocks/>
            </p:cNvSpPr>
            <p:nvPr userDrawn="1"/>
          </p:nvSpPr>
          <p:spPr bwMode="auto">
            <a:xfrm>
              <a:off x="3700578" y="58600"/>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05428C">
                <a:alpha val="14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6" name="Freeform 105"/>
            <p:cNvSpPr>
              <a:spLocks/>
            </p:cNvSpPr>
            <p:nvPr userDrawn="1"/>
          </p:nvSpPr>
          <p:spPr bwMode="auto">
            <a:xfrm>
              <a:off x="1669075" y="1074351"/>
              <a:ext cx="960910" cy="962103"/>
            </a:xfrm>
            <a:custGeom>
              <a:avLst/>
              <a:gdLst>
                <a:gd name="T0" fmla="*/ 806 w 806"/>
                <a:gd name="T1" fmla="*/ 807 h 807"/>
                <a:gd name="T2" fmla="*/ 0 w 806"/>
                <a:gd name="T3" fmla="*/ 0 h 807"/>
                <a:gd name="T4" fmla="*/ 806 w 806"/>
                <a:gd name="T5" fmla="*/ 0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806" y="0"/>
                  </a:lnTo>
                  <a:lnTo>
                    <a:pt x="806" y="807"/>
                  </a:lnTo>
                  <a:close/>
                </a:path>
              </a:pathLst>
            </a:custGeom>
            <a:solidFill>
              <a:srgbClr val="D0D8E3"/>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7" name="Freeform 106"/>
            <p:cNvSpPr>
              <a:spLocks/>
            </p:cNvSpPr>
            <p:nvPr userDrawn="1"/>
          </p:nvSpPr>
          <p:spPr bwMode="auto">
            <a:xfrm>
              <a:off x="1669075" y="1074351"/>
              <a:ext cx="960910" cy="96210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26555E">
                <a:alpha val="64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8" name="Freeform 107"/>
            <p:cNvSpPr>
              <a:spLocks/>
            </p:cNvSpPr>
            <p:nvPr userDrawn="1"/>
          </p:nvSpPr>
          <p:spPr bwMode="auto">
            <a:xfrm>
              <a:off x="2684826" y="1074351"/>
              <a:ext cx="960910" cy="962103"/>
            </a:xfrm>
            <a:custGeom>
              <a:avLst/>
              <a:gdLst>
                <a:gd name="T0" fmla="*/ 806 w 806"/>
                <a:gd name="T1" fmla="*/ 807 h 807"/>
                <a:gd name="T2" fmla="*/ 0 w 806"/>
                <a:gd name="T3" fmla="*/ 0 h 807"/>
                <a:gd name="T4" fmla="*/ 0 w 806"/>
                <a:gd name="T5" fmla="*/ 807 h 807"/>
                <a:gd name="T6" fmla="*/ 806 w 806"/>
                <a:gd name="T7" fmla="*/ 807 h 807"/>
              </a:gdLst>
              <a:ahLst/>
              <a:cxnLst>
                <a:cxn ang="0">
                  <a:pos x="T0" y="T1"/>
                </a:cxn>
                <a:cxn ang="0">
                  <a:pos x="T2" y="T3"/>
                </a:cxn>
                <a:cxn ang="0">
                  <a:pos x="T4" y="T5"/>
                </a:cxn>
                <a:cxn ang="0">
                  <a:pos x="T6" y="T7"/>
                </a:cxn>
              </a:cxnLst>
              <a:rect l="0" t="0" r="r" b="b"/>
              <a:pathLst>
                <a:path w="806" h="807">
                  <a:moveTo>
                    <a:pt x="806" y="807"/>
                  </a:moveTo>
                  <a:lnTo>
                    <a:pt x="0" y="0"/>
                  </a:lnTo>
                  <a:lnTo>
                    <a:pt x="0" y="807"/>
                  </a:lnTo>
                  <a:lnTo>
                    <a:pt x="806" y="807"/>
                  </a:lnTo>
                  <a:close/>
                </a:path>
              </a:pathLst>
            </a:custGeom>
            <a:solidFill>
              <a:schemeClr val="bg1">
                <a:lumMod val="85000"/>
                <a:alpha val="20000"/>
              </a:scheme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9" name="Freeform 109"/>
            <p:cNvSpPr>
              <a:spLocks/>
            </p:cNvSpPr>
            <p:nvPr userDrawn="1"/>
          </p:nvSpPr>
          <p:spPr bwMode="auto">
            <a:xfrm>
              <a:off x="2691890" y="4125183"/>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75000"/>
                <a:alpha val="20000"/>
              </a:schemeClr>
            </a:solidFill>
            <a:ln>
              <a:noFill/>
            </a:ln>
            <a:extLst/>
          </p:spPr>
          <p:txBody>
            <a:bodyPr vert="horz" wrap="square" lIns="91440" tIns="45720" rIns="91440" bIns="45720" numCol="1" anchor="t" anchorCtr="0" compatLnSpc="1">
              <a:prstTxWarp prst="textNoShape">
                <a:avLst/>
              </a:prstTxWarp>
            </a:bodyPr>
            <a:lstStyle/>
            <a:p>
              <a:endParaRPr lang="ko-KR" altLang="en-US" sz="2400"/>
            </a:p>
          </p:txBody>
        </p:sp>
        <p:sp>
          <p:nvSpPr>
            <p:cNvPr id="20" name="Freeform 111"/>
            <p:cNvSpPr>
              <a:spLocks/>
            </p:cNvSpPr>
            <p:nvPr userDrawn="1"/>
          </p:nvSpPr>
          <p:spPr bwMode="auto">
            <a:xfrm>
              <a:off x="1669075" y="4123990"/>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5C9E1">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21" name="Freeform 112"/>
            <p:cNvSpPr>
              <a:spLocks/>
            </p:cNvSpPr>
            <p:nvPr userDrawn="1"/>
          </p:nvSpPr>
          <p:spPr bwMode="auto">
            <a:xfrm>
              <a:off x="1669075" y="4123990"/>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05428C"/>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22" name="Freeform 113"/>
            <p:cNvSpPr>
              <a:spLocks/>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26555E">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23" name="Freeform 114"/>
            <p:cNvSpPr>
              <a:spLocks/>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05428C">
                <a:alpha val="61000"/>
              </a:srgbClr>
            </a:solidFill>
            <a:ln>
              <a:noFill/>
            </a:ln>
            <a:effectLst>
              <a:outerShdw sx="1000" sy="1000" algn="ctr" rotWithShape="0">
                <a:srgbClr val="000000"/>
              </a:outerShdw>
            </a:effectLst>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24" name="Freeform 115"/>
            <p:cNvSpPr>
              <a:spLocks/>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DCE4EF">
                <a:alpha val="4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25" name="Freeform 117"/>
            <p:cNvSpPr>
              <a:spLocks/>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D5C9E1">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26" name="Freeform 119"/>
            <p:cNvSpPr>
              <a:spLocks/>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27" name="Freeform 120"/>
            <p:cNvSpPr>
              <a:spLocks/>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26555E"/>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grpSp>
          <p:nvGrpSpPr>
            <p:cNvPr id="28" name="그룹 89"/>
            <p:cNvGrpSpPr/>
            <p:nvPr userDrawn="1"/>
          </p:nvGrpSpPr>
          <p:grpSpPr>
            <a:xfrm>
              <a:off x="1328107" y="3390790"/>
              <a:ext cx="277782" cy="678359"/>
              <a:chOff x="1812925" y="4535488"/>
              <a:chExt cx="369888" cy="903287"/>
            </a:xfrm>
            <a:solidFill>
              <a:schemeClr val="accent2">
                <a:lumMod val="50000"/>
              </a:schemeClr>
            </a:solidFill>
          </p:grpSpPr>
          <p:sp>
            <p:nvSpPr>
              <p:cNvPr id="42" name="Freeform 5"/>
              <p:cNvSpPr>
                <a:spLocks/>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43" name="Freeform 7"/>
              <p:cNvSpPr>
                <a:spLocks/>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grpSp>
        <p:sp>
          <p:nvSpPr>
            <p:cNvPr id="29" name="Freeform 36"/>
            <p:cNvSpPr>
              <a:spLocks/>
            </p:cNvSpPr>
            <p:nvPr userDrawn="1"/>
          </p:nvSpPr>
          <p:spPr bwMode="auto">
            <a:xfrm>
              <a:off x="3700578" y="192350"/>
              <a:ext cx="164523" cy="513837"/>
            </a:xfrm>
            <a:custGeom>
              <a:avLst/>
              <a:gdLst>
                <a:gd name="T0" fmla="*/ 0 w 138"/>
                <a:gd name="T1" fmla="*/ 0 h 431"/>
                <a:gd name="T2" fmla="*/ 0 w 138"/>
                <a:gd name="T3" fmla="*/ 85 h 431"/>
                <a:gd name="T4" fmla="*/ 0 w 138"/>
                <a:gd name="T5" fmla="*/ 85 h 431"/>
                <a:gd name="T6" fmla="*/ 15 w 138"/>
                <a:gd name="T7" fmla="*/ 96 h 431"/>
                <a:gd name="T8" fmla="*/ 27 w 138"/>
                <a:gd name="T9" fmla="*/ 110 h 431"/>
                <a:gd name="T10" fmla="*/ 38 w 138"/>
                <a:gd name="T11" fmla="*/ 124 h 431"/>
                <a:gd name="T12" fmla="*/ 47 w 138"/>
                <a:gd name="T13" fmla="*/ 141 h 431"/>
                <a:gd name="T14" fmla="*/ 56 w 138"/>
                <a:gd name="T15" fmla="*/ 158 h 431"/>
                <a:gd name="T16" fmla="*/ 61 w 138"/>
                <a:gd name="T17" fmla="*/ 177 h 431"/>
                <a:gd name="T18" fmla="*/ 64 w 138"/>
                <a:gd name="T19" fmla="*/ 195 h 431"/>
                <a:gd name="T20" fmla="*/ 65 w 138"/>
                <a:gd name="T21" fmla="*/ 215 h 431"/>
                <a:gd name="T22" fmla="*/ 65 w 138"/>
                <a:gd name="T23" fmla="*/ 215 h 431"/>
                <a:gd name="T24" fmla="*/ 64 w 138"/>
                <a:gd name="T25" fmla="*/ 235 h 431"/>
                <a:gd name="T26" fmla="*/ 61 w 138"/>
                <a:gd name="T27" fmla="*/ 254 h 431"/>
                <a:gd name="T28" fmla="*/ 56 w 138"/>
                <a:gd name="T29" fmla="*/ 272 h 431"/>
                <a:gd name="T30" fmla="*/ 47 w 138"/>
                <a:gd name="T31" fmla="*/ 290 h 431"/>
                <a:gd name="T32" fmla="*/ 38 w 138"/>
                <a:gd name="T33" fmla="*/ 305 h 431"/>
                <a:gd name="T34" fmla="*/ 27 w 138"/>
                <a:gd name="T35" fmla="*/ 321 h 431"/>
                <a:gd name="T36" fmla="*/ 15 w 138"/>
                <a:gd name="T37" fmla="*/ 333 h 431"/>
                <a:gd name="T38" fmla="*/ 0 w 138"/>
                <a:gd name="T39" fmla="*/ 346 h 431"/>
                <a:gd name="T40" fmla="*/ 0 w 138"/>
                <a:gd name="T41" fmla="*/ 431 h 431"/>
                <a:gd name="T42" fmla="*/ 0 w 138"/>
                <a:gd name="T43" fmla="*/ 431 h 431"/>
                <a:gd name="T44" fmla="*/ 15 w 138"/>
                <a:gd name="T45" fmla="*/ 423 h 431"/>
                <a:gd name="T46" fmla="*/ 30 w 138"/>
                <a:gd name="T47" fmla="*/ 414 h 431"/>
                <a:gd name="T48" fmla="*/ 43 w 138"/>
                <a:gd name="T49" fmla="*/ 405 h 431"/>
                <a:gd name="T50" fmla="*/ 57 w 138"/>
                <a:gd name="T51" fmla="*/ 394 h 431"/>
                <a:gd name="T52" fmla="*/ 68 w 138"/>
                <a:gd name="T53" fmla="*/ 384 h 431"/>
                <a:gd name="T54" fmla="*/ 80 w 138"/>
                <a:gd name="T55" fmla="*/ 371 h 431"/>
                <a:gd name="T56" fmla="*/ 90 w 138"/>
                <a:gd name="T57" fmla="*/ 359 h 431"/>
                <a:gd name="T58" fmla="*/ 100 w 138"/>
                <a:gd name="T59" fmla="*/ 345 h 431"/>
                <a:gd name="T60" fmla="*/ 109 w 138"/>
                <a:gd name="T61" fmla="*/ 330 h 431"/>
                <a:gd name="T62" fmla="*/ 116 w 138"/>
                <a:gd name="T63" fmla="*/ 316 h 431"/>
                <a:gd name="T64" fmla="*/ 123 w 138"/>
                <a:gd name="T65" fmla="*/ 300 h 431"/>
                <a:gd name="T66" fmla="*/ 128 w 138"/>
                <a:gd name="T67" fmla="*/ 283 h 431"/>
                <a:gd name="T68" fmla="*/ 133 w 138"/>
                <a:gd name="T69" fmla="*/ 268 h 431"/>
                <a:gd name="T70" fmla="*/ 136 w 138"/>
                <a:gd name="T71" fmla="*/ 250 h 431"/>
                <a:gd name="T72" fmla="*/ 138 w 138"/>
                <a:gd name="T73" fmla="*/ 233 h 431"/>
                <a:gd name="T74" fmla="*/ 138 w 138"/>
                <a:gd name="T75" fmla="*/ 215 h 431"/>
                <a:gd name="T76" fmla="*/ 138 w 138"/>
                <a:gd name="T77" fmla="*/ 215 h 431"/>
                <a:gd name="T78" fmla="*/ 138 w 138"/>
                <a:gd name="T79" fmla="*/ 198 h 431"/>
                <a:gd name="T80" fmla="*/ 136 w 138"/>
                <a:gd name="T81" fmla="*/ 180 h 431"/>
                <a:gd name="T82" fmla="*/ 133 w 138"/>
                <a:gd name="T83" fmla="*/ 163 h 431"/>
                <a:gd name="T84" fmla="*/ 128 w 138"/>
                <a:gd name="T85" fmla="*/ 146 h 431"/>
                <a:gd name="T86" fmla="*/ 123 w 138"/>
                <a:gd name="T87" fmla="*/ 131 h 431"/>
                <a:gd name="T88" fmla="*/ 116 w 138"/>
                <a:gd name="T89" fmla="*/ 115 h 431"/>
                <a:gd name="T90" fmla="*/ 109 w 138"/>
                <a:gd name="T91" fmla="*/ 100 h 431"/>
                <a:gd name="T92" fmla="*/ 100 w 138"/>
                <a:gd name="T93" fmla="*/ 86 h 431"/>
                <a:gd name="T94" fmla="*/ 90 w 138"/>
                <a:gd name="T95" fmla="*/ 72 h 431"/>
                <a:gd name="T96" fmla="*/ 80 w 138"/>
                <a:gd name="T97" fmla="*/ 60 h 431"/>
                <a:gd name="T98" fmla="*/ 68 w 138"/>
                <a:gd name="T99" fmla="*/ 47 h 431"/>
                <a:gd name="T100" fmla="*/ 57 w 138"/>
                <a:gd name="T101" fmla="*/ 36 h 431"/>
                <a:gd name="T102" fmla="*/ 43 w 138"/>
                <a:gd name="T103" fmla="*/ 25 h 431"/>
                <a:gd name="T104" fmla="*/ 30 w 138"/>
                <a:gd name="T105" fmla="*/ 16 h 431"/>
                <a:gd name="T106" fmla="*/ 15 w 138"/>
                <a:gd name="T107" fmla="*/ 7 h 431"/>
                <a:gd name="T108" fmla="*/ 0 w 138"/>
                <a:gd name="T109" fmla="*/ 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8" h="431">
                  <a:moveTo>
                    <a:pt x="0" y="0"/>
                  </a:moveTo>
                  <a:lnTo>
                    <a:pt x="0" y="85"/>
                  </a:lnTo>
                  <a:lnTo>
                    <a:pt x="0" y="85"/>
                  </a:lnTo>
                  <a:lnTo>
                    <a:pt x="15" y="96"/>
                  </a:lnTo>
                  <a:lnTo>
                    <a:pt x="27" y="110"/>
                  </a:lnTo>
                  <a:lnTo>
                    <a:pt x="38" y="124"/>
                  </a:lnTo>
                  <a:lnTo>
                    <a:pt x="47" y="141"/>
                  </a:lnTo>
                  <a:lnTo>
                    <a:pt x="56" y="158"/>
                  </a:lnTo>
                  <a:lnTo>
                    <a:pt x="61" y="177"/>
                  </a:lnTo>
                  <a:lnTo>
                    <a:pt x="64" y="195"/>
                  </a:lnTo>
                  <a:lnTo>
                    <a:pt x="65" y="215"/>
                  </a:lnTo>
                  <a:lnTo>
                    <a:pt x="65" y="215"/>
                  </a:lnTo>
                  <a:lnTo>
                    <a:pt x="64" y="235"/>
                  </a:lnTo>
                  <a:lnTo>
                    <a:pt x="61" y="254"/>
                  </a:lnTo>
                  <a:lnTo>
                    <a:pt x="56" y="272"/>
                  </a:lnTo>
                  <a:lnTo>
                    <a:pt x="47" y="290"/>
                  </a:lnTo>
                  <a:lnTo>
                    <a:pt x="38" y="305"/>
                  </a:lnTo>
                  <a:lnTo>
                    <a:pt x="27" y="321"/>
                  </a:lnTo>
                  <a:lnTo>
                    <a:pt x="15" y="333"/>
                  </a:lnTo>
                  <a:lnTo>
                    <a:pt x="0" y="346"/>
                  </a:lnTo>
                  <a:lnTo>
                    <a:pt x="0" y="431"/>
                  </a:lnTo>
                  <a:lnTo>
                    <a:pt x="0" y="431"/>
                  </a:lnTo>
                  <a:lnTo>
                    <a:pt x="15" y="423"/>
                  </a:lnTo>
                  <a:lnTo>
                    <a:pt x="30" y="414"/>
                  </a:lnTo>
                  <a:lnTo>
                    <a:pt x="43" y="405"/>
                  </a:lnTo>
                  <a:lnTo>
                    <a:pt x="57" y="394"/>
                  </a:lnTo>
                  <a:lnTo>
                    <a:pt x="68" y="384"/>
                  </a:lnTo>
                  <a:lnTo>
                    <a:pt x="80" y="371"/>
                  </a:lnTo>
                  <a:lnTo>
                    <a:pt x="90" y="359"/>
                  </a:lnTo>
                  <a:lnTo>
                    <a:pt x="100" y="345"/>
                  </a:lnTo>
                  <a:lnTo>
                    <a:pt x="109" y="330"/>
                  </a:lnTo>
                  <a:lnTo>
                    <a:pt x="116" y="316"/>
                  </a:lnTo>
                  <a:lnTo>
                    <a:pt x="123" y="300"/>
                  </a:lnTo>
                  <a:lnTo>
                    <a:pt x="128" y="283"/>
                  </a:lnTo>
                  <a:lnTo>
                    <a:pt x="133" y="268"/>
                  </a:lnTo>
                  <a:lnTo>
                    <a:pt x="136" y="250"/>
                  </a:lnTo>
                  <a:lnTo>
                    <a:pt x="138" y="233"/>
                  </a:lnTo>
                  <a:lnTo>
                    <a:pt x="138" y="215"/>
                  </a:lnTo>
                  <a:lnTo>
                    <a:pt x="138" y="215"/>
                  </a:lnTo>
                  <a:lnTo>
                    <a:pt x="138" y="198"/>
                  </a:lnTo>
                  <a:lnTo>
                    <a:pt x="136" y="180"/>
                  </a:lnTo>
                  <a:lnTo>
                    <a:pt x="133" y="163"/>
                  </a:lnTo>
                  <a:lnTo>
                    <a:pt x="128" y="146"/>
                  </a:lnTo>
                  <a:lnTo>
                    <a:pt x="123" y="131"/>
                  </a:lnTo>
                  <a:lnTo>
                    <a:pt x="116" y="115"/>
                  </a:lnTo>
                  <a:lnTo>
                    <a:pt x="109" y="100"/>
                  </a:lnTo>
                  <a:lnTo>
                    <a:pt x="100" y="86"/>
                  </a:lnTo>
                  <a:lnTo>
                    <a:pt x="90" y="72"/>
                  </a:lnTo>
                  <a:lnTo>
                    <a:pt x="80" y="60"/>
                  </a:lnTo>
                  <a:lnTo>
                    <a:pt x="68" y="47"/>
                  </a:lnTo>
                  <a:lnTo>
                    <a:pt x="57" y="36"/>
                  </a:lnTo>
                  <a:lnTo>
                    <a:pt x="43" y="25"/>
                  </a:lnTo>
                  <a:lnTo>
                    <a:pt x="30" y="16"/>
                  </a:lnTo>
                  <a:lnTo>
                    <a:pt x="15" y="7"/>
                  </a:lnTo>
                  <a:lnTo>
                    <a:pt x="0"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30" name="Freeform 38"/>
            <p:cNvSpPr>
              <a:spLocks/>
            </p:cNvSpPr>
            <p:nvPr userDrawn="1"/>
          </p:nvSpPr>
          <p:spPr bwMode="auto">
            <a:xfrm>
              <a:off x="3195087" y="168988"/>
              <a:ext cx="450650" cy="656901"/>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pic>
          <p:nvPicPr>
            <p:cNvPr id="31"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32" name="Freeform 118"/>
            <p:cNvSpPr>
              <a:spLocks/>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D0D8E3"/>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grpSp>
          <p:nvGrpSpPr>
            <p:cNvPr id="33" name="그룹 122"/>
            <p:cNvGrpSpPr/>
            <p:nvPr userDrawn="1"/>
          </p:nvGrpSpPr>
          <p:grpSpPr>
            <a:xfrm>
              <a:off x="1659537" y="3390790"/>
              <a:ext cx="305202" cy="678359"/>
              <a:chOff x="2209800" y="4519614"/>
              <a:chExt cx="406400" cy="903287"/>
            </a:xfrm>
            <a:solidFill>
              <a:schemeClr val="accent1">
                <a:lumMod val="50000"/>
              </a:schemeClr>
            </a:solidFill>
          </p:grpSpPr>
          <p:sp>
            <p:nvSpPr>
              <p:cNvPr id="40" name="Freeform 9"/>
              <p:cNvSpPr>
                <a:spLocks/>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41" name="Freeform 11"/>
              <p:cNvSpPr>
                <a:spLocks/>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grpSp>
        <p:pic>
          <p:nvPicPr>
            <p:cNvPr id="34" name="그림 1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2834439" y="3871555"/>
              <a:ext cx="297062" cy="823433"/>
            </a:xfrm>
            <a:prstGeom prst="rect">
              <a:avLst/>
            </a:prstGeom>
          </p:spPr>
        </p:pic>
        <p:sp>
          <p:nvSpPr>
            <p:cNvPr id="35" name="Freeform 110"/>
            <p:cNvSpPr>
              <a:spLocks/>
            </p:cNvSpPr>
            <p:nvPr userDrawn="1"/>
          </p:nvSpPr>
          <p:spPr bwMode="auto">
            <a:xfrm>
              <a:off x="2684826" y="4123990"/>
              <a:ext cx="960910" cy="960910"/>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D0D8E3"/>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pic>
          <p:nvPicPr>
            <p:cNvPr id="36"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37" name="Freeform 116"/>
            <p:cNvSpPr>
              <a:spLocks/>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05428C"/>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pic>
          <p:nvPicPr>
            <p:cNvPr id="38" name="그림 13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2883716" y="1476207"/>
              <a:ext cx="337210" cy="823433"/>
            </a:xfrm>
            <a:prstGeom prst="rect">
              <a:avLst/>
            </a:prstGeom>
          </p:spPr>
        </p:pic>
        <p:sp>
          <p:nvSpPr>
            <p:cNvPr id="39" name="Freeform 108"/>
            <p:cNvSpPr>
              <a:spLocks/>
            </p:cNvSpPr>
            <p:nvPr userDrawn="1"/>
          </p:nvSpPr>
          <p:spPr bwMode="auto">
            <a:xfrm>
              <a:off x="2684826" y="1074351"/>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05428C">
                <a:alpha val="61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grpSp>
      <p:pic>
        <p:nvPicPr>
          <p:cNvPr id="44" name="Resim 4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42407" y="5784323"/>
            <a:ext cx="910244" cy="909827"/>
          </a:xfrm>
          <a:prstGeom prst="rect">
            <a:avLst/>
          </a:prstGeom>
        </p:spPr>
      </p:pic>
      <p:sp>
        <p:nvSpPr>
          <p:cNvPr id="45" name="Metin kutusu 44"/>
          <p:cNvSpPr txBox="1"/>
          <p:nvPr userDrawn="1"/>
        </p:nvSpPr>
        <p:spPr>
          <a:xfrm>
            <a:off x="137279" y="545955"/>
            <a:ext cx="3734976" cy="400110"/>
          </a:xfrm>
          <a:prstGeom prst="rect">
            <a:avLst/>
          </a:prstGeom>
          <a:noFill/>
        </p:spPr>
        <p:txBody>
          <a:bodyPr wrap="square" rtlCol="0">
            <a:spAutoFit/>
          </a:bodyPr>
          <a:lstStyle/>
          <a:p>
            <a:r>
              <a:rPr lang="tr-TR" sz="2000" b="1" dirty="0" smtClean="0">
                <a:latin typeface="Candara" panose="020E0502030303020204" pitchFamily="34" charset="0"/>
                <a:ea typeface="Tahoma" panose="020B0604030504040204" pitchFamily="34" charset="0"/>
                <a:cs typeface="Mongolian Baiti" panose="03000500000000000000" pitchFamily="66" charset="0"/>
              </a:rPr>
              <a:t>İBB UZAKTAN EĞİTİM MERKEZİ</a:t>
            </a:r>
            <a:endParaRPr lang="tr-TR" sz="2000" b="1" dirty="0">
              <a:latin typeface="Candara" panose="020E0502030303020204" pitchFamily="34" charset="0"/>
              <a:ea typeface="Tahoma" panose="020B0604030504040204" pitchFamily="34" charset="0"/>
              <a:cs typeface="Mongolian Baiti" panose="03000500000000000000" pitchFamily="66" charset="0"/>
            </a:endParaRPr>
          </a:p>
        </p:txBody>
      </p:sp>
      <p:pic>
        <p:nvPicPr>
          <p:cNvPr id="46" name="Resim 4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687905" y="3130932"/>
            <a:ext cx="514037" cy="707636"/>
          </a:xfrm>
          <a:prstGeom prst="rect">
            <a:avLst/>
          </a:prstGeom>
        </p:spPr>
      </p:pic>
      <p:pic>
        <p:nvPicPr>
          <p:cNvPr id="47" name="Resim 4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286150" y="3122828"/>
            <a:ext cx="510699" cy="707636"/>
          </a:xfrm>
          <a:prstGeom prst="rect">
            <a:avLst/>
          </a:prstGeom>
        </p:spPr>
      </p:pic>
      <p:pic>
        <p:nvPicPr>
          <p:cNvPr id="48" name="Resim 4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038368" y="1850100"/>
            <a:ext cx="843962" cy="854679"/>
          </a:xfrm>
          <a:prstGeom prst="rect">
            <a:avLst/>
          </a:prstGeom>
        </p:spPr>
      </p:pic>
      <p:pic>
        <p:nvPicPr>
          <p:cNvPr id="49" name="Resim 4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207172" y="6046063"/>
            <a:ext cx="866897" cy="534038"/>
          </a:xfrm>
          <a:prstGeom prst="rect">
            <a:avLst/>
          </a:prstGeom>
        </p:spPr>
      </p:pic>
      <p:sp>
        <p:nvSpPr>
          <p:cNvPr id="50" name="Dikdörtgen 49"/>
          <p:cNvSpPr/>
          <p:nvPr userDrawn="1"/>
        </p:nvSpPr>
        <p:spPr>
          <a:xfrm>
            <a:off x="3617292" y="1383936"/>
            <a:ext cx="75429" cy="1320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Dikdörtgen 50"/>
          <p:cNvSpPr/>
          <p:nvPr userDrawn="1"/>
        </p:nvSpPr>
        <p:spPr>
          <a:xfrm>
            <a:off x="3627009" y="5540207"/>
            <a:ext cx="75429" cy="1166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5826581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onu Başlıkları">
    <p:spTree>
      <p:nvGrpSpPr>
        <p:cNvPr id="1" name=""/>
        <p:cNvGrpSpPr/>
        <p:nvPr/>
      </p:nvGrpSpPr>
      <p:grpSpPr>
        <a:xfrm>
          <a:off x="0" y="0"/>
          <a:ext cx="0" cy="0"/>
          <a:chOff x="0" y="0"/>
          <a:chExt cx="0" cy="0"/>
        </a:xfrm>
      </p:grpSpPr>
      <p:grpSp>
        <p:nvGrpSpPr>
          <p:cNvPr id="7" name="그룹 116"/>
          <p:cNvGrpSpPr/>
          <p:nvPr userDrawn="1"/>
        </p:nvGrpSpPr>
        <p:grpSpPr>
          <a:xfrm>
            <a:off x="7996629" y="-1988"/>
            <a:ext cx="4195372" cy="6859988"/>
            <a:chOff x="5048873" y="80963"/>
            <a:chExt cx="4095127" cy="6696075"/>
          </a:xfrm>
        </p:grpSpPr>
        <p:sp>
          <p:nvSpPr>
            <p:cNvPr id="8" name="Freeform 6"/>
            <p:cNvSpPr>
              <a:spLocks/>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rgbClr val="E5E8E9"/>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9" name="Freeform 7"/>
            <p:cNvSpPr>
              <a:spLocks/>
            </p:cNvSpPr>
            <p:nvPr userDrawn="1"/>
          </p:nvSpPr>
          <p:spPr bwMode="auto">
            <a:xfrm flipH="1">
              <a:off x="6403010" y="82550"/>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B1C2D6"/>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0" name="Freeform 8"/>
            <p:cNvSpPr>
              <a:spLocks/>
            </p:cNvSpPr>
            <p:nvPr userDrawn="1"/>
          </p:nvSpPr>
          <p:spPr bwMode="auto">
            <a:xfrm flipH="1">
              <a:off x="5052048" y="1436688"/>
              <a:ext cx="1279525" cy="1279525"/>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D0D8E3"/>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1" name="Freeform 9"/>
            <p:cNvSpPr>
              <a:spLocks/>
            </p:cNvSpPr>
            <p:nvPr userDrawn="1"/>
          </p:nvSpPr>
          <p:spPr bwMode="auto">
            <a:xfrm flipH="1">
              <a:off x="5048873" y="82550"/>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C9D2D4"/>
            </a:solidFill>
            <a:ln>
              <a:noFill/>
            </a:ln>
            <a:extLst/>
          </p:spPr>
          <p:txBody>
            <a:bodyPr vert="horz" wrap="square" lIns="91440" tIns="45720" rIns="91440" bIns="45720" numCol="1" anchor="t" anchorCtr="0" compatLnSpc="1">
              <a:prstTxWarp prst="textNoShape">
                <a:avLst/>
              </a:prstTxWarp>
            </a:bodyPr>
            <a:lstStyle/>
            <a:p>
              <a:endParaRPr lang="ko-KR" altLang="en-US" sz="2400"/>
            </a:p>
          </p:txBody>
        </p:sp>
        <p:sp>
          <p:nvSpPr>
            <p:cNvPr id="12" name="Freeform 10"/>
            <p:cNvSpPr>
              <a:spLocks/>
            </p:cNvSpPr>
            <p:nvPr userDrawn="1"/>
          </p:nvSpPr>
          <p:spPr bwMode="auto">
            <a:xfrm flipH="1">
              <a:off x="5048873" y="82550"/>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26555E"/>
            </a:solidFill>
            <a:ln>
              <a:noFill/>
            </a:ln>
          </p:spPr>
          <p:txBody>
            <a:bodyPr vert="horz" wrap="square" lIns="91440" tIns="45720" rIns="91440" bIns="45720" numCol="1" anchor="t" anchorCtr="0" compatLnSpc="1">
              <a:prstTxWarp prst="textNoShape">
                <a:avLst/>
              </a:prstTxWarp>
            </a:bodyPr>
            <a:lstStyle/>
            <a:p>
              <a:endParaRPr lang="ko-KR" altLang="en-US" sz="2400"/>
            </a:p>
          </p:txBody>
        </p:sp>
        <p:sp>
          <p:nvSpPr>
            <p:cNvPr id="13" name="Freeform 13"/>
            <p:cNvSpPr>
              <a:spLocks/>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E6EDF3"/>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4" name="Freeform 14"/>
            <p:cNvSpPr>
              <a:spLocks/>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E6EDF3"/>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5" name="Freeform 15"/>
            <p:cNvSpPr>
              <a:spLocks/>
            </p:cNvSpPr>
            <p:nvPr userDrawn="1"/>
          </p:nvSpPr>
          <p:spPr bwMode="auto">
            <a:xfrm flipH="1">
              <a:off x="6403010" y="143668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CBCAD2"/>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6" name="Freeform 16"/>
            <p:cNvSpPr>
              <a:spLocks/>
            </p:cNvSpPr>
            <p:nvPr userDrawn="1"/>
          </p:nvSpPr>
          <p:spPr bwMode="auto">
            <a:xfrm flipH="1">
              <a:off x="7768260" y="2789238"/>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CBCAD2"/>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7" name="Freeform 17"/>
            <p:cNvSpPr>
              <a:spLocks/>
            </p:cNvSpPr>
            <p:nvPr userDrawn="1"/>
          </p:nvSpPr>
          <p:spPr bwMode="auto">
            <a:xfrm flipH="1">
              <a:off x="6403010" y="1436688"/>
              <a:ext cx="1279525" cy="1281113"/>
            </a:xfrm>
            <a:custGeom>
              <a:avLst/>
              <a:gdLst>
                <a:gd name="T0" fmla="*/ 806 w 806"/>
                <a:gd name="T1" fmla="*/ 0 h 807"/>
                <a:gd name="T2" fmla="*/ 0 w 806"/>
                <a:gd name="T3" fmla="*/ 807 h 807"/>
                <a:gd name="T4" fmla="*/ 806 w 806"/>
                <a:gd name="T5" fmla="*/ 807 h 807"/>
                <a:gd name="T6" fmla="*/ 806 w 806"/>
                <a:gd name="T7" fmla="*/ 0 h 807"/>
              </a:gdLst>
              <a:ahLst/>
              <a:cxnLst>
                <a:cxn ang="0">
                  <a:pos x="T0" y="T1"/>
                </a:cxn>
                <a:cxn ang="0">
                  <a:pos x="T2" y="T3"/>
                </a:cxn>
                <a:cxn ang="0">
                  <a:pos x="T4" y="T5"/>
                </a:cxn>
                <a:cxn ang="0">
                  <a:pos x="T6" y="T7"/>
                </a:cxn>
              </a:cxnLst>
              <a:rect l="0" t="0" r="r" b="b"/>
              <a:pathLst>
                <a:path w="806" h="807">
                  <a:moveTo>
                    <a:pt x="806" y="0"/>
                  </a:moveTo>
                  <a:lnTo>
                    <a:pt x="0" y="807"/>
                  </a:lnTo>
                  <a:lnTo>
                    <a:pt x="806" y="807"/>
                  </a:lnTo>
                  <a:lnTo>
                    <a:pt x="806" y="0"/>
                  </a:lnTo>
                  <a:close/>
                </a:path>
              </a:pathLst>
            </a:custGeom>
            <a:solidFill>
              <a:srgbClr val="D0D8E3"/>
            </a:solidFill>
            <a:ln>
              <a:noFill/>
            </a:ln>
            <a:extLst/>
          </p:spPr>
          <p:txBody>
            <a:bodyPr vert="horz" wrap="square" lIns="91440" tIns="45720" rIns="91440" bIns="45720" numCol="1" anchor="t" anchorCtr="0" compatLnSpc="1">
              <a:prstTxWarp prst="textNoShape">
                <a:avLst/>
              </a:prstTxWarp>
            </a:bodyPr>
            <a:lstStyle/>
            <a:p>
              <a:endParaRPr lang="ko-KR" altLang="en-US" sz="2400"/>
            </a:p>
          </p:txBody>
        </p:sp>
        <p:sp>
          <p:nvSpPr>
            <p:cNvPr id="18" name="Freeform 18"/>
            <p:cNvSpPr>
              <a:spLocks/>
            </p:cNvSpPr>
            <p:nvPr userDrawn="1"/>
          </p:nvSpPr>
          <p:spPr bwMode="auto">
            <a:xfrm flipH="1">
              <a:off x="7768260" y="2790825"/>
              <a:ext cx="1279525" cy="1279525"/>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517AA8"/>
            </a:solidFill>
            <a:ln>
              <a:noFill/>
            </a:ln>
            <a:extLst/>
          </p:spPr>
          <p:txBody>
            <a:bodyPr vert="horz" wrap="square" lIns="91440" tIns="45720" rIns="91440" bIns="45720" numCol="1" anchor="t" anchorCtr="0" compatLnSpc="1">
              <a:prstTxWarp prst="textNoShape">
                <a:avLst/>
              </a:prstTxWarp>
            </a:bodyPr>
            <a:lstStyle/>
            <a:p>
              <a:endParaRPr lang="ko-KR" altLang="en-US" sz="2400"/>
            </a:p>
          </p:txBody>
        </p:sp>
        <p:sp>
          <p:nvSpPr>
            <p:cNvPr id="19" name="Freeform 19"/>
            <p:cNvSpPr>
              <a:spLocks/>
            </p:cNvSpPr>
            <p:nvPr userDrawn="1"/>
          </p:nvSpPr>
          <p:spPr bwMode="auto">
            <a:xfrm flipH="1">
              <a:off x="6415710" y="279082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0A3559"/>
            </a:solidFill>
            <a:ln>
              <a:noFill/>
            </a:ln>
            <a:extLst/>
          </p:spPr>
          <p:txBody>
            <a:bodyPr vert="horz" wrap="square" lIns="91440" tIns="45720" rIns="91440" bIns="45720" numCol="1" anchor="t" anchorCtr="0" compatLnSpc="1">
              <a:prstTxWarp prst="textNoShape">
                <a:avLst/>
              </a:prstTxWarp>
            </a:bodyPr>
            <a:lstStyle/>
            <a:p>
              <a:endParaRPr lang="ko-KR" altLang="en-US" sz="2400"/>
            </a:p>
          </p:txBody>
        </p:sp>
        <p:sp>
          <p:nvSpPr>
            <p:cNvPr id="20" name="Freeform 20"/>
            <p:cNvSpPr>
              <a:spLocks/>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rgbClr val="63848E">
                <a:alpha val="19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21" name="Freeform 21"/>
            <p:cNvSpPr>
              <a:spLocks/>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C9D2D4"/>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22" name="Freeform 22"/>
            <p:cNvSpPr>
              <a:spLocks/>
            </p:cNvSpPr>
            <p:nvPr userDrawn="1"/>
          </p:nvSpPr>
          <p:spPr bwMode="auto">
            <a:xfrm flipH="1">
              <a:off x="5050460" y="5495925"/>
              <a:ext cx="1281113" cy="1279525"/>
            </a:xfrm>
            <a:custGeom>
              <a:avLst/>
              <a:gdLst>
                <a:gd name="T0" fmla="*/ 0 w 807"/>
                <a:gd name="T1" fmla="*/ 806 h 806"/>
                <a:gd name="T2" fmla="*/ 807 w 807"/>
                <a:gd name="T3" fmla="*/ 0 h 806"/>
                <a:gd name="T4" fmla="*/ 0 w 807"/>
                <a:gd name="T5" fmla="*/ 0 h 806"/>
                <a:gd name="T6" fmla="*/ 0 w 807"/>
                <a:gd name="T7" fmla="*/ 806 h 806"/>
              </a:gdLst>
              <a:ahLst/>
              <a:cxnLst>
                <a:cxn ang="0">
                  <a:pos x="T0" y="T1"/>
                </a:cxn>
                <a:cxn ang="0">
                  <a:pos x="T2" y="T3"/>
                </a:cxn>
                <a:cxn ang="0">
                  <a:pos x="T4" y="T5"/>
                </a:cxn>
                <a:cxn ang="0">
                  <a:pos x="T6" y="T7"/>
                </a:cxn>
              </a:cxnLst>
              <a:rect l="0" t="0" r="r" b="b"/>
              <a:pathLst>
                <a:path w="807" h="806">
                  <a:moveTo>
                    <a:pt x="0" y="806"/>
                  </a:moveTo>
                  <a:lnTo>
                    <a:pt x="807"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23" name="Freeform 24"/>
            <p:cNvSpPr>
              <a:spLocks/>
            </p:cNvSpPr>
            <p:nvPr userDrawn="1"/>
          </p:nvSpPr>
          <p:spPr bwMode="auto">
            <a:xfrm flipH="1">
              <a:off x="6403010" y="549592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D0D8E3"/>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24" name="Freeform 25"/>
            <p:cNvSpPr>
              <a:spLocks/>
            </p:cNvSpPr>
            <p:nvPr userDrawn="1"/>
          </p:nvSpPr>
          <p:spPr bwMode="auto">
            <a:xfrm flipH="1">
              <a:off x="6403010" y="549592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63848E"/>
            </a:solidFill>
            <a:ln>
              <a:noFill/>
            </a:ln>
            <a:extLst/>
          </p:spPr>
          <p:txBody>
            <a:bodyPr vert="horz" wrap="square" lIns="91440" tIns="45720" rIns="91440" bIns="45720" numCol="1" anchor="t" anchorCtr="0" compatLnSpc="1">
              <a:prstTxWarp prst="textNoShape">
                <a:avLst/>
              </a:prstTxWarp>
            </a:bodyPr>
            <a:lstStyle/>
            <a:p>
              <a:endParaRPr lang="ko-KR" altLang="en-US" sz="2400"/>
            </a:p>
          </p:txBody>
        </p:sp>
        <p:sp>
          <p:nvSpPr>
            <p:cNvPr id="25" name="Freeform 26"/>
            <p:cNvSpPr>
              <a:spLocks/>
            </p:cNvSpPr>
            <p:nvPr userDrawn="1"/>
          </p:nvSpPr>
          <p:spPr bwMode="auto">
            <a:xfrm flipH="1">
              <a:off x="6415710" y="4143375"/>
              <a:ext cx="1279525" cy="1279525"/>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BDA8D1">
                <a:alpha val="20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26" name="Freeform 28"/>
            <p:cNvSpPr>
              <a:spLocks/>
            </p:cNvSpPr>
            <p:nvPr userDrawn="1"/>
          </p:nvSpPr>
          <p:spPr bwMode="auto">
            <a:xfrm flipH="1">
              <a:off x="7768260" y="4143375"/>
              <a:ext cx="1279525" cy="1279525"/>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05428C">
                <a:alpha val="27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27" name="Freeform 29"/>
            <p:cNvSpPr>
              <a:spLocks/>
            </p:cNvSpPr>
            <p:nvPr userDrawn="1"/>
          </p:nvSpPr>
          <p:spPr bwMode="auto">
            <a:xfrm flipH="1">
              <a:off x="7768260" y="4143375"/>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05438E"/>
            </a:solidFill>
            <a:ln>
              <a:noFill/>
            </a:ln>
          </p:spPr>
          <p:txBody>
            <a:bodyPr vert="horz" wrap="square" lIns="91440" tIns="45720" rIns="91440" bIns="45720" numCol="1" anchor="t" anchorCtr="0" compatLnSpc="1">
              <a:prstTxWarp prst="textNoShape">
                <a:avLst/>
              </a:prstTxWarp>
            </a:bodyPr>
            <a:lstStyle/>
            <a:p>
              <a:endParaRPr lang="ko-KR" altLang="en-US" sz="2400"/>
            </a:p>
          </p:txBody>
        </p:sp>
        <p:pic>
          <p:nvPicPr>
            <p:cNvPr id="28" name="그림 1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V="1">
              <a:off x="5630087" y="1977633"/>
              <a:ext cx="449020" cy="1096463"/>
            </a:xfrm>
            <a:prstGeom prst="rect">
              <a:avLst/>
            </a:prstGeom>
          </p:spPr>
        </p:pic>
        <p:sp>
          <p:nvSpPr>
            <p:cNvPr id="29" name="Freeform 12"/>
            <p:cNvSpPr>
              <a:spLocks/>
            </p:cNvSpPr>
            <p:nvPr userDrawn="1"/>
          </p:nvSpPr>
          <p:spPr bwMode="auto">
            <a:xfrm flipH="1">
              <a:off x="5048873" y="1436688"/>
              <a:ext cx="1279525" cy="128111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05428C"/>
            </a:solidFill>
            <a:ln>
              <a:noFill/>
            </a:ln>
            <a:extLst/>
          </p:spPr>
          <p:txBody>
            <a:bodyPr vert="horz" wrap="square" lIns="91440" tIns="45720" rIns="91440" bIns="45720" numCol="1" anchor="t" anchorCtr="0" compatLnSpc="1">
              <a:prstTxWarp prst="textNoShape">
                <a:avLst/>
              </a:prstTxWarp>
            </a:bodyPr>
            <a:lstStyle/>
            <a:p>
              <a:endParaRPr lang="ko-KR" altLang="en-US" sz="2400"/>
            </a:p>
          </p:txBody>
        </p:sp>
        <p:pic>
          <p:nvPicPr>
            <p:cNvPr id="30" name="그림 13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5735205" y="5159789"/>
              <a:ext cx="395560" cy="1096463"/>
            </a:xfrm>
            <a:prstGeom prst="rect">
              <a:avLst/>
            </a:prstGeom>
          </p:spPr>
        </p:pic>
        <p:sp>
          <p:nvSpPr>
            <p:cNvPr id="31" name="Freeform 23"/>
            <p:cNvSpPr>
              <a:spLocks/>
            </p:cNvSpPr>
            <p:nvPr userDrawn="1"/>
          </p:nvSpPr>
          <p:spPr bwMode="auto">
            <a:xfrm flipH="1">
              <a:off x="5050460" y="5495925"/>
              <a:ext cx="1281113" cy="1279525"/>
            </a:xfrm>
            <a:custGeom>
              <a:avLst/>
              <a:gdLst>
                <a:gd name="T0" fmla="*/ 0 w 807"/>
                <a:gd name="T1" fmla="*/ 0 h 806"/>
                <a:gd name="T2" fmla="*/ 807 w 807"/>
                <a:gd name="T3" fmla="*/ 806 h 806"/>
                <a:gd name="T4" fmla="*/ 0 w 807"/>
                <a:gd name="T5" fmla="*/ 806 h 806"/>
                <a:gd name="T6" fmla="*/ 0 w 807"/>
                <a:gd name="T7" fmla="*/ 0 h 806"/>
              </a:gdLst>
              <a:ahLst/>
              <a:cxnLst>
                <a:cxn ang="0">
                  <a:pos x="T0" y="T1"/>
                </a:cxn>
                <a:cxn ang="0">
                  <a:pos x="T2" y="T3"/>
                </a:cxn>
                <a:cxn ang="0">
                  <a:pos x="T4" y="T5"/>
                </a:cxn>
                <a:cxn ang="0">
                  <a:pos x="T6" y="T7"/>
                </a:cxn>
              </a:cxnLst>
              <a:rect l="0" t="0" r="r" b="b"/>
              <a:pathLst>
                <a:path w="807" h="806">
                  <a:moveTo>
                    <a:pt x="0" y="0"/>
                  </a:moveTo>
                  <a:lnTo>
                    <a:pt x="807" y="806"/>
                  </a:lnTo>
                  <a:lnTo>
                    <a:pt x="0" y="806"/>
                  </a:lnTo>
                  <a:lnTo>
                    <a:pt x="0" y="0"/>
                  </a:lnTo>
                  <a:close/>
                </a:path>
              </a:pathLst>
            </a:custGeom>
            <a:solidFill>
              <a:srgbClr val="C9D2D4"/>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pic>
          <p:nvPicPr>
            <p:cNvPr id="32" name="그림 14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a:off x="7034616" y="3855032"/>
              <a:ext cx="395560" cy="1096463"/>
            </a:xfrm>
            <a:prstGeom prst="rect">
              <a:avLst/>
            </a:prstGeom>
          </p:spPr>
        </p:pic>
        <p:sp>
          <p:nvSpPr>
            <p:cNvPr id="33" name="Freeform 27"/>
            <p:cNvSpPr>
              <a:spLocks/>
            </p:cNvSpPr>
            <p:nvPr userDrawn="1"/>
          </p:nvSpPr>
          <p:spPr bwMode="auto">
            <a:xfrm flipH="1">
              <a:off x="6415710" y="4143375"/>
              <a:ext cx="1279525" cy="1279525"/>
            </a:xfrm>
            <a:custGeom>
              <a:avLst/>
              <a:gdLst>
                <a:gd name="T0" fmla="*/ 0 w 806"/>
                <a:gd name="T1" fmla="*/ 0 h 806"/>
                <a:gd name="T2" fmla="*/ 806 w 806"/>
                <a:gd name="T3" fmla="*/ 806 h 806"/>
                <a:gd name="T4" fmla="*/ 0 w 806"/>
                <a:gd name="T5" fmla="*/ 806 h 806"/>
                <a:gd name="T6" fmla="*/ 0 w 806"/>
                <a:gd name="T7" fmla="*/ 0 h 806"/>
              </a:gdLst>
              <a:ahLst/>
              <a:cxnLst>
                <a:cxn ang="0">
                  <a:pos x="T0" y="T1"/>
                </a:cxn>
                <a:cxn ang="0">
                  <a:pos x="T2" y="T3"/>
                </a:cxn>
                <a:cxn ang="0">
                  <a:pos x="T4" y="T5"/>
                </a:cxn>
                <a:cxn ang="0">
                  <a:pos x="T6" y="T7"/>
                </a:cxn>
              </a:cxnLst>
              <a:rect l="0" t="0" r="r" b="b"/>
              <a:pathLst>
                <a:path w="806" h="806">
                  <a:moveTo>
                    <a:pt x="0" y="0"/>
                  </a:moveTo>
                  <a:lnTo>
                    <a:pt x="806" y="806"/>
                  </a:lnTo>
                  <a:lnTo>
                    <a:pt x="0" y="806"/>
                  </a:lnTo>
                  <a:lnTo>
                    <a:pt x="0" y="0"/>
                  </a:lnTo>
                  <a:close/>
                </a:path>
              </a:pathLst>
            </a:custGeom>
            <a:solidFill>
              <a:srgbClr val="D0D8E3"/>
            </a:solidFill>
            <a:ln>
              <a:noFill/>
            </a:ln>
            <a:extLst/>
          </p:spPr>
          <p:txBody>
            <a:bodyPr vert="horz" wrap="square" lIns="91440" tIns="45720" rIns="91440" bIns="45720" numCol="1" anchor="t" anchorCtr="0" compatLnSpc="1">
              <a:prstTxWarp prst="textNoShape">
                <a:avLst/>
              </a:prstTxWarp>
            </a:bodyPr>
            <a:lstStyle/>
            <a:p>
              <a:endParaRPr lang="ko-KR" altLang="en-US" sz="2400"/>
            </a:p>
          </p:txBody>
        </p:sp>
        <p:pic>
          <p:nvPicPr>
            <p:cNvPr id="34" name="그림 1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3500000" flipH="1" flipV="1">
              <a:off x="6650300" y="618867"/>
              <a:ext cx="449020" cy="1096463"/>
            </a:xfrm>
            <a:prstGeom prst="rect">
              <a:avLst/>
            </a:prstGeom>
          </p:spPr>
        </p:pic>
        <p:sp>
          <p:nvSpPr>
            <p:cNvPr id="35" name="Freeform 11"/>
            <p:cNvSpPr>
              <a:spLocks/>
            </p:cNvSpPr>
            <p:nvPr userDrawn="1"/>
          </p:nvSpPr>
          <p:spPr bwMode="auto">
            <a:xfrm flipH="1">
              <a:off x="6401423" y="82550"/>
              <a:ext cx="1279525" cy="1279525"/>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D0D8E3"/>
            </a:solidFill>
            <a:ln>
              <a:noFill/>
            </a:ln>
            <a:extLst/>
          </p:spPr>
          <p:txBody>
            <a:bodyPr vert="horz" wrap="square" lIns="91440" tIns="45720" rIns="91440" bIns="45720" numCol="1" anchor="t" anchorCtr="0" compatLnSpc="1">
              <a:prstTxWarp prst="textNoShape">
                <a:avLst/>
              </a:prstTxWarp>
            </a:bodyPr>
            <a:lstStyle/>
            <a:p>
              <a:endParaRPr lang="ko-KR" altLang="en-US" sz="2400"/>
            </a:p>
          </p:txBody>
        </p:sp>
        <p:grpSp>
          <p:nvGrpSpPr>
            <p:cNvPr id="36" name="그룹 145"/>
            <p:cNvGrpSpPr/>
            <p:nvPr userDrawn="1"/>
          </p:nvGrpSpPr>
          <p:grpSpPr>
            <a:xfrm flipH="1">
              <a:off x="6401008" y="458788"/>
              <a:ext cx="369888" cy="903287"/>
              <a:chOff x="1812925" y="4535488"/>
              <a:chExt cx="369888" cy="903287"/>
            </a:xfrm>
            <a:solidFill>
              <a:schemeClr val="accent1">
                <a:lumMod val="50000"/>
              </a:schemeClr>
            </a:solidFill>
          </p:grpSpPr>
          <p:sp>
            <p:nvSpPr>
              <p:cNvPr id="41" name="Freeform 5"/>
              <p:cNvSpPr>
                <a:spLocks/>
              </p:cNvSpPr>
              <p:nvPr userDrawn="1"/>
            </p:nvSpPr>
            <p:spPr bwMode="auto">
              <a:xfrm>
                <a:off x="2027238" y="4535488"/>
                <a:ext cx="155575" cy="382588"/>
              </a:xfrm>
              <a:custGeom>
                <a:avLst/>
                <a:gdLst>
                  <a:gd name="T0" fmla="*/ 98 w 98"/>
                  <a:gd name="T1" fmla="*/ 0 h 241"/>
                  <a:gd name="T2" fmla="*/ 98 w 98"/>
                  <a:gd name="T3" fmla="*/ 0 h 241"/>
                  <a:gd name="T4" fmla="*/ 88 w 98"/>
                  <a:gd name="T5" fmla="*/ 2 h 241"/>
                  <a:gd name="T6" fmla="*/ 77 w 98"/>
                  <a:gd name="T7" fmla="*/ 7 h 241"/>
                  <a:gd name="T8" fmla="*/ 68 w 98"/>
                  <a:gd name="T9" fmla="*/ 11 h 241"/>
                  <a:gd name="T10" fmla="*/ 59 w 98"/>
                  <a:gd name="T11" fmla="*/ 16 h 241"/>
                  <a:gd name="T12" fmla="*/ 50 w 98"/>
                  <a:gd name="T13" fmla="*/ 21 h 241"/>
                  <a:gd name="T14" fmla="*/ 43 w 98"/>
                  <a:gd name="T15" fmla="*/ 28 h 241"/>
                  <a:gd name="T16" fmla="*/ 35 w 98"/>
                  <a:gd name="T17" fmla="*/ 35 h 241"/>
                  <a:gd name="T18" fmla="*/ 28 w 98"/>
                  <a:gd name="T19" fmla="*/ 42 h 241"/>
                  <a:gd name="T20" fmla="*/ 22 w 98"/>
                  <a:gd name="T21" fmla="*/ 51 h 241"/>
                  <a:gd name="T22" fmla="*/ 17 w 98"/>
                  <a:gd name="T23" fmla="*/ 60 h 241"/>
                  <a:gd name="T24" fmla="*/ 11 w 98"/>
                  <a:gd name="T25" fmla="*/ 68 h 241"/>
                  <a:gd name="T26" fmla="*/ 7 w 98"/>
                  <a:gd name="T27" fmla="*/ 79 h 241"/>
                  <a:gd name="T28" fmla="*/ 4 w 98"/>
                  <a:gd name="T29" fmla="*/ 88 h 241"/>
                  <a:gd name="T30" fmla="*/ 2 w 98"/>
                  <a:gd name="T31" fmla="*/ 99 h 241"/>
                  <a:gd name="T32" fmla="*/ 1 w 98"/>
                  <a:gd name="T33" fmla="*/ 109 h 241"/>
                  <a:gd name="T34" fmla="*/ 0 w 98"/>
                  <a:gd name="T35" fmla="*/ 121 h 241"/>
                  <a:gd name="T36" fmla="*/ 0 w 98"/>
                  <a:gd name="T37" fmla="*/ 121 h 241"/>
                  <a:gd name="T38" fmla="*/ 1 w 98"/>
                  <a:gd name="T39" fmla="*/ 131 h 241"/>
                  <a:gd name="T40" fmla="*/ 2 w 98"/>
                  <a:gd name="T41" fmla="*/ 143 h 241"/>
                  <a:gd name="T42" fmla="*/ 4 w 98"/>
                  <a:gd name="T43" fmla="*/ 153 h 241"/>
                  <a:gd name="T44" fmla="*/ 7 w 98"/>
                  <a:gd name="T45" fmla="*/ 162 h 241"/>
                  <a:gd name="T46" fmla="*/ 11 w 98"/>
                  <a:gd name="T47" fmla="*/ 172 h 241"/>
                  <a:gd name="T48" fmla="*/ 17 w 98"/>
                  <a:gd name="T49" fmla="*/ 181 h 241"/>
                  <a:gd name="T50" fmla="*/ 22 w 98"/>
                  <a:gd name="T51" fmla="*/ 191 h 241"/>
                  <a:gd name="T52" fmla="*/ 28 w 98"/>
                  <a:gd name="T53" fmla="*/ 199 h 241"/>
                  <a:gd name="T54" fmla="*/ 35 w 98"/>
                  <a:gd name="T55" fmla="*/ 206 h 241"/>
                  <a:gd name="T56" fmla="*/ 43 w 98"/>
                  <a:gd name="T57" fmla="*/ 214 h 241"/>
                  <a:gd name="T58" fmla="*/ 50 w 98"/>
                  <a:gd name="T59" fmla="*/ 220 h 241"/>
                  <a:gd name="T60" fmla="*/ 59 w 98"/>
                  <a:gd name="T61" fmla="*/ 225 h 241"/>
                  <a:gd name="T62" fmla="*/ 68 w 98"/>
                  <a:gd name="T63" fmla="*/ 230 h 241"/>
                  <a:gd name="T64" fmla="*/ 77 w 98"/>
                  <a:gd name="T65" fmla="*/ 235 h 241"/>
                  <a:gd name="T66" fmla="*/ 88 w 98"/>
                  <a:gd name="T67" fmla="*/ 238 h 241"/>
                  <a:gd name="T68" fmla="*/ 98 w 98"/>
                  <a:gd name="T69" fmla="*/ 241 h 241"/>
                  <a:gd name="T70" fmla="*/ 98 w 98"/>
                  <a:gd name="T71"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8" h="241">
                    <a:moveTo>
                      <a:pt x="98" y="0"/>
                    </a:moveTo>
                    <a:lnTo>
                      <a:pt x="98" y="0"/>
                    </a:lnTo>
                    <a:lnTo>
                      <a:pt x="88" y="2"/>
                    </a:lnTo>
                    <a:lnTo>
                      <a:pt x="77" y="7"/>
                    </a:lnTo>
                    <a:lnTo>
                      <a:pt x="68" y="11"/>
                    </a:lnTo>
                    <a:lnTo>
                      <a:pt x="59" y="16"/>
                    </a:lnTo>
                    <a:lnTo>
                      <a:pt x="50" y="21"/>
                    </a:lnTo>
                    <a:lnTo>
                      <a:pt x="43" y="28"/>
                    </a:lnTo>
                    <a:lnTo>
                      <a:pt x="35" y="35"/>
                    </a:lnTo>
                    <a:lnTo>
                      <a:pt x="28" y="42"/>
                    </a:lnTo>
                    <a:lnTo>
                      <a:pt x="22" y="51"/>
                    </a:lnTo>
                    <a:lnTo>
                      <a:pt x="17" y="60"/>
                    </a:lnTo>
                    <a:lnTo>
                      <a:pt x="11" y="68"/>
                    </a:lnTo>
                    <a:lnTo>
                      <a:pt x="7" y="79"/>
                    </a:lnTo>
                    <a:lnTo>
                      <a:pt x="4" y="88"/>
                    </a:lnTo>
                    <a:lnTo>
                      <a:pt x="2" y="99"/>
                    </a:lnTo>
                    <a:lnTo>
                      <a:pt x="1" y="109"/>
                    </a:lnTo>
                    <a:lnTo>
                      <a:pt x="0" y="121"/>
                    </a:lnTo>
                    <a:lnTo>
                      <a:pt x="0" y="121"/>
                    </a:lnTo>
                    <a:lnTo>
                      <a:pt x="1" y="131"/>
                    </a:lnTo>
                    <a:lnTo>
                      <a:pt x="2" y="143"/>
                    </a:lnTo>
                    <a:lnTo>
                      <a:pt x="4" y="153"/>
                    </a:lnTo>
                    <a:lnTo>
                      <a:pt x="7" y="162"/>
                    </a:lnTo>
                    <a:lnTo>
                      <a:pt x="11" y="172"/>
                    </a:lnTo>
                    <a:lnTo>
                      <a:pt x="17" y="181"/>
                    </a:lnTo>
                    <a:lnTo>
                      <a:pt x="22" y="191"/>
                    </a:lnTo>
                    <a:lnTo>
                      <a:pt x="28" y="199"/>
                    </a:lnTo>
                    <a:lnTo>
                      <a:pt x="35" y="206"/>
                    </a:lnTo>
                    <a:lnTo>
                      <a:pt x="43" y="214"/>
                    </a:lnTo>
                    <a:lnTo>
                      <a:pt x="50" y="220"/>
                    </a:lnTo>
                    <a:lnTo>
                      <a:pt x="59" y="225"/>
                    </a:lnTo>
                    <a:lnTo>
                      <a:pt x="68" y="230"/>
                    </a:lnTo>
                    <a:lnTo>
                      <a:pt x="77" y="235"/>
                    </a:lnTo>
                    <a:lnTo>
                      <a:pt x="88" y="238"/>
                    </a:lnTo>
                    <a:lnTo>
                      <a:pt x="98" y="241"/>
                    </a:lnTo>
                    <a:lnTo>
                      <a:pt x="98"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42" name="Freeform 7"/>
              <p:cNvSpPr>
                <a:spLocks/>
              </p:cNvSpPr>
              <p:nvPr userDrawn="1"/>
            </p:nvSpPr>
            <p:spPr bwMode="auto">
              <a:xfrm>
                <a:off x="1812925" y="4949825"/>
                <a:ext cx="369888" cy="488950"/>
              </a:xfrm>
              <a:custGeom>
                <a:avLst/>
                <a:gdLst>
                  <a:gd name="T0" fmla="*/ 203 w 233"/>
                  <a:gd name="T1" fmla="*/ 0 h 308"/>
                  <a:gd name="T2" fmla="*/ 203 w 233"/>
                  <a:gd name="T3" fmla="*/ 0 h 308"/>
                  <a:gd name="T4" fmla="*/ 182 w 233"/>
                  <a:gd name="T5" fmla="*/ 0 h 308"/>
                  <a:gd name="T6" fmla="*/ 157 w 233"/>
                  <a:gd name="T7" fmla="*/ 2 h 308"/>
                  <a:gd name="T8" fmla="*/ 129 w 233"/>
                  <a:gd name="T9" fmla="*/ 6 h 308"/>
                  <a:gd name="T10" fmla="*/ 114 w 233"/>
                  <a:gd name="T11" fmla="*/ 8 h 308"/>
                  <a:gd name="T12" fmla="*/ 99 w 233"/>
                  <a:gd name="T13" fmla="*/ 12 h 308"/>
                  <a:gd name="T14" fmla="*/ 85 w 233"/>
                  <a:gd name="T15" fmla="*/ 16 h 308"/>
                  <a:gd name="T16" fmla="*/ 70 w 233"/>
                  <a:gd name="T17" fmla="*/ 22 h 308"/>
                  <a:gd name="T18" fmla="*/ 56 w 233"/>
                  <a:gd name="T19" fmla="*/ 28 h 308"/>
                  <a:gd name="T20" fmla="*/ 43 w 233"/>
                  <a:gd name="T21" fmla="*/ 35 h 308"/>
                  <a:gd name="T22" fmla="*/ 30 w 233"/>
                  <a:gd name="T23" fmla="*/ 44 h 308"/>
                  <a:gd name="T24" fmla="*/ 19 w 233"/>
                  <a:gd name="T25" fmla="*/ 53 h 308"/>
                  <a:gd name="T26" fmla="*/ 9 w 233"/>
                  <a:gd name="T27" fmla="*/ 63 h 308"/>
                  <a:gd name="T28" fmla="*/ 0 w 233"/>
                  <a:gd name="T29" fmla="*/ 76 h 308"/>
                  <a:gd name="T30" fmla="*/ 233 w 233"/>
                  <a:gd name="T31" fmla="*/ 308 h 308"/>
                  <a:gd name="T32" fmla="*/ 233 w 233"/>
                  <a:gd name="T33" fmla="*/ 1 h 308"/>
                  <a:gd name="T34" fmla="*/ 225 w 233"/>
                  <a:gd name="T35" fmla="*/ 1 h 308"/>
                  <a:gd name="T36" fmla="*/ 225 w 233"/>
                  <a:gd name="T37" fmla="*/ 1 h 308"/>
                  <a:gd name="T38" fmla="*/ 203 w 233"/>
                  <a:gd name="T39"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3" h="308">
                    <a:moveTo>
                      <a:pt x="203" y="0"/>
                    </a:moveTo>
                    <a:lnTo>
                      <a:pt x="203" y="0"/>
                    </a:lnTo>
                    <a:lnTo>
                      <a:pt x="182" y="0"/>
                    </a:lnTo>
                    <a:lnTo>
                      <a:pt x="157" y="2"/>
                    </a:lnTo>
                    <a:lnTo>
                      <a:pt x="129" y="6"/>
                    </a:lnTo>
                    <a:lnTo>
                      <a:pt x="114" y="8"/>
                    </a:lnTo>
                    <a:lnTo>
                      <a:pt x="99" y="12"/>
                    </a:lnTo>
                    <a:lnTo>
                      <a:pt x="85" y="16"/>
                    </a:lnTo>
                    <a:lnTo>
                      <a:pt x="70" y="22"/>
                    </a:lnTo>
                    <a:lnTo>
                      <a:pt x="56" y="28"/>
                    </a:lnTo>
                    <a:lnTo>
                      <a:pt x="43" y="35"/>
                    </a:lnTo>
                    <a:lnTo>
                      <a:pt x="30" y="44"/>
                    </a:lnTo>
                    <a:lnTo>
                      <a:pt x="19" y="53"/>
                    </a:lnTo>
                    <a:lnTo>
                      <a:pt x="9" y="63"/>
                    </a:lnTo>
                    <a:lnTo>
                      <a:pt x="0" y="76"/>
                    </a:lnTo>
                    <a:lnTo>
                      <a:pt x="233" y="308"/>
                    </a:lnTo>
                    <a:lnTo>
                      <a:pt x="233" y="1"/>
                    </a:lnTo>
                    <a:lnTo>
                      <a:pt x="225" y="1"/>
                    </a:lnTo>
                    <a:lnTo>
                      <a:pt x="225" y="1"/>
                    </a:lnTo>
                    <a:lnTo>
                      <a:pt x="203"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grpSp>
        <p:sp>
          <p:nvSpPr>
            <p:cNvPr id="37" name="Freeform 38"/>
            <p:cNvSpPr>
              <a:spLocks/>
            </p:cNvSpPr>
            <p:nvPr userDrawn="1"/>
          </p:nvSpPr>
          <p:spPr bwMode="auto">
            <a:xfrm>
              <a:off x="7095160" y="4305797"/>
              <a:ext cx="600075" cy="874713"/>
            </a:xfrm>
            <a:custGeom>
              <a:avLst/>
              <a:gdLst>
                <a:gd name="T0" fmla="*/ 326 w 378"/>
                <a:gd name="T1" fmla="*/ 0 h 551"/>
                <a:gd name="T2" fmla="*/ 286 w 378"/>
                <a:gd name="T3" fmla="*/ 3 h 551"/>
                <a:gd name="T4" fmla="*/ 93 w 378"/>
                <a:gd name="T5" fmla="*/ 198 h 551"/>
                <a:gd name="T6" fmla="*/ 89 w 378"/>
                <a:gd name="T7" fmla="*/ 237 h 551"/>
                <a:gd name="T8" fmla="*/ 90 w 378"/>
                <a:gd name="T9" fmla="*/ 253 h 551"/>
                <a:gd name="T10" fmla="*/ 94 w 378"/>
                <a:gd name="T11" fmla="*/ 283 h 551"/>
                <a:gd name="T12" fmla="*/ 101 w 378"/>
                <a:gd name="T13" fmla="*/ 313 h 551"/>
                <a:gd name="T14" fmla="*/ 113 w 378"/>
                <a:gd name="T15" fmla="*/ 340 h 551"/>
                <a:gd name="T16" fmla="*/ 15 w 378"/>
                <a:gd name="T17" fmla="*/ 458 h 551"/>
                <a:gd name="T18" fmla="*/ 9 w 378"/>
                <a:gd name="T19" fmla="*/ 466 h 551"/>
                <a:gd name="T20" fmla="*/ 1 w 378"/>
                <a:gd name="T21" fmla="*/ 486 h 551"/>
                <a:gd name="T22" fmla="*/ 1 w 378"/>
                <a:gd name="T23" fmla="*/ 507 h 551"/>
                <a:gd name="T24" fmla="*/ 9 w 378"/>
                <a:gd name="T25" fmla="*/ 526 h 551"/>
                <a:gd name="T26" fmla="*/ 15 w 378"/>
                <a:gd name="T27" fmla="*/ 535 h 551"/>
                <a:gd name="T28" fmla="*/ 34 w 378"/>
                <a:gd name="T29" fmla="*/ 547 h 551"/>
                <a:gd name="T30" fmla="*/ 54 w 378"/>
                <a:gd name="T31" fmla="*/ 551 h 551"/>
                <a:gd name="T32" fmla="*/ 65 w 378"/>
                <a:gd name="T33" fmla="*/ 550 h 551"/>
                <a:gd name="T34" fmla="*/ 84 w 378"/>
                <a:gd name="T35" fmla="*/ 542 h 551"/>
                <a:gd name="T36" fmla="*/ 194 w 378"/>
                <a:gd name="T37" fmla="*/ 434 h 551"/>
                <a:gd name="T38" fmla="*/ 209 w 378"/>
                <a:gd name="T39" fmla="*/ 443 h 551"/>
                <a:gd name="T40" fmla="*/ 239 w 378"/>
                <a:gd name="T41" fmla="*/ 458 h 551"/>
                <a:gd name="T42" fmla="*/ 273 w 378"/>
                <a:gd name="T43" fmla="*/ 468 h 551"/>
                <a:gd name="T44" fmla="*/ 308 w 378"/>
                <a:gd name="T45" fmla="*/ 474 h 551"/>
                <a:gd name="T46" fmla="*/ 326 w 378"/>
                <a:gd name="T47" fmla="*/ 475 h 551"/>
                <a:gd name="T48" fmla="*/ 353 w 378"/>
                <a:gd name="T49" fmla="*/ 473 h 551"/>
                <a:gd name="T50" fmla="*/ 378 w 378"/>
                <a:gd name="T51" fmla="*/ 468 h 551"/>
                <a:gd name="T52" fmla="*/ 378 w 378"/>
                <a:gd name="T53" fmla="*/ 393 h 551"/>
                <a:gd name="T54" fmla="*/ 353 w 378"/>
                <a:gd name="T55" fmla="*/ 399 h 551"/>
                <a:gd name="T56" fmla="*/ 326 w 378"/>
                <a:gd name="T57" fmla="*/ 401 h 551"/>
                <a:gd name="T58" fmla="*/ 309 w 378"/>
                <a:gd name="T59" fmla="*/ 400 h 551"/>
                <a:gd name="T60" fmla="*/ 278 w 378"/>
                <a:gd name="T61" fmla="*/ 394 h 551"/>
                <a:gd name="T62" fmla="*/ 249 w 378"/>
                <a:gd name="T63" fmla="*/ 382 h 551"/>
                <a:gd name="T64" fmla="*/ 221 w 378"/>
                <a:gd name="T65" fmla="*/ 364 h 551"/>
                <a:gd name="T66" fmla="*/ 199 w 378"/>
                <a:gd name="T67" fmla="*/ 342 h 551"/>
                <a:gd name="T68" fmla="*/ 182 w 378"/>
                <a:gd name="T69" fmla="*/ 316 h 551"/>
                <a:gd name="T70" fmla="*/ 169 w 378"/>
                <a:gd name="T71" fmla="*/ 285 h 551"/>
                <a:gd name="T72" fmla="*/ 163 w 378"/>
                <a:gd name="T73" fmla="*/ 254 h 551"/>
                <a:gd name="T74" fmla="*/ 162 w 378"/>
                <a:gd name="T75" fmla="*/ 237 h 551"/>
                <a:gd name="T76" fmla="*/ 165 w 378"/>
                <a:gd name="T77" fmla="*/ 204 h 551"/>
                <a:gd name="T78" fmla="*/ 175 w 378"/>
                <a:gd name="T79" fmla="*/ 174 h 551"/>
                <a:gd name="T80" fmla="*/ 190 w 378"/>
                <a:gd name="T81" fmla="*/ 145 h 551"/>
                <a:gd name="T82" fmla="*/ 210 w 378"/>
                <a:gd name="T83" fmla="*/ 121 h 551"/>
                <a:gd name="T84" fmla="*/ 235 w 378"/>
                <a:gd name="T85" fmla="*/ 101 h 551"/>
                <a:gd name="T86" fmla="*/ 262 w 378"/>
                <a:gd name="T87" fmla="*/ 86 h 551"/>
                <a:gd name="T88" fmla="*/ 294 w 378"/>
                <a:gd name="T89" fmla="*/ 76 h 551"/>
                <a:gd name="T90" fmla="*/ 326 w 378"/>
                <a:gd name="T91" fmla="*/ 73 h 551"/>
                <a:gd name="T92" fmla="*/ 340 w 378"/>
                <a:gd name="T93" fmla="*/ 73 h 551"/>
                <a:gd name="T94" fmla="*/ 366 w 378"/>
                <a:gd name="T95" fmla="*/ 77 h 551"/>
                <a:gd name="T96" fmla="*/ 378 w 378"/>
                <a:gd name="T97" fmla="*/ 5 h 551"/>
                <a:gd name="T98" fmla="*/ 366 w 378"/>
                <a:gd name="T99" fmla="*/ 3 h 551"/>
                <a:gd name="T100" fmla="*/ 340 w 378"/>
                <a:gd name="T101"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551">
                  <a:moveTo>
                    <a:pt x="326" y="0"/>
                  </a:moveTo>
                  <a:lnTo>
                    <a:pt x="326" y="0"/>
                  </a:lnTo>
                  <a:lnTo>
                    <a:pt x="306" y="1"/>
                  </a:lnTo>
                  <a:lnTo>
                    <a:pt x="286" y="3"/>
                  </a:lnTo>
                  <a:lnTo>
                    <a:pt x="93" y="198"/>
                  </a:lnTo>
                  <a:lnTo>
                    <a:pt x="93" y="198"/>
                  </a:lnTo>
                  <a:lnTo>
                    <a:pt x="90" y="216"/>
                  </a:lnTo>
                  <a:lnTo>
                    <a:pt x="89" y="237"/>
                  </a:lnTo>
                  <a:lnTo>
                    <a:pt x="89" y="237"/>
                  </a:lnTo>
                  <a:lnTo>
                    <a:pt x="90" y="253"/>
                  </a:lnTo>
                  <a:lnTo>
                    <a:pt x="91" y="269"/>
                  </a:lnTo>
                  <a:lnTo>
                    <a:pt x="94" y="283"/>
                  </a:lnTo>
                  <a:lnTo>
                    <a:pt x="97" y="298"/>
                  </a:lnTo>
                  <a:lnTo>
                    <a:pt x="101" y="313"/>
                  </a:lnTo>
                  <a:lnTo>
                    <a:pt x="106" y="326"/>
                  </a:lnTo>
                  <a:lnTo>
                    <a:pt x="113" y="340"/>
                  </a:lnTo>
                  <a:lnTo>
                    <a:pt x="120" y="353"/>
                  </a:lnTo>
                  <a:lnTo>
                    <a:pt x="15" y="458"/>
                  </a:lnTo>
                  <a:lnTo>
                    <a:pt x="15" y="458"/>
                  </a:lnTo>
                  <a:lnTo>
                    <a:pt x="9" y="466"/>
                  </a:lnTo>
                  <a:lnTo>
                    <a:pt x="4" y="476"/>
                  </a:lnTo>
                  <a:lnTo>
                    <a:pt x="1" y="486"/>
                  </a:lnTo>
                  <a:lnTo>
                    <a:pt x="0" y="497"/>
                  </a:lnTo>
                  <a:lnTo>
                    <a:pt x="1" y="507"/>
                  </a:lnTo>
                  <a:lnTo>
                    <a:pt x="4" y="516"/>
                  </a:lnTo>
                  <a:lnTo>
                    <a:pt x="9" y="526"/>
                  </a:lnTo>
                  <a:lnTo>
                    <a:pt x="15" y="535"/>
                  </a:lnTo>
                  <a:lnTo>
                    <a:pt x="15" y="535"/>
                  </a:lnTo>
                  <a:lnTo>
                    <a:pt x="24" y="542"/>
                  </a:lnTo>
                  <a:lnTo>
                    <a:pt x="34" y="547"/>
                  </a:lnTo>
                  <a:lnTo>
                    <a:pt x="44" y="550"/>
                  </a:lnTo>
                  <a:lnTo>
                    <a:pt x="54" y="551"/>
                  </a:lnTo>
                  <a:lnTo>
                    <a:pt x="54" y="551"/>
                  </a:lnTo>
                  <a:lnTo>
                    <a:pt x="65" y="550"/>
                  </a:lnTo>
                  <a:lnTo>
                    <a:pt x="75" y="547"/>
                  </a:lnTo>
                  <a:lnTo>
                    <a:pt x="84" y="542"/>
                  </a:lnTo>
                  <a:lnTo>
                    <a:pt x="93" y="535"/>
                  </a:lnTo>
                  <a:lnTo>
                    <a:pt x="194" y="434"/>
                  </a:lnTo>
                  <a:lnTo>
                    <a:pt x="194" y="434"/>
                  </a:lnTo>
                  <a:lnTo>
                    <a:pt x="209" y="443"/>
                  </a:lnTo>
                  <a:lnTo>
                    <a:pt x="224" y="451"/>
                  </a:lnTo>
                  <a:lnTo>
                    <a:pt x="239" y="458"/>
                  </a:lnTo>
                  <a:lnTo>
                    <a:pt x="256" y="463"/>
                  </a:lnTo>
                  <a:lnTo>
                    <a:pt x="273" y="468"/>
                  </a:lnTo>
                  <a:lnTo>
                    <a:pt x="290" y="472"/>
                  </a:lnTo>
                  <a:lnTo>
                    <a:pt x="308" y="474"/>
                  </a:lnTo>
                  <a:lnTo>
                    <a:pt x="326" y="475"/>
                  </a:lnTo>
                  <a:lnTo>
                    <a:pt x="326" y="475"/>
                  </a:lnTo>
                  <a:lnTo>
                    <a:pt x="340" y="474"/>
                  </a:lnTo>
                  <a:lnTo>
                    <a:pt x="353" y="473"/>
                  </a:lnTo>
                  <a:lnTo>
                    <a:pt x="366" y="470"/>
                  </a:lnTo>
                  <a:lnTo>
                    <a:pt x="378" y="468"/>
                  </a:lnTo>
                  <a:lnTo>
                    <a:pt x="378" y="393"/>
                  </a:lnTo>
                  <a:lnTo>
                    <a:pt x="378" y="393"/>
                  </a:lnTo>
                  <a:lnTo>
                    <a:pt x="366" y="396"/>
                  </a:lnTo>
                  <a:lnTo>
                    <a:pt x="353" y="399"/>
                  </a:lnTo>
                  <a:lnTo>
                    <a:pt x="340" y="400"/>
                  </a:lnTo>
                  <a:lnTo>
                    <a:pt x="326" y="401"/>
                  </a:lnTo>
                  <a:lnTo>
                    <a:pt x="326" y="401"/>
                  </a:lnTo>
                  <a:lnTo>
                    <a:pt x="309" y="400"/>
                  </a:lnTo>
                  <a:lnTo>
                    <a:pt x="294" y="398"/>
                  </a:lnTo>
                  <a:lnTo>
                    <a:pt x="278" y="394"/>
                  </a:lnTo>
                  <a:lnTo>
                    <a:pt x="262" y="388"/>
                  </a:lnTo>
                  <a:lnTo>
                    <a:pt x="249" y="382"/>
                  </a:lnTo>
                  <a:lnTo>
                    <a:pt x="235" y="373"/>
                  </a:lnTo>
                  <a:lnTo>
                    <a:pt x="221" y="364"/>
                  </a:lnTo>
                  <a:lnTo>
                    <a:pt x="210" y="353"/>
                  </a:lnTo>
                  <a:lnTo>
                    <a:pt x="199" y="342"/>
                  </a:lnTo>
                  <a:lnTo>
                    <a:pt x="190" y="329"/>
                  </a:lnTo>
                  <a:lnTo>
                    <a:pt x="182" y="316"/>
                  </a:lnTo>
                  <a:lnTo>
                    <a:pt x="175" y="301"/>
                  </a:lnTo>
                  <a:lnTo>
                    <a:pt x="169" y="285"/>
                  </a:lnTo>
                  <a:lnTo>
                    <a:pt x="165" y="270"/>
                  </a:lnTo>
                  <a:lnTo>
                    <a:pt x="163" y="254"/>
                  </a:lnTo>
                  <a:lnTo>
                    <a:pt x="162" y="237"/>
                  </a:lnTo>
                  <a:lnTo>
                    <a:pt x="162" y="237"/>
                  </a:lnTo>
                  <a:lnTo>
                    <a:pt x="163" y="221"/>
                  </a:lnTo>
                  <a:lnTo>
                    <a:pt x="165" y="204"/>
                  </a:lnTo>
                  <a:lnTo>
                    <a:pt x="169" y="188"/>
                  </a:lnTo>
                  <a:lnTo>
                    <a:pt x="175" y="174"/>
                  </a:lnTo>
                  <a:lnTo>
                    <a:pt x="182" y="159"/>
                  </a:lnTo>
                  <a:lnTo>
                    <a:pt x="190" y="145"/>
                  </a:lnTo>
                  <a:lnTo>
                    <a:pt x="199" y="133"/>
                  </a:lnTo>
                  <a:lnTo>
                    <a:pt x="210" y="121"/>
                  </a:lnTo>
                  <a:lnTo>
                    <a:pt x="221" y="111"/>
                  </a:lnTo>
                  <a:lnTo>
                    <a:pt x="235" y="101"/>
                  </a:lnTo>
                  <a:lnTo>
                    <a:pt x="249" y="93"/>
                  </a:lnTo>
                  <a:lnTo>
                    <a:pt x="262" y="86"/>
                  </a:lnTo>
                  <a:lnTo>
                    <a:pt x="278" y="81"/>
                  </a:lnTo>
                  <a:lnTo>
                    <a:pt x="294" y="76"/>
                  </a:lnTo>
                  <a:lnTo>
                    <a:pt x="309" y="74"/>
                  </a:lnTo>
                  <a:lnTo>
                    <a:pt x="326" y="73"/>
                  </a:lnTo>
                  <a:lnTo>
                    <a:pt x="326" y="73"/>
                  </a:lnTo>
                  <a:lnTo>
                    <a:pt x="340" y="73"/>
                  </a:lnTo>
                  <a:lnTo>
                    <a:pt x="353" y="75"/>
                  </a:lnTo>
                  <a:lnTo>
                    <a:pt x="366" y="77"/>
                  </a:lnTo>
                  <a:lnTo>
                    <a:pt x="378" y="82"/>
                  </a:lnTo>
                  <a:lnTo>
                    <a:pt x="378" y="5"/>
                  </a:lnTo>
                  <a:lnTo>
                    <a:pt x="378" y="5"/>
                  </a:lnTo>
                  <a:lnTo>
                    <a:pt x="366" y="3"/>
                  </a:lnTo>
                  <a:lnTo>
                    <a:pt x="353" y="1"/>
                  </a:lnTo>
                  <a:lnTo>
                    <a:pt x="340" y="0"/>
                  </a:lnTo>
                  <a:lnTo>
                    <a:pt x="326"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grpSp>
          <p:nvGrpSpPr>
            <p:cNvPr id="38" name="그룹 149"/>
            <p:cNvGrpSpPr/>
            <p:nvPr userDrawn="1"/>
          </p:nvGrpSpPr>
          <p:grpSpPr>
            <a:xfrm flipH="1">
              <a:off x="5923171" y="458788"/>
              <a:ext cx="406400" cy="903287"/>
              <a:chOff x="2209800" y="4519614"/>
              <a:chExt cx="406400" cy="903287"/>
            </a:xfrm>
            <a:solidFill>
              <a:schemeClr val="accent2">
                <a:lumMod val="50000"/>
              </a:schemeClr>
            </a:solidFill>
          </p:grpSpPr>
          <p:sp>
            <p:nvSpPr>
              <p:cNvPr id="39" name="Freeform 9"/>
              <p:cNvSpPr>
                <a:spLocks/>
              </p:cNvSpPr>
              <p:nvPr userDrawn="1"/>
            </p:nvSpPr>
            <p:spPr bwMode="auto">
              <a:xfrm>
                <a:off x="2209800" y="4519614"/>
                <a:ext cx="171450" cy="385763"/>
              </a:xfrm>
              <a:custGeom>
                <a:avLst/>
                <a:gdLst>
                  <a:gd name="T0" fmla="*/ 0 w 108"/>
                  <a:gd name="T1" fmla="*/ 0 h 243"/>
                  <a:gd name="T2" fmla="*/ 0 w 108"/>
                  <a:gd name="T3" fmla="*/ 243 h 243"/>
                  <a:gd name="T4" fmla="*/ 0 w 108"/>
                  <a:gd name="T5" fmla="*/ 243 h 243"/>
                  <a:gd name="T6" fmla="*/ 11 w 108"/>
                  <a:gd name="T7" fmla="*/ 242 h 243"/>
                  <a:gd name="T8" fmla="*/ 22 w 108"/>
                  <a:gd name="T9" fmla="*/ 239 h 243"/>
                  <a:gd name="T10" fmla="*/ 33 w 108"/>
                  <a:gd name="T11" fmla="*/ 234 h 243"/>
                  <a:gd name="T12" fmla="*/ 42 w 108"/>
                  <a:gd name="T13" fmla="*/ 230 h 243"/>
                  <a:gd name="T14" fmla="*/ 51 w 108"/>
                  <a:gd name="T15" fmla="*/ 224 h 243"/>
                  <a:gd name="T16" fmla="*/ 61 w 108"/>
                  <a:gd name="T17" fmla="*/ 218 h 243"/>
                  <a:gd name="T18" fmla="*/ 69 w 108"/>
                  <a:gd name="T19" fmla="*/ 210 h 243"/>
                  <a:gd name="T20" fmla="*/ 77 w 108"/>
                  <a:gd name="T21" fmla="*/ 203 h 243"/>
                  <a:gd name="T22" fmla="*/ 83 w 108"/>
                  <a:gd name="T23" fmla="*/ 195 h 243"/>
                  <a:gd name="T24" fmla="*/ 89 w 108"/>
                  <a:gd name="T25" fmla="*/ 185 h 243"/>
                  <a:gd name="T26" fmla="*/ 94 w 108"/>
                  <a:gd name="T27" fmla="*/ 176 h 243"/>
                  <a:gd name="T28" fmla="*/ 100 w 108"/>
                  <a:gd name="T29" fmla="*/ 165 h 243"/>
                  <a:gd name="T30" fmla="*/ 103 w 108"/>
                  <a:gd name="T31" fmla="*/ 155 h 243"/>
                  <a:gd name="T32" fmla="*/ 106 w 108"/>
                  <a:gd name="T33" fmla="*/ 145 h 243"/>
                  <a:gd name="T34" fmla="*/ 107 w 108"/>
                  <a:gd name="T35" fmla="*/ 133 h 243"/>
                  <a:gd name="T36" fmla="*/ 108 w 108"/>
                  <a:gd name="T37" fmla="*/ 122 h 243"/>
                  <a:gd name="T38" fmla="*/ 108 w 108"/>
                  <a:gd name="T39" fmla="*/ 122 h 243"/>
                  <a:gd name="T40" fmla="*/ 107 w 108"/>
                  <a:gd name="T41" fmla="*/ 110 h 243"/>
                  <a:gd name="T42" fmla="*/ 106 w 108"/>
                  <a:gd name="T43" fmla="*/ 99 h 243"/>
                  <a:gd name="T44" fmla="*/ 103 w 108"/>
                  <a:gd name="T45" fmla="*/ 88 h 243"/>
                  <a:gd name="T46" fmla="*/ 100 w 108"/>
                  <a:gd name="T47" fmla="*/ 77 h 243"/>
                  <a:gd name="T48" fmla="*/ 94 w 108"/>
                  <a:gd name="T49" fmla="*/ 67 h 243"/>
                  <a:gd name="T50" fmla="*/ 89 w 108"/>
                  <a:gd name="T51" fmla="*/ 58 h 243"/>
                  <a:gd name="T52" fmla="*/ 83 w 108"/>
                  <a:gd name="T53" fmla="*/ 48 h 243"/>
                  <a:gd name="T54" fmla="*/ 77 w 108"/>
                  <a:gd name="T55" fmla="*/ 40 h 243"/>
                  <a:gd name="T56" fmla="*/ 69 w 108"/>
                  <a:gd name="T57" fmla="*/ 32 h 243"/>
                  <a:gd name="T58" fmla="*/ 61 w 108"/>
                  <a:gd name="T59" fmla="*/ 25 h 243"/>
                  <a:gd name="T60" fmla="*/ 51 w 108"/>
                  <a:gd name="T61" fmla="*/ 19 h 243"/>
                  <a:gd name="T62" fmla="*/ 42 w 108"/>
                  <a:gd name="T63" fmla="*/ 13 h 243"/>
                  <a:gd name="T64" fmla="*/ 33 w 108"/>
                  <a:gd name="T65" fmla="*/ 9 h 243"/>
                  <a:gd name="T66" fmla="*/ 22 w 108"/>
                  <a:gd name="T67" fmla="*/ 4 h 243"/>
                  <a:gd name="T68" fmla="*/ 11 w 108"/>
                  <a:gd name="T69" fmla="*/ 1 h 243"/>
                  <a:gd name="T70" fmla="*/ 0 w 108"/>
                  <a:gd name="T71"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243">
                    <a:moveTo>
                      <a:pt x="0" y="0"/>
                    </a:moveTo>
                    <a:lnTo>
                      <a:pt x="0" y="243"/>
                    </a:lnTo>
                    <a:lnTo>
                      <a:pt x="0" y="243"/>
                    </a:lnTo>
                    <a:lnTo>
                      <a:pt x="11" y="242"/>
                    </a:lnTo>
                    <a:lnTo>
                      <a:pt x="22" y="239"/>
                    </a:lnTo>
                    <a:lnTo>
                      <a:pt x="33" y="234"/>
                    </a:lnTo>
                    <a:lnTo>
                      <a:pt x="42" y="230"/>
                    </a:lnTo>
                    <a:lnTo>
                      <a:pt x="51" y="224"/>
                    </a:lnTo>
                    <a:lnTo>
                      <a:pt x="61" y="218"/>
                    </a:lnTo>
                    <a:lnTo>
                      <a:pt x="69" y="210"/>
                    </a:lnTo>
                    <a:lnTo>
                      <a:pt x="77" y="203"/>
                    </a:lnTo>
                    <a:lnTo>
                      <a:pt x="83" y="195"/>
                    </a:lnTo>
                    <a:lnTo>
                      <a:pt x="89" y="185"/>
                    </a:lnTo>
                    <a:lnTo>
                      <a:pt x="94" y="176"/>
                    </a:lnTo>
                    <a:lnTo>
                      <a:pt x="100" y="165"/>
                    </a:lnTo>
                    <a:lnTo>
                      <a:pt x="103" y="155"/>
                    </a:lnTo>
                    <a:lnTo>
                      <a:pt x="106" y="145"/>
                    </a:lnTo>
                    <a:lnTo>
                      <a:pt x="107" y="133"/>
                    </a:lnTo>
                    <a:lnTo>
                      <a:pt x="108" y="122"/>
                    </a:lnTo>
                    <a:lnTo>
                      <a:pt x="108" y="122"/>
                    </a:lnTo>
                    <a:lnTo>
                      <a:pt x="107" y="110"/>
                    </a:lnTo>
                    <a:lnTo>
                      <a:pt x="106" y="99"/>
                    </a:lnTo>
                    <a:lnTo>
                      <a:pt x="103" y="88"/>
                    </a:lnTo>
                    <a:lnTo>
                      <a:pt x="100" y="77"/>
                    </a:lnTo>
                    <a:lnTo>
                      <a:pt x="94" y="67"/>
                    </a:lnTo>
                    <a:lnTo>
                      <a:pt x="89" y="58"/>
                    </a:lnTo>
                    <a:lnTo>
                      <a:pt x="83" y="48"/>
                    </a:lnTo>
                    <a:lnTo>
                      <a:pt x="77" y="40"/>
                    </a:lnTo>
                    <a:lnTo>
                      <a:pt x="69" y="32"/>
                    </a:lnTo>
                    <a:lnTo>
                      <a:pt x="61" y="25"/>
                    </a:lnTo>
                    <a:lnTo>
                      <a:pt x="51" y="19"/>
                    </a:lnTo>
                    <a:lnTo>
                      <a:pt x="42" y="13"/>
                    </a:lnTo>
                    <a:lnTo>
                      <a:pt x="33" y="9"/>
                    </a:lnTo>
                    <a:lnTo>
                      <a:pt x="22" y="4"/>
                    </a:lnTo>
                    <a:lnTo>
                      <a:pt x="11" y="1"/>
                    </a:lnTo>
                    <a:lnTo>
                      <a:pt x="0" y="0"/>
                    </a:lnTo>
                    <a:close/>
                  </a:path>
                </a:pathLst>
              </a:custGeom>
              <a:solidFill>
                <a:schemeClr val="tx1">
                  <a:lumMod val="95000"/>
                  <a:lumOff val="5000"/>
                  <a:alpha val="30000"/>
                </a:scheme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40" name="Freeform 11"/>
              <p:cNvSpPr>
                <a:spLocks/>
              </p:cNvSpPr>
              <p:nvPr userDrawn="1"/>
            </p:nvSpPr>
            <p:spPr bwMode="auto">
              <a:xfrm>
                <a:off x="2209800" y="4935538"/>
                <a:ext cx="406400" cy="487363"/>
              </a:xfrm>
              <a:custGeom>
                <a:avLst/>
                <a:gdLst>
                  <a:gd name="T0" fmla="*/ 35 w 256"/>
                  <a:gd name="T1" fmla="*/ 0 h 307"/>
                  <a:gd name="T2" fmla="*/ 0 w 256"/>
                  <a:gd name="T3" fmla="*/ 0 h 307"/>
                  <a:gd name="T4" fmla="*/ 0 w 256"/>
                  <a:gd name="T5" fmla="*/ 307 h 307"/>
                  <a:gd name="T6" fmla="*/ 126 w 256"/>
                  <a:gd name="T7" fmla="*/ 307 h 307"/>
                  <a:gd name="T8" fmla="*/ 126 w 256"/>
                  <a:gd name="T9" fmla="*/ 215 h 307"/>
                  <a:gd name="T10" fmla="*/ 144 w 256"/>
                  <a:gd name="T11" fmla="*/ 215 h 307"/>
                  <a:gd name="T12" fmla="*/ 144 w 256"/>
                  <a:gd name="T13" fmla="*/ 307 h 307"/>
                  <a:gd name="T14" fmla="*/ 256 w 256"/>
                  <a:gd name="T15" fmla="*/ 307 h 307"/>
                  <a:gd name="T16" fmla="*/ 256 w 256"/>
                  <a:gd name="T17" fmla="*/ 134 h 307"/>
                  <a:gd name="T18" fmla="*/ 256 w 256"/>
                  <a:gd name="T19" fmla="*/ 134 h 307"/>
                  <a:gd name="T20" fmla="*/ 255 w 256"/>
                  <a:gd name="T21" fmla="*/ 128 h 307"/>
                  <a:gd name="T22" fmla="*/ 255 w 256"/>
                  <a:gd name="T23" fmla="*/ 128 h 307"/>
                  <a:gd name="T24" fmla="*/ 255 w 256"/>
                  <a:gd name="T25" fmla="*/ 123 h 307"/>
                  <a:gd name="T26" fmla="*/ 255 w 256"/>
                  <a:gd name="T27" fmla="*/ 123 h 307"/>
                  <a:gd name="T28" fmla="*/ 254 w 256"/>
                  <a:gd name="T29" fmla="*/ 121 h 307"/>
                  <a:gd name="T30" fmla="*/ 254 w 256"/>
                  <a:gd name="T31" fmla="*/ 121 h 307"/>
                  <a:gd name="T32" fmla="*/ 253 w 256"/>
                  <a:gd name="T33" fmla="*/ 113 h 307"/>
                  <a:gd name="T34" fmla="*/ 251 w 256"/>
                  <a:gd name="T35" fmla="*/ 104 h 307"/>
                  <a:gd name="T36" fmla="*/ 248 w 256"/>
                  <a:gd name="T37" fmla="*/ 97 h 307"/>
                  <a:gd name="T38" fmla="*/ 244 w 256"/>
                  <a:gd name="T39" fmla="*/ 90 h 307"/>
                  <a:gd name="T40" fmla="*/ 240 w 256"/>
                  <a:gd name="T41" fmla="*/ 82 h 307"/>
                  <a:gd name="T42" fmla="*/ 235 w 256"/>
                  <a:gd name="T43" fmla="*/ 76 h 307"/>
                  <a:gd name="T44" fmla="*/ 225 w 256"/>
                  <a:gd name="T45" fmla="*/ 63 h 307"/>
                  <a:gd name="T46" fmla="*/ 212 w 256"/>
                  <a:gd name="T47" fmla="*/ 53 h 307"/>
                  <a:gd name="T48" fmla="*/ 199 w 256"/>
                  <a:gd name="T49" fmla="*/ 44 h 307"/>
                  <a:gd name="T50" fmla="*/ 184 w 256"/>
                  <a:gd name="T51" fmla="*/ 35 h 307"/>
                  <a:gd name="T52" fmla="*/ 169 w 256"/>
                  <a:gd name="T53" fmla="*/ 28 h 307"/>
                  <a:gd name="T54" fmla="*/ 152 w 256"/>
                  <a:gd name="T55" fmla="*/ 22 h 307"/>
                  <a:gd name="T56" fmla="*/ 135 w 256"/>
                  <a:gd name="T57" fmla="*/ 16 h 307"/>
                  <a:gd name="T58" fmla="*/ 119 w 256"/>
                  <a:gd name="T59" fmla="*/ 12 h 307"/>
                  <a:gd name="T60" fmla="*/ 103 w 256"/>
                  <a:gd name="T61" fmla="*/ 8 h 307"/>
                  <a:gd name="T62" fmla="*/ 72 w 256"/>
                  <a:gd name="T63" fmla="*/ 4 h 307"/>
                  <a:gd name="T64" fmla="*/ 46 w 256"/>
                  <a:gd name="T65" fmla="*/ 1 h 307"/>
                  <a:gd name="T66" fmla="*/ 46 w 256"/>
                  <a:gd name="T67" fmla="*/ 1 h 307"/>
                  <a:gd name="T68" fmla="*/ 40 w 256"/>
                  <a:gd name="T69" fmla="*/ 0 h 307"/>
                  <a:gd name="T70" fmla="*/ 35 w 256"/>
                  <a:gd name="T7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07">
                    <a:moveTo>
                      <a:pt x="35" y="0"/>
                    </a:moveTo>
                    <a:lnTo>
                      <a:pt x="0" y="0"/>
                    </a:lnTo>
                    <a:lnTo>
                      <a:pt x="0" y="307"/>
                    </a:lnTo>
                    <a:lnTo>
                      <a:pt x="126" y="307"/>
                    </a:lnTo>
                    <a:lnTo>
                      <a:pt x="126" y="215"/>
                    </a:lnTo>
                    <a:lnTo>
                      <a:pt x="144" y="215"/>
                    </a:lnTo>
                    <a:lnTo>
                      <a:pt x="144" y="307"/>
                    </a:lnTo>
                    <a:lnTo>
                      <a:pt x="256" y="307"/>
                    </a:lnTo>
                    <a:lnTo>
                      <a:pt x="256" y="134"/>
                    </a:lnTo>
                    <a:lnTo>
                      <a:pt x="256" y="134"/>
                    </a:lnTo>
                    <a:lnTo>
                      <a:pt x="255" y="128"/>
                    </a:lnTo>
                    <a:lnTo>
                      <a:pt x="255" y="128"/>
                    </a:lnTo>
                    <a:lnTo>
                      <a:pt x="255" y="123"/>
                    </a:lnTo>
                    <a:lnTo>
                      <a:pt x="255" y="123"/>
                    </a:lnTo>
                    <a:lnTo>
                      <a:pt x="254" y="121"/>
                    </a:lnTo>
                    <a:lnTo>
                      <a:pt x="254" y="121"/>
                    </a:lnTo>
                    <a:lnTo>
                      <a:pt x="253" y="113"/>
                    </a:lnTo>
                    <a:lnTo>
                      <a:pt x="251" y="104"/>
                    </a:lnTo>
                    <a:lnTo>
                      <a:pt x="248" y="97"/>
                    </a:lnTo>
                    <a:lnTo>
                      <a:pt x="244" y="90"/>
                    </a:lnTo>
                    <a:lnTo>
                      <a:pt x="240" y="82"/>
                    </a:lnTo>
                    <a:lnTo>
                      <a:pt x="235" y="76"/>
                    </a:lnTo>
                    <a:lnTo>
                      <a:pt x="225" y="63"/>
                    </a:lnTo>
                    <a:lnTo>
                      <a:pt x="212" y="53"/>
                    </a:lnTo>
                    <a:lnTo>
                      <a:pt x="199" y="44"/>
                    </a:lnTo>
                    <a:lnTo>
                      <a:pt x="184" y="35"/>
                    </a:lnTo>
                    <a:lnTo>
                      <a:pt x="169" y="28"/>
                    </a:lnTo>
                    <a:lnTo>
                      <a:pt x="152" y="22"/>
                    </a:lnTo>
                    <a:lnTo>
                      <a:pt x="135" y="16"/>
                    </a:lnTo>
                    <a:lnTo>
                      <a:pt x="119" y="12"/>
                    </a:lnTo>
                    <a:lnTo>
                      <a:pt x="103" y="8"/>
                    </a:lnTo>
                    <a:lnTo>
                      <a:pt x="72" y="4"/>
                    </a:lnTo>
                    <a:lnTo>
                      <a:pt x="46" y="1"/>
                    </a:lnTo>
                    <a:lnTo>
                      <a:pt x="46" y="1"/>
                    </a:lnTo>
                    <a:lnTo>
                      <a:pt x="40" y="0"/>
                    </a:lnTo>
                    <a:lnTo>
                      <a:pt x="35" y="0"/>
                    </a:lnTo>
                    <a:close/>
                  </a:path>
                </a:pathLst>
              </a:custGeom>
              <a:solidFill>
                <a:schemeClr val="tx1">
                  <a:lumMod val="95000"/>
                  <a:lumOff val="5000"/>
                  <a:alpha val="30000"/>
                </a:scheme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grpSp>
      </p:grpSp>
      <p:pic>
        <p:nvPicPr>
          <p:cNvPr id="43" name="Resim 4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8941044" y="5868251"/>
            <a:ext cx="880513" cy="891694"/>
          </a:xfrm>
          <a:prstGeom prst="rect">
            <a:avLst/>
          </a:prstGeom>
        </p:spPr>
      </p:pic>
      <p:sp>
        <p:nvSpPr>
          <p:cNvPr id="44" name="Dikdörtgen 43"/>
          <p:cNvSpPr/>
          <p:nvPr userDrawn="1"/>
        </p:nvSpPr>
        <p:spPr>
          <a:xfrm>
            <a:off x="9323145" y="5568789"/>
            <a:ext cx="75429" cy="1320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5" name="Resim 4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82416" y="1854608"/>
            <a:ext cx="514037" cy="707636"/>
          </a:xfrm>
          <a:prstGeom prst="rect">
            <a:avLst/>
          </a:prstGeom>
        </p:spPr>
      </p:pic>
      <p:pic>
        <p:nvPicPr>
          <p:cNvPr id="46" name="Resim 4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380661" y="1846504"/>
            <a:ext cx="510699" cy="707636"/>
          </a:xfrm>
          <a:prstGeom prst="rect">
            <a:avLst/>
          </a:prstGeom>
        </p:spPr>
      </p:pic>
      <p:pic>
        <p:nvPicPr>
          <p:cNvPr id="47" name="Resim 4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299508" y="3235716"/>
            <a:ext cx="866897" cy="534038"/>
          </a:xfrm>
          <a:prstGeom prst="rect">
            <a:avLst/>
          </a:prstGeom>
        </p:spPr>
      </p:pic>
      <p:sp>
        <p:nvSpPr>
          <p:cNvPr id="48" name="Dikdörtgen 47"/>
          <p:cNvSpPr/>
          <p:nvPr userDrawn="1"/>
        </p:nvSpPr>
        <p:spPr>
          <a:xfrm>
            <a:off x="10703185" y="2792989"/>
            <a:ext cx="75429" cy="1166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15075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iriş">
    <p:spTree>
      <p:nvGrpSpPr>
        <p:cNvPr id="1" name=""/>
        <p:cNvGrpSpPr/>
        <p:nvPr/>
      </p:nvGrpSpPr>
      <p:grpSpPr>
        <a:xfrm>
          <a:off x="0" y="0"/>
          <a:ext cx="0" cy="0"/>
          <a:chOff x="0" y="0"/>
          <a:chExt cx="0" cy="0"/>
        </a:xfrm>
      </p:grpSpPr>
      <p:grpSp>
        <p:nvGrpSpPr>
          <p:cNvPr id="3" name="그룹 1"/>
          <p:cNvGrpSpPr/>
          <p:nvPr userDrawn="1"/>
        </p:nvGrpSpPr>
        <p:grpSpPr>
          <a:xfrm>
            <a:off x="0" y="2297009"/>
            <a:ext cx="2697070" cy="2024736"/>
            <a:chOff x="0" y="2091295"/>
            <a:chExt cx="2620447" cy="1977855"/>
          </a:xfrm>
        </p:grpSpPr>
        <p:sp>
          <p:nvSpPr>
            <p:cNvPr id="4" name="Freeform 100"/>
            <p:cNvSpPr>
              <a:spLocks/>
            </p:cNvSpPr>
            <p:nvPr userDrawn="1"/>
          </p:nvSpPr>
          <p:spPr bwMode="auto">
            <a:xfrm>
              <a:off x="0" y="2091295"/>
              <a:ext cx="1043172" cy="960910"/>
            </a:xfrm>
            <a:custGeom>
              <a:avLst/>
              <a:gdLst>
                <a:gd name="T0" fmla="*/ 471 w 875"/>
                <a:gd name="T1" fmla="*/ 0 h 806"/>
                <a:gd name="T2" fmla="*/ 0 w 875"/>
                <a:gd name="T3" fmla="*/ 0 h 806"/>
                <a:gd name="T4" fmla="*/ 0 w 875"/>
                <a:gd name="T5" fmla="*/ 806 h 806"/>
                <a:gd name="T6" fmla="*/ 471 w 875"/>
                <a:gd name="T7" fmla="*/ 806 h 806"/>
                <a:gd name="T8" fmla="*/ 875 w 875"/>
                <a:gd name="T9" fmla="*/ 403 h 806"/>
                <a:gd name="T10" fmla="*/ 471 w 875"/>
                <a:gd name="T11" fmla="*/ 0 h 806"/>
              </a:gdLst>
              <a:ahLst/>
              <a:cxnLst>
                <a:cxn ang="0">
                  <a:pos x="T0" y="T1"/>
                </a:cxn>
                <a:cxn ang="0">
                  <a:pos x="T2" y="T3"/>
                </a:cxn>
                <a:cxn ang="0">
                  <a:pos x="T4" y="T5"/>
                </a:cxn>
                <a:cxn ang="0">
                  <a:pos x="T6" y="T7"/>
                </a:cxn>
                <a:cxn ang="0">
                  <a:pos x="T8" y="T9"/>
                </a:cxn>
                <a:cxn ang="0">
                  <a:pos x="T10" y="T11"/>
                </a:cxn>
              </a:cxnLst>
              <a:rect l="0" t="0" r="r" b="b"/>
              <a:pathLst>
                <a:path w="875" h="806">
                  <a:moveTo>
                    <a:pt x="471" y="0"/>
                  </a:moveTo>
                  <a:lnTo>
                    <a:pt x="0" y="0"/>
                  </a:lnTo>
                  <a:lnTo>
                    <a:pt x="0" y="806"/>
                  </a:lnTo>
                  <a:lnTo>
                    <a:pt x="471" y="806"/>
                  </a:lnTo>
                  <a:lnTo>
                    <a:pt x="875" y="403"/>
                  </a:lnTo>
                  <a:lnTo>
                    <a:pt x="471" y="0"/>
                  </a:lnTo>
                  <a:close/>
                </a:path>
              </a:pathLst>
            </a:custGeom>
            <a:solidFill>
              <a:srgbClr val="26555E">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5" name="Freeform 102"/>
            <p:cNvSpPr>
              <a:spLocks/>
            </p:cNvSpPr>
            <p:nvPr userDrawn="1"/>
          </p:nvSpPr>
          <p:spPr bwMode="auto">
            <a:xfrm>
              <a:off x="0" y="3107047"/>
              <a:ext cx="1043172" cy="962103"/>
            </a:xfrm>
            <a:custGeom>
              <a:avLst/>
              <a:gdLst>
                <a:gd name="T0" fmla="*/ 471 w 875"/>
                <a:gd name="T1" fmla="*/ 807 h 807"/>
                <a:gd name="T2" fmla="*/ 0 w 875"/>
                <a:gd name="T3" fmla="*/ 807 h 807"/>
                <a:gd name="T4" fmla="*/ 0 w 875"/>
                <a:gd name="T5" fmla="*/ 0 h 807"/>
                <a:gd name="T6" fmla="*/ 471 w 875"/>
                <a:gd name="T7" fmla="*/ 0 h 807"/>
                <a:gd name="T8" fmla="*/ 875 w 875"/>
                <a:gd name="T9" fmla="*/ 404 h 807"/>
                <a:gd name="T10" fmla="*/ 471 w 875"/>
                <a:gd name="T11" fmla="*/ 807 h 807"/>
              </a:gdLst>
              <a:ahLst/>
              <a:cxnLst>
                <a:cxn ang="0">
                  <a:pos x="T0" y="T1"/>
                </a:cxn>
                <a:cxn ang="0">
                  <a:pos x="T2" y="T3"/>
                </a:cxn>
                <a:cxn ang="0">
                  <a:pos x="T4" y="T5"/>
                </a:cxn>
                <a:cxn ang="0">
                  <a:pos x="T6" y="T7"/>
                </a:cxn>
                <a:cxn ang="0">
                  <a:pos x="T8" y="T9"/>
                </a:cxn>
                <a:cxn ang="0">
                  <a:pos x="T10" y="T11"/>
                </a:cxn>
              </a:cxnLst>
              <a:rect l="0" t="0" r="r" b="b"/>
              <a:pathLst>
                <a:path w="875" h="807">
                  <a:moveTo>
                    <a:pt x="471" y="807"/>
                  </a:moveTo>
                  <a:lnTo>
                    <a:pt x="0" y="807"/>
                  </a:lnTo>
                  <a:lnTo>
                    <a:pt x="0" y="0"/>
                  </a:lnTo>
                  <a:lnTo>
                    <a:pt x="471" y="0"/>
                  </a:lnTo>
                  <a:lnTo>
                    <a:pt x="875" y="404"/>
                  </a:lnTo>
                  <a:lnTo>
                    <a:pt x="471" y="807"/>
                  </a:lnTo>
                  <a:close/>
                </a:path>
              </a:pathLst>
            </a:custGeom>
            <a:solidFill>
              <a:srgbClr val="342D57">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6" name="Freeform 113"/>
            <p:cNvSpPr>
              <a:spLocks/>
            </p:cNvSpPr>
            <p:nvPr userDrawn="1"/>
          </p:nvSpPr>
          <p:spPr bwMode="auto">
            <a:xfrm>
              <a:off x="644979" y="2091295"/>
              <a:ext cx="960910" cy="960910"/>
            </a:xfrm>
            <a:custGeom>
              <a:avLst/>
              <a:gdLst>
                <a:gd name="T0" fmla="*/ 806 w 806"/>
                <a:gd name="T1" fmla="*/ 806 h 806"/>
                <a:gd name="T2" fmla="*/ 0 w 806"/>
                <a:gd name="T3" fmla="*/ 0 h 806"/>
                <a:gd name="T4" fmla="*/ 806 w 806"/>
                <a:gd name="T5" fmla="*/ 0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806" y="0"/>
                  </a:lnTo>
                  <a:lnTo>
                    <a:pt x="806" y="806"/>
                  </a:lnTo>
                  <a:close/>
                </a:path>
              </a:pathLst>
            </a:custGeom>
            <a:solidFill>
              <a:srgbClr val="26555E">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7" name="Freeform 114"/>
            <p:cNvSpPr>
              <a:spLocks/>
            </p:cNvSpPr>
            <p:nvPr userDrawn="1"/>
          </p:nvSpPr>
          <p:spPr bwMode="auto">
            <a:xfrm>
              <a:off x="644979" y="2091295"/>
              <a:ext cx="960910" cy="960910"/>
            </a:xfrm>
            <a:custGeom>
              <a:avLst/>
              <a:gdLst>
                <a:gd name="T0" fmla="*/ 806 w 806"/>
                <a:gd name="T1" fmla="*/ 0 h 806"/>
                <a:gd name="T2" fmla="*/ 0 w 806"/>
                <a:gd name="T3" fmla="*/ 806 h 806"/>
                <a:gd name="T4" fmla="*/ 806 w 806"/>
                <a:gd name="T5" fmla="*/ 806 h 806"/>
                <a:gd name="T6" fmla="*/ 806 w 806"/>
                <a:gd name="T7" fmla="*/ 0 h 806"/>
              </a:gdLst>
              <a:ahLst/>
              <a:cxnLst>
                <a:cxn ang="0">
                  <a:pos x="T0" y="T1"/>
                </a:cxn>
                <a:cxn ang="0">
                  <a:pos x="T2" y="T3"/>
                </a:cxn>
                <a:cxn ang="0">
                  <a:pos x="T4" y="T5"/>
                </a:cxn>
                <a:cxn ang="0">
                  <a:pos x="T6" y="T7"/>
                </a:cxn>
              </a:cxnLst>
              <a:rect l="0" t="0" r="r" b="b"/>
              <a:pathLst>
                <a:path w="806" h="806">
                  <a:moveTo>
                    <a:pt x="806" y="0"/>
                  </a:moveTo>
                  <a:lnTo>
                    <a:pt x="0" y="806"/>
                  </a:lnTo>
                  <a:lnTo>
                    <a:pt x="806" y="806"/>
                  </a:lnTo>
                  <a:lnTo>
                    <a:pt x="806" y="0"/>
                  </a:lnTo>
                  <a:close/>
                </a:path>
              </a:pathLst>
            </a:custGeom>
            <a:solidFill>
              <a:srgbClr val="05428C">
                <a:alpha val="61000"/>
              </a:srgbClr>
            </a:solidFill>
            <a:ln>
              <a:noFill/>
            </a:ln>
            <a:effectLst>
              <a:outerShdw sx="1000" sy="1000" algn="ctr" rotWithShape="0">
                <a:srgbClr val="000000"/>
              </a:outerShdw>
            </a:effectLst>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8" name="Freeform 115"/>
            <p:cNvSpPr>
              <a:spLocks/>
            </p:cNvSpPr>
            <p:nvPr userDrawn="1"/>
          </p:nvSpPr>
          <p:spPr bwMode="auto">
            <a:xfrm>
              <a:off x="1659537" y="2091295"/>
              <a:ext cx="960910" cy="960910"/>
            </a:xfrm>
            <a:custGeom>
              <a:avLst/>
              <a:gdLst>
                <a:gd name="T0" fmla="*/ 806 w 806"/>
                <a:gd name="T1" fmla="*/ 806 h 806"/>
                <a:gd name="T2" fmla="*/ 0 w 806"/>
                <a:gd name="T3" fmla="*/ 0 h 806"/>
                <a:gd name="T4" fmla="*/ 0 w 806"/>
                <a:gd name="T5" fmla="*/ 806 h 806"/>
                <a:gd name="T6" fmla="*/ 806 w 806"/>
                <a:gd name="T7" fmla="*/ 806 h 806"/>
              </a:gdLst>
              <a:ahLst/>
              <a:cxnLst>
                <a:cxn ang="0">
                  <a:pos x="T0" y="T1"/>
                </a:cxn>
                <a:cxn ang="0">
                  <a:pos x="T2" y="T3"/>
                </a:cxn>
                <a:cxn ang="0">
                  <a:pos x="T4" y="T5"/>
                </a:cxn>
                <a:cxn ang="0">
                  <a:pos x="T6" y="T7"/>
                </a:cxn>
              </a:cxnLst>
              <a:rect l="0" t="0" r="r" b="b"/>
              <a:pathLst>
                <a:path w="806" h="806">
                  <a:moveTo>
                    <a:pt x="806" y="806"/>
                  </a:moveTo>
                  <a:lnTo>
                    <a:pt x="0" y="0"/>
                  </a:lnTo>
                  <a:lnTo>
                    <a:pt x="0" y="806"/>
                  </a:lnTo>
                  <a:lnTo>
                    <a:pt x="806" y="806"/>
                  </a:lnTo>
                  <a:close/>
                </a:path>
              </a:pathLst>
            </a:custGeom>
            <a:solidFill>
              <a:srgbClr val="B1C2D6">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9" name="Freeform 117"/>
            <p:cNvSpPr>
              <a:spLocks/>
            </p:cNvSpPr>
            <p:nvPr userDrawn="1"/>
          </p:nvSpPr>
          <p:spPr bwMode="auto">
            <a:xfrm>
              <a:off x="1659537" y="3107047"/>
              <a:ext cx="960910" cy="962103"/>
            </a:xfrm>
            <a:custGeom>
              <a:avLst/>
              <a:gdLst>
                <a:gd name="T0" fmla="*/ 0 w 806"/>
                <a:gd name="T1" fmla="*/ 807 h 807"/>
                <a:gd name="T2" fmla="*/ 806 w 806"/>
                <a:gd name="T3" fmla="*/ 0 h 807"/>
                <a:gd name="T4" fmla="*/ 0 w 806"/>
                <a:gd name="T5" fmla="*/ 0 h 807"/>
                <a:gd name="T6" fmla="*/ 0 w 806"/>
                <a:gd name="T7" fmla="*/ 807 h 807"/>
              </a:gdLst>
              <a:ahLst/>
              <a:cxnLst>
                <a:cxn ang="0">
                  <a:pos x="T0" y="T1"/>
                </a:cxn>
                <a:cxn ang="0">
                  <a:pos x="T2" y="T3"/>
                </a:cxn>
                <a:cxn ang="0">
                  <a:pos x="T4" y="T5"/>
                </a:cxn>
                <a:cxn ang="0">
                  <a:pos x="T6" y="T7"/>
                </a:cxn>
              </a:cxnLst>
              <a:rect l="0" t="0" r="r" b="b"/>
              <a:pathLst>
                <a:path w="806" h="807">
                  <a:moveTo>
                    <a:pt x="0" y="807"/>
                  </a:moveTo>
                  <a:lnTo>
                    <a:pt x="806" y="0"/>
                  </a:lnTo>
                  <a:lnTo>
                    <a:pt x="0" y="0"/>
                  </a:lnTo>
                  <a:lnTo>
                    <a:pt x="0" y="807"/>
                  </a:lnTo>
                  <a:close/>
                </a:path>
              </a:pathLst>
            </a:custGeom>
            <a:solidFill>
              <a:srgbClr val="26555E">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0" name="Freeform 119"/>
            <p:cNvSpPr>
              <a:spLocks/>
            </p:cNvSpPr>
            <p:nvPr userDrawn="1"/>
          </p:nvSpPr>
          <p:spPr bwMode="auto">
            <a:xfrm>
              <a:off x="644979" y="3108239"/>
              <a:ext cx="960910" cy="960910"/>
            </a:xfrm>
            <a:custGeom>
              <a:avLst/>
              <a:gdLst>
                <a:gd name="T0" fmla="*/ 0 w 806"/>
                <a:gd name="T1" fmla="*/ 806 h 806"/>
                <a:gd name="T2" fmla="*/ 806 w 806"/>
                <a:gd name="T3" fmla="*/ 0 h 806"/>
                <a:gd name="T4" fmla="*/ 806 w 806"/>
                <a:gd name="T5" fmla="*/ 806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806" y="806"/>
                  </a:lnTo>
                  <a:lnTo>
                    <a:pt x="0" y="806"/>
                  </a:lnTo>
                  <a:close/>
                </a:path>
              </a:pathLst>
            </a:custGeom>
            <a:solidFill>
              <a:srgbClr val="342D57">
                <a:alpha val="20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sp>
          <p:nvSpPr>
            <p:cNvPr id="11" name="Freeform 120"/>
            <p:cNvSpPr>
              <a:spLocks/>
            </p:cNvSpPr>
            <p:nvPr userDrawn="1"/>
          </p:nvSpPr>
          <p:spPr bwMode="auto">
            <a:xfrm>
              <a:off x="643786" y="3107047"/>
              <a:ext cx="962103" cy="962103"/>
            </a:xfrm>
            <a:custGeom>
              <a:avLst/>
              <a:gdLst>
                <a:gd name="T0" fmla="*/ 807 w 807"/>
                <a:gd name="T1" fmla="*/ 807 h 807"/>
                <a:gd name="T2" fmla="*/ 0 w 807"/>
                <a:gd name="T3" fmla="*/ 0 h 807"/>
                <a:gd name="T4" fmla="*/ 807 w 807"/>
                <a:gd name="T5" fmla="*/ 0 h 807"/>
                <a:gd name="T6" fmla="*/ 807 w 807"/>
                <a:gd name="T7" fmla="*/ 807 h 807"/>
              </a:gdLst>
              <a:ahLst/>
              <a:cxnLst>
                <a:cxn ang="0">
                  <a:pos x="T0" y="T1"/>
                </a:cxn>
                <a:cxn ang="0">
                  <a:pos x="T2" y="T3"/>
                </a:cxn>
                <a:cxn ang="0">
                  <a:pos x="T4" y="T5"/>
                </a:cxn>
                <a:cxn ang="0">
                  <a:pos x="T6" y="T7"/>
                </a:cxn>
              </a:cxnLst>
              <a:rect l="0" t="0" r="r" b="b"/>
              <a:pathLst>
                <a:path w="807" h="807">
                  <a:moveTo>
                    <a:pt x="807" y="807"/>
                  </a:moveTo>
                  <a:lnTo>
                    <a:pt x="0" y="0"/>
                  </a:lnTo>
                  <a:lnTo>
                    <a:pt x="807" y="0"/>
                  </a:lnTo>
                  <a:lnTo>
                    <a:pt x="807" y="807"/>
                  </a:lnTo>
                  <a:close/>
                </a:path>
              </a:pathLst>
            </a:custGeom>
            <a:solidFill>
              <a:srgbClr val="26555E">
                <a:alpha val="67000"/>
              </a:srgbClr>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pic>
          <p:nvPicPr>
            <p:cNvPr id="12" name="그림 1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8100000" flipH="1">
              <a:off x="1858594" y="2891696"/>
              <a:ext cx="297062" cy="823433"/>
            </a:xfrm>
            <a:prstGeom prst="rect">
              <a:avLst/>
            </a:prstGeom>
          </p:spPr>
        </p:pic>
        <p:sp>
          <p:nvSpPr>
            <p:cNvPr id="13" name="Freeform 118"/>
            <p:cNvSpPr>
              <a:spLocks/>
            </p:cNvSpPr>
            <p:nvPr userDrawn="1"/>
          </p:nvSpPr>
          <p:spPr bwMode="auto">
            <a:xfrm>
              <a:off x="1659537" y="3107047"/>
              <a:ext cx="960910" cy="962103"/>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rgbClr val="26555E"/>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pic>
          <p:nvPicPr>
            <p:cNvPr id="14" name="그림 12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3500000" flipH="1" flipV="1">
              <a:off x="1847633" y="2516305"/>
              <a:ext cx="337210" cy="823433"/>
            </a:xfrm>
            <a:prstGeom prst="rect">
              <a:avLst/>
            </a:prstGeom>
          </p:spPr>
        </p:pic>
        <p:sp>
          <p:nvSpPr>
            <p:cNvPr id="15" name="Freeform 116"/>
            <p:cNvSpPr>
              <a:spLocks/>
            </p:cNvSpPr>
            <p:nvPr userDrawn="1"/>
          </p:nvSpPr>
          <p:spPr bwMode="auto">
            <a:xfrm>
              <a:off x="1659537" y="2091295"/>
              <a:ext cx="960910" cy="9609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rgbClr val="05438E"/>
            </a:solidFill>
            <a:ln>
              <a:noFill/>
            </a:ln>
            <a:extLst/>
          </p:spPr>
          <p:txBody>
            <a:bodyPr vert="horz" wrap="square" lIns="91440" tIns="45720" rIns="91440" bIns="45720" numCol="1" anchor="t" anchorCtr="0" compatLnSpc="1">
              <a:prstTxWarp prst="textNoShape">
                <a:avLst/>
              </a:prstTxWarp>
            </a:bodyPr>
            <a:lstStyle/>
            <a:p>
              <a:pPr lvl="0"/>
              <a:endParaRPr lang="ko-KR" altLang="en-US" sz="2400"/>
            </a:p>
          </p:txBody>
        </p:sp>
      </p:grpSp>
    </p:spTree>
    <p:extLst>
      <p:ext uri="{BB962C8B-B14F-4D97-AF65-F5344CB8AC3E}">
        <p14:creationId xmlns:p14="http://schemas.microsoft.com/office/powerpoint/2010/main" val="38671626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etin">
    <p:spTree>
      <p:nvGrpSpPr>
        <p:cNvPr id="1" name=""/>
        <p:cNvGrpSpPr/>
        <p:nvPr/>
      </p:nvGrpSpPr>
      <p:grpSpPr>
        <a:xfrm>
          <a:off x="0" y="0"/>
          <a:ext cx="0" cy="0"/>
          <a:chOff x="0" y="0"/>
          <a:chExt cx="0" cy="0"/>
        </a:xfrm>
      </p:grpSpPr>
      <p:grpSp>
        <p:nvGrpSpPr>
          <p:cNvPr id="10" name="그룹 116"/>
          <p:cNvGrpSpPr/>
          <p:nvPr userDrawn="1"/>
        </p:nvGrpSpPr>
        <p:grpSpPr>
          <a:xfrm>
            <a:off x="10158061" y="-1988"/>
            <a:ext cx="2033939" cy="6859988"/>
            <a:chOff x="7158660" y="80963"/>
            <a:chExt cx="1985340" cy="6696075"/>
          </a:xfrm>
        </p:grpSpPr>
        <p:sp>
          <p:nvSpPr>
            <p:cNvPr id="11" name="Freeform 6"/>
            <p:cNvSpPr>
              <a:spLocks/>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rgbClr val="E5E8E9">
                <a:alpha val="40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2" name="Freeform 13"/>
            <p:cNvSpPr>
              <a:spLocks/>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E6EDF3">
                <a:alpha val="38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3" name="Freeform 14"/>
            <p:cNvSpPr>
              <a:spLocks/>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E6EDF3">
                <a:alpha val="44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4" name="Freeform 20"/>
            <p:cNvSpPr>
              <a:spLocks/>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rgbClr val="63848E">
                <a:alpha val="12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5" name="Freeform 21"/>
            <p:cNvSpPr>
              <a:spLocks/>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C9D2D4">
                <a:alpha val="31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grpSp>
      <p:grpSp>
        <p:nvGrpSpPr>
          <p:cNvPr id="3" name="그룹 17"/>
          <p:cNvGrpSpPr/>
          <p:nvPr userDrawn="1"/>
        </p:nvGrpSpPr>
        <p:grpSpPr>
          <a:xfrm>
            <a:off x="-1" y="1142993"/>
            <a:ext cx="12193524" cy="60959"/>
            <a:chOff x="-140841" y="1028228"/>
            <a:chExt cx="9285984" cy="45719"/>
          </a:xfrm>
        </p:grpSpPr>
        <p:sp>
          <p:nvSpPr>
            <p:cNvPr id="4" name="직사각형 18"/>
            <p:cNvSpPr/>
            <p:nvPr/>
          </p:nvSpPr>
          <p:spPr>
            <a:xfrm>
              <a:off x="1406823" y="1028228"/>
              <a:ext cx="1547664" cy="45719"/>
            </a:xfrm>
            <a:prstGeom prst="rect">
              <a:avLst/>
            </a:prstGeom>
            <a:solidFill>
              <a:srgbClr val="5F8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직사각형 19"/>
            <p:cNvSpPr/>
            <p:nvPr/>
          </p:nvSpPr>
          <p:spPr>
            <a:xfrm>
              <a:off x="2954487" y="1028228"/>
              <a:ext cx="1547664" cy="45719"/>
            </a:xfrm>
            <a:prstGeom prst="rect">
              <a:avLst/>
            </a:prstGeom>
            <a:solidFill>
              <a:srgbClr val="638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직사각형 20"/>
            <p:cNvSpPr/>
            <p:nvPr/>
          </p:nvSpPr>
          <p:spPr>
            <a:xfrm>
              <a:off x="4502151" y="1028228"/>
              <a:ext cx="1547664" cy="45719"/>
            </a:xfrm>
            <a:prstGeom prst="rect">
              <a:avLst/>
            </a:prstGeom>
            <a:solidFill>
              <a:srgbClr val="C9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직사각형 21"/>
            <p:cNvSpPr/>
            <p:nvPr/>
          </p:nvSpPr>
          <p:spPr>
            <a:xfrm>
              <a:off x="6049815" y="1028228"/>
              <a:ext cx="1547664" cy="45719"/>
            </a:xfrm>
            <a:prstGeom prst="rect">
              <a:avLst/>
            </a:prstGeom>
            <a:solidFill>
              <a:srgbClr val="618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직사각형 22"/>
            <p:cNvSpPr/>
            <p:nvPr/>
          </p:nvSpPr>
          <p:spPr>
            <a:xfrm>
              <a:off x="7597479" y="1028228"/>
              <a:ext cx="1547664" cy="45719"/>
            </a:xfrm>
            <a:prstGeom prst="rect">
              <a:avLst/>
            </a:prstGeom>
            <a:solidFill>
              <a:srgbClr val="0A35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직사각형 23"/>
            <p:cNvSpPr/>
            <p:nvPr/>
          </p:nvSpPr>
          <p:spPr>
            <a:xfrm>
              <a:off x="-140841" y="1028228"/>
              <a:ext cx="1547664" cy="45719"/>
            </a:xfrm>
            <a:prstGeom prst="rect">
              <a:avLst/>
            </a:prstGeom>
            <a:solidFill>
              <a:srgbClr val="054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Tree>
    <p:extLst>
      <p:ext uri="{BB962C8B-B14F-4D97-AF65-F5344CB8AC3E}">
        <p14:creationId xmlns:p14="http://schemas.microsoft.com/office/powerpoint/2010/main" val="189330776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ş metin">
    <p:spTree>
      <p:nvGrpSpPr>
        <p:cNvPr id="1" name=""/>
        <p:cNvGrpSpPr/>
        <p:nvPr/>
      </p:nvGrpSpPr>
      <p:grpSpPr>
        <a:xfrm>
          <a:off x="0" y="0"/>
          <a:ext cx="0" cy="0"/>
          <a:chOff x="0" y="0"/>
          <a:chExt cx="0" cy="0"/>
        </a:xfrm>
      </p:grpSpPr>
      <p:grpSp>
        <p:nvGrpSpPr>
          <p:cNvPr id="10" name="그룹 116"/>
          <p:cNvGrpSpPr/>
          <p:nvPr userDrawn="1"/>
        </p:nvGrpSpPr>
        <p:grpSpPr>
          <a:xfrm>
            <a:off x="10158061" y="-1988"/>
            <a:ext cx="2033939" cy="6859988"/>
            <a:chOff x="7158660" y="80963"/>
            <a:chExt cx="1985340" cy="6696075"/>
          </a:xfrm>
        </p:grpSpPr>
        <p:sp>
          <p:nvSpPr>
            <p:cNvPr id="11" name="Freeform 6"/>
            <p:cNvSpPr>
              <a:spLocks/>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rgbClr val="E5E8E9">
                <a:alpha val="40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2" name="Freeform 13"/>
            <p:cNvSpPr>
              <a:spLocks/>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E6EDF3">
                <a:alpha val="38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3" name="Freeform 14"/>
            <p:cNvSpPr>
              <a:spLocks/>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E6EDF3">
                <a:alpha val="44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4" name="Freeform 20"/>
            <p:cNvSpPr>
              <a:spLocks/>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rgbClr val="63848E">
                <a:alpha val="12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15" name="Freeform 21"/>
            <p:cNvSpPr>
              <a:spLocks/>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C9D2D4">
                <a:alpha val="31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grpSp>
    </p:spTree>
    <p:extLst>
      <p:ext uri="{BB962C8B-B14F-4D97-AF65-F5344CB8AC3E}">
        <p14:creationId xmlns:p14="http://schemas.microsoft.com/office/powerpoint/2010/main" val="33586487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ş">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4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ğraflı Metin">
    <p:spTree>
      <p:nvGrpSpPr>
        <p:cNvPr id="1" name=""/>
        <p:cNvGrpSpPr/>
        <p:nvPr/>
      </p:nvGrpSpPr>
      <p:grpSpPr>
        <a:xfrm>
          <a:off x="0" y="0"/>
          <a:ext cx="0" cy="0"/>
          <a:chOff x="0" y="0"/>
          <a:chExt cx="0" cy="0"/>
        </a:xfrm>
      </p:grpSpPr>
      <p:grpSp>
        <p:nvGrpSpPr>
          <p:cNvPr id="46" name="그룹 116"/>
          <p:cNvGrpSpPr/>
          <p:nvPr userDrawn="1"/>
        </p:nvGrpSpPr>
        <p:grpSpPr>
          <a:xfrm>
            <a:off x="10158061" y="-1988"/>
            <a:ext cx="2033939" cy="6859988"/>
            <a:chOff x="7158660" y="80963"/>
            <a:chExt cx="1985340" cy="6696075"/>
          </a:xfrm>
        </p:grpSpPr>
        <p:sp>
          <p:nvSpPr>
            <p:cNvPr id="47" name="Freeform 6"/>
            <p:cNvSpPr>
              <a:spLocks/>
            </p:cNvSpPr>
            <p:nvPr userDrawn="1"/>
          </p:nvSpPr>
          <p:spPr bwMode="auto">
            <a:xfrm flipH="1">
              <a:off x="7158660" y="80963"/>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rgbClr val="E5E8E9">
                <a:alpha val="40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48" name="Freeform 13"/>
            <p:cNvSpPr>
              <a:spLocks/>
            </p:cNvSpPr>
            <p:nvPr userDrawn="1"/>
          </p:nvSpPr>
          <p:spPr bwMode="auto">
            <a:xfrm flipH="1">
              <a:off x="7158660" y="1435100"/>
              <a:ext cx="1985340" cy="1281113"/>
            </a:xfrm>
            <a:custGeom>
              <a:avLst/>
              <a:gdLst/>
              <a:ahLst/>
              <a:cxnLst/>
              <a:rect l="l" t="t" r="r" b="b"/>
              <a:pathLst>
                <a:path w="1985340" h="1281113">
                  <a:moveTo>
                    <a:pt x="1345578" y="0"/>
                  </a:moveTo>
                  <a:lnTo>
                    <a:pt x="0" y="0"/>
                  </a:lnTo>
                  <a:lnTo>
                    <a:pt x="0" y="1281113"/>
                  </a:lnTo>
                  <a:lnTo>
                    <a:pt x="1345578" y="1281113"/>
                  </a:lnTo>
                  <a:lnTo>
                    <a:pt x="1985340" y="639763"/>
                  </a:lnTo>
                  <a:close/>
                </a:path>
              </a:pathLst>
            </a:custGeom>
            <a:solidFill>
              <a:srgbClr val="E6EDF3">
                <a:alpha val="38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49" name="Freeform 14"/>
            <p:cNvSpPr>
              <a:spLocks/>
            </p:cNvSpPr>
            <p:nvPr userDrawn="1"/>
          </p:nvSpPr>
          <p:spPr bwMode="auto">
            <a:xfrm flipH="1">
              <a:off x="8517560" y="2802560"/>
              <a:ext cx="626440" cy="1254436"/>
            </a:xfrm>
            <a:custGeom>
              <a:avLst/>
              <a:gdLst/>
              <a:ahLst/>
              <a:cxnLst/>
              <a:rect l="l" t="t" r="r" b="b"/>
              <a:pathLst>
                <a:path w="626440" h="1254436">
                  <a:moveTo>
                    <a:pt x="0" y="0"/>
                  </a:moveTo>
                  <a:lnTo>
                    <a:pt x="0" y="1254436"/>
                  </a:lnTo>
                  <a:lnTo>
                    <a:pt x="626440" y="626441"/>
                  </a:lnTo>
                  <a:close/>
                </a:path>
              </a:pathLst>
            </a:custGeom>
            <a:solidFill>
              <a:srgbClr val="E6EDF3">
                <a:alpha val="44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50" name="Freeform 20"/>
            <p:cNvSpPr>
              <a:spLocks/>
            </p:cNvSpPr>
            <p:nvPr userDrawn="1"/>
          </p:nvSpPr>
          <p:spPr bwMode="auto">
            <a:xfrm flipH="1">
              <a:off x="7158660" y="5495925"/>
              <a:ext cx="1985340" cy="1281113"/>
            </a:xfrm>
            <a:custGeom>
              <a:avLst/>
              <a:gdLst/>
              <a:ahLst/>
              <a:cxnLst/>
              <a:rect l="l" t="t" r="r" b="b"/>
              <a:pathLst>
                <a:path w="1985340" h="1281113">
                  <a:moveTo>
                    <a:pt x="1345578" y="0"/>
                  </a:moveTo>
                  <a:lnTo>
                    <a:pt x="0" y="0"/>
                  </a:lnTo>
                  <a:lnTo>
                    <a:pt x="0" y="1281113"/>
                  </a:lnTo>
                  <a:lnTo>
                    <a:pt x="1345578" y="1281113"/>
                  </a:lnTo>
                  <a:lnTo>
                    <a:pt x="1985340" y="641350"/>
                  </a:lnTo>
                  <a:close/>
                </a:path>
              </a:pathLst>
            </a:custGeom>
            <a:solidFill>
              <a:srgbClr val="63848E">
                <a:alpha val="12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sp>
          <p:nvSpPr>
            <p:cNvPr id="51" name="Freeform 21"/>
            <p:cNvSpPr>
              <a:spLocks/>
            </p:cNvSpPr>
            <p:nvPr userDrawn="1"/>
          </p:nvSpPr>
          <p:spPr bwMode="auto">
            <a:xfrm flipH="1">
              <a:off x="8517560" y="4155143"/>
              <a:ext cx="626440" cy="1254436"/>
            </a:xfrm>
            <a:custGeom>
              <a:avLst/>
              <a:gdLst/>
              <a:ahLst/>
              <a:cxnLst/>
              <a:rect l="l" t="t" r="r" b="b"/>
              <a:pathLst>
                <a:path w="626440" h="1254436">
                  <a:moveTo>
                    <a:pt x="0" y="0"/>
                  </a:moveTo>
                  <a:lnTo>
                    <a:pt x="0" y="1254436"/>
                  </a:lnTo>
                  <a:lnTo>
                    <a:pt x="626440" y="627995"/>
                  </a:lnTo>
                  <a:close/>
                </a:path>
              </a:pathLst>
            </a:custGeom>
            <a:solidFill>
              <a:srgbClr val="C9D2D4">
                <a:alpha val="31000"/>
              </a:srgbClr>
            </a:solidFill>
            <a:ln>
              <a:noFill/>
            </a:ln>
          </p:spPr>
          <p:txBody>
            <a:bodyPr vert="horz" wrap="square" lIns="91440" tIns="45720" rIns="91440" bIns="45720" numCol="1" anchor="t" anchorCtr="0" compatLnSpc="1">
              <a:prstTxWarp prst="textNoShape">
                <a:avLst/>
              </a:prstTxWarp>
            </a:bodyPr>
            <a:lstStyle/>
            <a:p>
              <a:pPr lvl="0"/>
              <a:endParaRPr lang="ko-KR" altLang="en-US" sz="2400"/>
            </a:p>
          </p:txBody>
        </p:sp>
      </p:grpSp>
      <p:grpSp>
        <p:nvGrpSpPr>
          <p:cNvPr id="3" name="그룹 17"/>
          <p:cNvGrpSpPr/>
          <p:nvPr userDrawn="1"/>
        </p:nvGrpSpPr>
        <p:grpSpPr>
          <a:xfrm>
            <a:off x="-1" y="1142993"/>
            <a:ext cx="12193524" cy="60959"/>
            <a:chOff x="-140841" y="1028228"/>
            <a:chExt cx="9285984" cy="45719"/>
          </a:xfrm>
        </p:grpSpPr>
        <p:sp>
          <p:nvSpPr>
            <p:cNvPr id="4" name="직사각형 18"/>
            <p:cNvSpPr/>
            <p:nvPr/>
          </p:nvSpPr>
          <p:spPr>
            <a:xfrm>
              <a:off x="1406823" y="1028228"/>
              <a:ext cx="1547664" cy="45719"/>
            </a:xfrm>
            <a:prstGeom prst="rect">
              <a:avLst/>
            </a:prstGeom>
            <a:solidFill>
              <a:srgbClr val="5F8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직사각형 19"/>
            <p:cNvSpPr/>
            <p:nvPr/>
          </p:nvSpPr>
          <p:spPr>
            <a:xfrm>
              <a:off x="2954487" y="1028228"/>
              <a:ext cx="1547664" cy="45719"/>
            </a:xfrm>
            <a:prstGeom prst="rect">
              <a:avLst/>
            </a:prstGeom>
            <a:solidFill>
              <a:srgbClr val="638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직사각형 20"/>
            <p:cNvSpPr/>
            <p:nvPr/>
          </p:nvSpPr>
          <p:spPr>
            <a:xfrm>
              <a:off x="4502151" y="1028228"/>
              <a:ext cx="1547664" cy="45719"/>
            </a:xfrm>
            <a:prstGeom prst="rect">
              <a:avLst/>
            </a:prstGeom>
            <a:solidFill>
              <a:srgbClr val="C9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직사각형 21"/>
            <p:cNvSpPr/>
            <p:nvPr/>
          </p:nvSpPr>
          <p:spPr>
            <a:xfrm>
              <a:off x="6049815" y="1028228"/>
              <a:ext cx="1547664" cy="45719"/>
            </a:xfrm>
            <a:prstGeom prst="rect">
              <a:avLst/>
            </a:prstGeom>
            <a:solidFill>
              <a:srgbClr val="618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직사각형 22"/>
            <p:cNvSpPr/>
            <p:nvPr/>
          </p:nvSpPr>
          <p:spPr>
            <a:xfrm>
              <a:off x="7597479" y="1028228"/>
              <a:ext cx="1547664" cy="45719"/>
            </a:xfrm>
            <a:prstGeom prst="rect">
              <a:avLst/>
            </a:prstGeom>
            <a:solidFill>
              <a:srgbClr val="0A35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직사각형 23"/>
            <p:cNvSpPr/>
            <p:nvPr/>
          </p:nvSpPr>
          <p:spPr>
            <a:xfrm>
              <a:off x="-140841" y="1028228"/>
              <a:ext cx="1547664" cy="45719"/>
            </a:xfrm>
            <a:prstGeom prst="rect">
              <a:avLst/>
            </a:prstGeom>
            <a:solidFill>
              <a:srgbClr val="054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spTree>
    <p:extLst>
      <p:ext uri="{BB962C8B-B14F-4D97-AF65-F5344CB8AC3E}">
        <p14:creationId xmlns:p14="http://schemas.microsoft.com/office/powerpoint/2010/main" val="307459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anış">
    <p:spTree>
      <p:nvGrpSpPr>
        <p:cNvPr id="1" name=""/>
        <p:cNvGrpSpPr/>
        <p:nvPr/>
      </p:nvGrpSpPr>
      <p:grpSpPr>
        <a:xfrm>
          <a:off x="0" y="0"/>
          <a:ext cx="0" cy="0"/>
          <a:chOff x="0" y="0"/>
          <a:chExt cx="0" cy="0"/>
        </a:xfrm>
      </p:grpSpPr>
      <p:grpSp>
        <p:nvGrpSpPr>
          <p:cNvPr id="3" name="그룹 17"/>
          <p:cNvGrpSpPr/>
          <p:nvPr userDrawn="1"/>
        </p:nvGrpSpPr>
        <p:grpSpPr>
          <a:xfrm>
            <a:off x="0" y="6639697"/>
            <a:ext cx="12193524" cy="218303"/>
            <a:chOff x="-140841" y="1028228"/>
            <a:chExt cx="9285984" cy="45719"/>
          </a:xfrm>
        </p:grpSpPr>
        <p:sp>
          <p:nvSpPr>
            <p:cNvPr id="4" name="직사각형 18"/>
            <p:cNvSpPr/>
            <p:nvPr/>
          </p:nvSpPr>
          <p:spPr>
            <a:xfrm>
              <a:off x="1406823" y="1028228"/>
              <a:ext cx="1547664" cy="45719"/>
            </a:xfrm>
            <a:prstGeom prst="rect">
              <a:avLst/>
            </a:prstGeom>
            <a:solidFill>
              <a:srgbClr val="5F84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직사각형 19"/>
            <p:cNvSpPr/>
            <p:nvPr/>
          </p:nvSpPr>
          <p:spPr>
            <a:xfrm>
              <a:off x="2954487" y="1028228"/>
              <a:ext cx="1547664" cy="45719"/>
            </a:xfrm>
            <a:prstGeom prst="rect">
              <a:avLst/>
            </a:prstGeom>
            <a:solidFill>
              <a:srgbClr val="6384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6" name="직사각형 20"/>
            <p:cNvSpPr/>
            <p:nvPr/>
          </p:nvSpPr>
          <p:spPr>
            <a:xfrm>
              <a:off x="4502151" y="1028228"/>
              <a:ext cx="1547664" cy="45719"/>
            </a:xfrm>
            <a:prstGeom prst="rect">
              <a:avLst/>
            </a:prstGeom>
            <a:solidFill>
              <a:srgbClr val="C9D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7" name="직사각형 21"/>
            <p:cNvSpPr/>
            <p:nvPr/>
          </p:nvSpPr>
          <p:spPr>
            <a:xfrm>
              <a:off x="6049815" y="1028228"/>
              <a:ext cx="1547664" cy="45719"/>
            </a:xfrm>
            <a:prstGeom prst="rect">
              <a:avLst/>
            </a:prstGeom>
            <a:solidFill>
              <a:srgbClr val="6186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직사각형 22"/>
            <p:cNvSpPr/>
            <p:nvPr/>
          </p:nvSpPr>
          <p:spPr>
            <a:xfrm>
              <a:off x="7597479" y="1028228"/>
              <a:ext cx="1547664" cy="45719"/>
            </a:xfrm>
            <a:prstGeom prst="rect">
              <a:avLst/>
            </a:prstGeom>
            <a:solidFill>
              <a:srgbClr val="0A35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직사각형 23"/>
            <p:cNvSpPr/>
            <p:nvPr/>
          </p:nvSpPr>
          <p:spPr>
            <a:xfrm>
              <a:off x="-140841" y="1028228"/>
              <a:ext cx="1547664" cy="45719"/>
            </a:xfrm>
            <a:prstGeom prst="rect">
              <a:avLst/>
            </a:prstGeom>
            <a:solidFill>
              <a:srgbClr val="0543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grpSp>
      <p:pic>
        <p:nvPicPr>
          <p:cNvPr id="10" name="Resim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83583" y="1544710"/>
            <a:ext cx="2342634" cy="2339995"/>
          </a:xfrm>
          <a:prstGeom prst="rect">
            <a:avLst/>
          </a:prstGeom>
        </p:spPr>
      </p:pic>
      <p:sp>
        <p:nvSpPr>
          <p:cNvPr id="11" name="Metin kutusu 10"/>
          <p:cNvSpPr txBox="1"/>
          <p:nvPr userDrawn="1"/>
        </p:nvSpPr>
        <p:spPr>
          <a:xfrm>
            <a:off x="0" y="4119735"/>
            <a:ext cx="12193524" cy="461665"/>
          </a:xfrm>
          <a:prstGeom prst="rect">
            <a:avLst/>
          </a:prstGeom>
          <a:noFill/>
        </p:spPr>
        <p:txBody>
          <a:bodyPr wrap="square" rtlCol="0">
            <a:spAutoFit/>
          </a:bodyPr>
          <a:lstStyle/>
          <a:p>
            <a:pPr algn="ctr"/>
            <a:r>
              <a:rPr lang="tr-TR" sz="2400" b="1" dirty="0" smtClean="0">
                <a:solidFill>
                  <a:schemeClr val="tx1">
                    <a:lumMod val="85000"/>
                    <a:lumOff val="15000"/>
                  </a:schemeClr>
                </a:solidFill>
                <a:latin typeface="Candara" panose="020E0502030303020204" pitchFamily="34" charset="0"/>
                <a:ea typeface="Tahoma" panose="020B0604030504040204" pitchFamily="34" charset="0"/>
                <a:cs typeface="Mongolian Baiti" panose="03000500000000000000" pitchFamily="66" charset="0"/>
              </a:rPr>
              <a:t>İBB UZAKTAN EĞİTİM MERKEZİ</a:t>
            </a:r>
            <a:endParaRPr lang="tr-TR" sz="2400" b="1" dirty="0">
              <a:solidFill>
                <a:schemeClr val="tx1">
                  <a:lumMod val="85000"/>
                  <a:lumOff val="15000"/>
                </a:schemeClr>
              </a:solidFill>
              <a:latin typeface="Candara" panose="020E0502030303020204" pitchFamily="34" charset="0"/>
              <a:ea typeface="Tahoma" panose="020B0604030504040204" pitchFamily="34" charset="0"/>
              <a:cs typeface="Mongolian Baiti" panose="03000500000000000000" pitchFamily="66" charset="0"/>
            </a:endParaRPr>
          </a:p>
        </p:txBody>
      </p:sp>
      <p:sp>
        <p:nvSpPr>
          <p:cNvPr id="13" name="Metin kutusu 12"/>
          <p:cNvSpPr txBox="1"/>
          <p:nvPr userDrawn="1"/>
        </p:nvSpPr>
        <p:spPr>
          <a:xfrm>
            <a:off x="94735" y="4528536"/>
            <a:ext cx="12193524" cy="369332"/>
          </a:xfrm>
          <a:prstGeom prst="rect">
            <a:avLst/>
          </a:prstGeom>
          <a:noFill/>
        </p:spPr>
        <p:txBody>
          <a:bodyPr wrap="square" rtlCol="0">
            <a:spAutoFit/>
          </a:bodyPr>
          <a:lstStyle/>
          <a:p>
            <a:pPr lvl="0" algn="ctr"/>
            <a:r>
              <a:rPr lang="tr-TR" sz="1800" dirty="0" smtClean="0">
                <a:solidFill>
                  <a:schemeClr val="tx1">
                    <a:lumMod val="85000"/>
                    <a:lumOff val="15000"/>
                  </a:schemeClr>
                </a:solidFill>
                <a:latin typeface="Candara" panose="020E0502030303020204" pitchFamily="34" charset="0"/>
              </a:rPr>
              <a:t>uzem.ibb.istanbul</a:t>
            </a:r>
            <a:endParaRPr lang="tr-TR" sz="1800" dirty="0">
              <a:solidFill>
                <a:schemeClr val="tx1">
                  <a:lumMod val="85000"/>
                  <a:lumOff val="15000"/>
                </a:schemeClr>
              </a:solidFill>
              <a:latin typeface="Candara" panose="020E0502030303020204" pitchFamily="34" charset="0"/>
            </a:endParaRPr>
          </a:p>
        </p:txBody>
      </p:sp>
    </p:spTree>
    <p:extLst>
      <p:ext uri="{BB962C8B-B14F-4D97-AF65-F5344CB8AC3E}">
        <p14:creationId xmlns:p14="http://schemas.microsoft.com/office/powerpoint/2010/main" val="22575285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958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 id="2147483655" r:id="rId6"/>
    <p:sldLayoutId id="2147483654" r:id="rId7"/>
    <p:sldLayoutId id="2147483653"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excelileharikalar.com/wp-content/uploads/2019/04/Ozellikler_Penceresi.png"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excelileharikalar.com/wp-content/uploads/2019/04/Immediate_Windows.png"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3"/>
          <p:cNvSpPr txBox="1">
            <a:spLocks/>
          </p:cNvSpPr>
          <p:nvPr/>
        </p:nvSpPr>
        <p:spPr>
          <a:xfrm>
            <a:off x="468365" y="640524"/>
            <a:ext cx="7742587" cy="689045"/>
          </a:xfrm>
          <a:prstGeom prst="rect">
            <a:avLst/>
          </a:prstGeom>
        </p:spPr>
        <p:txBody>
          <a:bodyPr lIns="0" tIns="0" rIns="0" bIns="0"/>
          <a:lstStyle>
            <a:lvl1pPr marL="0" indent="0" algn="l" defTabSz="1219170" rtl="0" eaLnBrk="1" latinLnBrk="1" hangingPunct="1">
              <a:spcBef>
                <a:spcPct val="20000"/>
              </a:spcBef>
              <a:buFont typeface="Arial" panose="020B0604020202020204" pitchFamily="34" charset="0"/>
              <a:buNone/>
              <a:defRPr sz="4800" b="1" kern="1200" baseline="0">
                <a:solidFill>
                  <a:schemeClr val="tx1">
                    <a:lumMod val="75000"/>
                    <a:lumOff val="25000"/>
                  </a:schemeClr>
                </a:solidFill>
                <a:latin typeface="Tahoma" panose="020B0604030504040204" pitchFamily="34" charset="0"/>
                <a:ea typeface="+mn-ea"/>
                <a:cs typeface="Tahoma" panose="020B0604030504040204" pitchFamily="34" charset="0"/>
              </a:defRPr>
            </a:lvl1pPr>
            <a:lvl2pPr marL="990575" indent="-380990" algn="l" defTabSz="1219170" rtl="0" eaLnBrk="1" latinLnBrk="1"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tr-TR" altLang="ko-KR" sz="4000" dirty="0" err="1" smtClean="0"/>
              <a:t>VBA’ya</a:t>
            </a:r>
            <a:r>
              <a:rPr lang="tr-TR" altLang="ko-KR" sz="4000" dirty="0" smtClean="0"/>
              <a:t> Giriş</a:t>
            </a:r>
            <a:endParaRPr lang="ko-KR" altLang="en-US" sz="4000" dirty="0" smtClean="0"/>
          </a:p>
        </p:txBody>
      </p:sp>
      <p:sp>
        <p:nvSpPr>
          <p:cNvPr id="3" name="텍스트 개체 틀 3"/>
          <p:cNvSpPr txBox="1">
            <a:spLocks/>
          </p:cNvSpPr>
          <p:nvPr/>
        </p:nvSpPr>
        <p:spPr>
          <a:xfrm>
            <a:off x="468365" y="1329569"/>
            <a:ext cx="7114371" cy="4602032"/>
          </a:xfrm>
          <a:prstGeom prst="rect">
            <a:avLst/>
          </a:prstGeom>
        </p:spPr>
        <p:txBody>
          <a:bodyPr lIns="0" tIns="0" rIns="0" bIns="0"/>
          <a:lstStyle>
            <a:lvl1pPr marL="0" indent="0" algn="l" defTabSz="1219170" rtl="0" eaLnBrk="1" latinLnBrk="1" hangingPunct="1">
              <a:spcBef>
                <a:spcPct val="20000"/>
              </a:spcBef>
              <a:buFont typeface="Arial" panose="020B0604020202020204" pitchFamily="34" charset="0"/>
              <a:buNone/>
              <a:defRPr sz="2400" b="0" kern="1200" baseline="0">
                <a:solidFill>
                  <a:schemeClr val="tx1">
                    <a:lumMod val="75000"/>
                    <a:lumOff val="25000"/>
                  </a:schemeClr>
                </a:solidFill>
                <a:latin typeface="Tahoma" panose="020B0604030504040204" pitchFamily="34" charset="0"/>
                <a:ea typeface="+mn-ea"/>
                <a:cs typeface="Tahoma" panose="020B0604030504040204" pitchFamily="34" charset="0"/>
              </a:defRPr>
            </a:lvl1pPr>
            <a:lvl2pPr marL="990575" indent="-380990" algn="l" defTabSz="1219170" rtl="0" eaLnBrk="1" latinLnBrk="1"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q"/>
            </a:pPr>
            <a:r>
              <a:rPr lang="tr-TR" altLang="ko-KR" dirty="0" smtClean="0"/>
              <a:t>VBA Nedir</a:t>
            </a:r>
          </a:p>
          <a:p>
            <a:pPr marL="342900" indent="-342900">
              <a:lnSpc>
                <a:spcPct val="150000"/>
              </a:lnSpc>
              <a:buFont typeface="Wingdings" panose="05000000000000000000" pitchFamily="2" charset="2"/>
              <a:buChar char="q"/>
            </a:pPr>
            <a:r>
              <a:rPr lang="tr-TR" altLang="ko-KR" dirty="0" smtClean="0"/>
              <a:t>VBA Alanına Geçiş Yöntemleri</a:t>
            </a:r>
          </a:p>
          <a:p>
            <a:pPr marL="342900" indent="-342900">
              <a:lnSpc>
                <a:spcPct val="150000"/>
              </a:lnSpc>
              <a:buFont typeface="Wingdings" panose="05000000000000000000" pitchFamily="2" charset="2"/>
              <a:buChar char="q"/>
            </a:pPr>
            <a:r>
              <a:rPr lang="tr-TR" altLang="ko-KR" dirty="0" smtClean="0"/>
              <a:t>VBA </a:t>
            </a:r>
            <a:r>
              <a:rPr lang="tr-TR" altLang="ko-KR" dirty="0" err="1" smtClean="0"/>
              <a:t>Arayüz</a:t>
            </a:r>
            <a:r>
              <a:rPr lang="tr-TR" altLang="ko-KR" dirty="0" smtClean="0"/>
              <a:t> Tanıtımı, Pencere ve Araç Çubukları</a:t>
            </a:r>
          </a:p>
          <a:p>
            <a:pPr marL="342900" indent="-342900">
              <a:lnSpc>
                <a:spcPct val="150000"/>
              </a:lnSpc>
              <a:buFont typeface="Wingdings" panose="05000000000000000000" pitchFamily="2" charset="2"/>
              <a:buChar char="q"/>
            </a:pPr>
            <a:r>
              <a:rPr lang="tr-TR" altLang="ko-KR" dirty="0" smtClean="0"/>
              <a:t>Prosedürler(Yordamlar)</a:t>
            </a:r>
          </a:p>
          <a:p>
            <a:pPr marL="342900" indent="-342900">
              <a:lnSpc>
                <a:spcPct val="150000"/>
              </a:lnSpc>
              <a:buFont typeface="Wingdings" panose="05000000000000000000" pitchFamily="2" charset="2"/>
              <a:buChar char="q"/>
            </a:pPr>
            <a:r>
              <a:rPr lang="tr-TR" altLang="ko-KR" dirty="0" smtClean="0"/>
              <a:t>Hücre Başvuru Yöntemleri</a:t>
            </a:r>
          </a:p>
          <a:p>
            <a:pPr marL="342900" indent="-342900">
              <a:lnSpc>
                <a:spcPct val="150000"/>
              </a:lnSpc>
              <a:buFont typeface="Wingdings" panose="05000000000000000000" pitchFamily="2" charset="2"/>
              <a:buChar char="q"/>
            </a:pPr>
            <a:r>
              <a:rPr lang="tr-TR" altLang="ko-KR" dirty="0" smtClean="0"/>
              <a:t>Hücre Başvuru Örnekleri</a:t>
            </a:r>
          </a:p>
          <a:p>
            <a:pPr marL="342900" indent="-342900">
              <a:lnSpc>
                <a:spcPct val="150000"/>
              </a:lnSpc>
              <a:buFont typeface="Wingdings" panose="05000000000000000000" pitchFamily="2" charset="2"/>
              <a:buChar char="q"/>
            </a:pPr>
            <a:r>
              <a:rPr lang="tr-TR" altLang="ko-KR" dirty="0" smtClean="0"/>
              <a:t>Object / </a:t>
            </a:r>
            <a:r>
              <a:rPr lang="tr-TR" altLang="ko-KR" dirty="0" err="1" smtClean="0"/>
              <a:t>Methods</a:t>
            </a:r>
            <a:r>
              <a:rPr lang="tr-TR" altLang="ko-KR" dirty="0" smtClean="0"/>
              <a:t> / </a:t>
            </a:r>
            <a:r>
              <a:rPr lang="tr-TR" altLang="ko-KR" dirty="0" err="1" smtClean="0"/>
              <a:t>Properties</a:t>
            </a:r>
            <a:endParaRPr lang="tr-TR" altLang="ko-KR" dirty="0" smtClean="0"/>
          </a:p>
          <a:p>
            <a:pPr marL="342900" indent="-342900">
              <a:lnSpc>
                <a:spcPct val="150000"/>
              </a:lnSpc>
              <a:buFont typeface="Wingdings" panose="05000000000000000000" pitchFamily="2" charset="2"/>
              <a:buChar char="q"/>
            </a:pPr>
            <a:r>
              <a:rPr lang="tr-TR" altLang="ko-KR" dirty="0" smtClean="0"/>
              <a:t>Nesneler Hiyerarşisi</a:t>
            </a:r>
          </a:p>
          <a:p>
            <a:pPr marL="342900" indent="-342900">
              <a:lnSpc>
                <a:spcPct val="150000"/>
              </a:lnSpc>
              <a:buFont typeface="Wingdings" panose="05000000000000000000" pitchFamily="2" charset="2"/>
              <a:buChar char="q"/>
            </a:pPr>
            <a:endParaRPr lang="tr-TR" altLang="ko-KR" dirty="0" smtClean="0"/>
          </a:p>
          <a:p>
            <a:pPr marL="342900" indent="-342900">
              <a:lnSpc>
                <a:spcPct val="150000"/>
              </a:lnSpc>
              <a:buFont typeface="Wingdings" panose="05000000000000000000" pitchFamily="2" charset="2"/>
              <a:buChar char="q"/>
            </a:pPr>
            <a:endParaRPr lang="tr-TR" altLang="ko-KR" dirty="0" smtClean="0"/>
          </a:p>
          <a:p>
            <a:pPr marL="342900" indent="-342900">
              <a:lnSpc>
                <a:spcPct val="150000"/>
              </a:lnSpc>
              <a:buFont typeface="Wingdings" panose="05000000000000000000" pitchFamily="2" charset="2"/>
              <a:buChar char="q"/>
            </a:pPr>
            <a:endParaRPr lang="tr-TR" altLang="ko-KR" dirty="0" smtClean="0"/>
          </a:p>
          <a:p>
            <a:pPr marL="342900" indent="-342900">
              <a:lnSpc>
                <a:spcPct val="150000"/>
              </a:lnSpc>
              <a:buFont typeface="Wingdings" panose="05000000000000000000" pitchFamily="2" charset="2"/>
              <a:buChar char="q"/>
            </a:pPr>
            <a:endParaRPr lang="ko-KR" altLang="en-US" dirty="0" smtClean="0"/>
          </a:p>
        </p:txBody>
      </p:sp>
    </p:spTree>
    <p:extLst>
      <p:ext uri="{BB962C8B-B14F-4D97-AF65-F5344CB8AC3E}">
        <p14:creationId xmlns:p14="http://schemas.microsoft.com/office/powerpoint/2010/main" val="797003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Userform</a:t>
            </a:r>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a:t>
            </a:r>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Module</a:t>
            </a:r>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Class </a:t>
            </a:r>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Module</a:t>
            </a:r>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Tanımı</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1323439"/>
          </a:xfrm>
          <a:prstGeom prst="rect">
            <a:avLst/>
          </a:prstGeom>
          <a:noFill/>
        </p:spPr>
        <p:txBody>
          <a:bodyPr wrap="square" rtlCol="0">
            <a:spAutoFit/>
          </a:bodyPr>
          <a:lstStyle/>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endParaRPr lang="tr-TR" sz="2000"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Dikdörtgen 5"/>
          <p:cNvSpPr/>
          <p:nvPr/>
        </p:nvSpPr>
        <p:spPr>
          <a:xfrm>
            <a:off x="5291384" y="1299798"/>
            <a:ext cx="6096000" cy="4708981"/>
          </a:xfrm>
          <a:prstGeom prst="rect">
            <a:avLst/>
          </a:prstGeom>
        </p:spPr>
        <p:txBody>
          <a:bodyPr>
            <a:spAutoFit/>
          </a:bodyPr>
          <a:lstStyle/>
          <a:p>
            <a:pPr>
              <a:lnSpc>
                <a:spcPct val="150000"/>
              </a:lnSpc>
            </a:pPr>
            <a:r>
              <a:rPr lang="tr-TR" sz="2000" b="1" dirty="0" err="1" smtClean="0"/>
              <a:t>UserForm</a:t>
            </a:r>
            <a:r>
              <a:rPr lang="tr-TR" sz="2000" b="1" dirty="0"/>
              <a:t>; </a:t>
            </a:r>
            <a:r>
              <a:rPr lang="tr-TR" sz="2000" dirty="0"/>
              <a:t>Program ara yüzü hazırlamak için formlara ihtiyaç vardır. Formlar üzerine çeşitli </a:t>
            </a:r>
            <a:r>
              <a:rPr lang="tr-TR" sz="2000" dirty="0" smtClean="0"/>
              <a:t>nesneler </a:t>
            </a:r>
            <a:r>
              <a:rPr lang="tr-TR" sz="2000" dirty="0"/>
              <a:t>yerleştirilerek ara yüz içeriği tanımlanır. </a:t>
            </a:r>
            <a:endParaRPr lang="tr-TR" sz="2000" dirty="0" smtClean="0"/>
          </a:p>
          <a:p>
            <a:pPr>
              <a:lnSpc>
                <a:spcPct val="150000"/>
              </a:lnSpc>
            </a:pPr>
            <a:r>
              <a:rPr lang="tr-TR" sz="2000" b="1" dirty="0" err="1" smtClean="0"/>
              <a:t>Module</a:t>
            </a:r>
            <a:r>
              <a:rPr lang="tr-TR" sz="2000" b="1" dirty="0" smtClean="0"/>
              <a:t>;</a:t>
            </a:r>
            <a:r>
              <a:rPr lang="tr-TR" sz="2000" b="1" dirty="0"/>
              <a:t> </a:t>
            </a:r>
            <a:r>
              <a:rPr lang="tr-TR" sz="2000" dirty="0"/>
              <a:t>genel olarak kod yazabileceğiniz boş bir sayfa açar</a:t>
            </a:r>
            <a:r>
              <a:rPr lang="tr-TR" sz="2000" dirty="0" smtClean="0"/>
              <a:t>. Yazılan kodlar tüm sayfalarda çalışır ve çağırılabilir.</a:t>
            </a:r>
          </a:p>
          <a:p>
            <a:pPr>
              <a:lnSpc>
                <a:spcPct val="150000"/>
              </a:lnSpc>
            </a:pPr>
            <a:r>
              <a:rPr lang="tr-TR" sz="2000" b="1" dirty="0" smtClean="0"/>
              <a:t>Class </a:t>
            </a:r>
            <a:r>
              <a:rPr lang="tr-TR" sz="2000" b="1" dirty="0" err="1" smtClean="0"/>
              <a:t>Module</a:t>
            </a:r>
            <a:r>
              <a:rPr lang="tr-TR" sz="2000" b="1" dirty="0" smtClean="0"/>
              <a:t>; </a:t>
            </a:r>
            <a:r>
              <a:rPr lang="tr-TR" sz="2000" dirty="0"/>
              <a:t>Sınıf belli bir veri yapısını tanımlamak için kullanılan şablonlar olarak adlandırılabilir. Bu şablondan oluşturduğunuz ve programda kullanılan her yapı ise nesnedir. </a:t>
            </a:r>
            <a:endParaRPr lang="tr-TR" sz="2000" dirty="0" smtClean="0"/>
          </a:p>
          <a:p>
            <a:pPr>
              <a:lnSpc>
                <a:spcPct val="150000"/>
              </a:lnSpc>
            </a:pPr>
            <a:endParaRPr lang="tr-TR" sz="2000" dirty="0"/>
          </a:p>
        </p:txBody>
      </p:sp>
      <p:pic>
        <p:nvPicPr>
          <p:cNvPr id="9" name="Resim 8" descr="http://excelileharikalar.com/wp-content/uploads/2019/04/VBA_Nesne_EKleme-300x266.png"/>
          <p:cNvPicPr/>
          <p:nvPr/>
        </p:nvPicPr>
        <p:blipFill>
          <a:blip r:embed="rId2">
            <a:extLst>
              <a:ext uri="{28A0092B-C50C-407E-A947-70E740481C1C}">
                <a14:useLocalDpi xmlns:a14="http://schemas.microsoft.com/office/drawing/2010/main" val="0"/>
              </a:ext>
            </a:extLst>
          </a:blip>
          <a:srcRect/>
          <a:stretch>
            <a:fillRect/>
          </a:stretch>
        </p:blipFill>
        <p:spPr bwMode="auto">
          <a:xfrm>
            <a:off x="397328" y="1299798"/>
            <a:ext cx="4660941" cy="4622031"/>
          </a:xfrm>
          <a:prstGeom prst="rect">
            <a:avLst/>
          </a:prstGeom>
          <a:noFill/>
          <a:ln>
            <a:noFill/>
          </a:ln>
        </p:spPr>
      </p:pic>
      <p:sp>
        <p:nvSpPr>
          <p:cNvPr id="4" name="Metin kutusu 3"/>
          <p:cNvSpPr txBox="1"/>
          <p:nvPr/>
        </p:nvSpPr>
        <p:spPr>
          <a:xfrm>
            <a:off x="5291384" y="5842337"/>
            <a:ext cx="6894285" cy="1015663"/>
          </a:xfrm>
          <a:prstGeom prst="rect">
            <a:avLst/>
          </a:prstGeom>
          <a:noFill/>
        </p:spPr>
        <p:txBody>
          <a:bodyPr wrap="square" rtlCol="0">
            <a:spAutoFit/>
          </a:bodyPr>
          <a:lstStyle/>
          <a:p>
            <a:pPr>
              <a:lnSpc>
                <a:spcPct val="150000"/>
              </a:lnSpc>
            </a:pPr>
            <a:r>
              <a:rPr lang="tr-TR" sz="2000" b="1" dirty="0" smtClean="0"/>
              <a:t>Not; </a:t>
            </a:r>
            <a:r>
              <a:rPr lang="tr-TR" sz="2000" dirty="0" smtClean="0"/>
              <a:t>Sayfalara yazılan kodlar sadece sayfa içerisinde çalışır, </a:t>
            </a:r>
            <a:r>
              <a:rPr lang="tr-TR" sz="2000" dirty="0" err="1" smtClean="0"/>
              <a:t>Module</a:t>
            </a:r>
            <a:r>
              <a:rPr lang="tr-TR" sz="2000" dirty="0" smtClean="0"/>
              <a:t> içerisine yazılan kodlar tüm sayfalarda çalışır</a:t>
            </a:r>
            <a:endParaRPr lang="tr-TR" sz="2000" dirty="0"/>
          </a:p>
        </p:txBody>
      </p:sp>
    </p:spTree>
    <p:extLst>
      <p:ext uri="{BB962C8B-B14F-4D97-AF65-F5344CB8AC3E}">
        <p14:creationId xmlns:p14="http://schemas.microsoft.com/office/powerpoint/2010/main" val="3489101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Procedure</a:t>
            </a:r>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Yordamlar</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1323439"/>
          </a:xfrm>
          <a:prstGeom prst="rect">
            <a:avLst/>
          </a:prstGeom>
          <a:noFill/>
        </p:spPr>
        <p:txBody>
          <a:bodyPr wrap="square" rtlCol="0">
            <a:spAutoFit/>
          </a:bodyPr>
          <a:lstStyle/>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endParaRPr lang="tr-TR" sz="20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5" name="Resim 4"/>
          <p:cNvPicPr>
            <a:picLocks noChangeAspect="1"/>
          </p:cNvPicPr>
          <p:nvPr/>
        </p:nvPicPr>
        <p:blipFill>
          <a:blip r:embed="rId2"/>
          <a:stretch>
            <a:fillRect/>
          </a:stretch>
        </p:blipFill>
        <p:spPr>
          <a:xfrm>
            <a:off x="384585" y="1244146"/>
            <a:ext cx="4158427" cy="4256768"/>
          </a:xfrm>
          <a:prstGeom prst="rect">
            <a:avLst/>
          </a:prstGeom>
        </p:spPr>
      </p:pic>
      <p:sp>
        <p:nvSpPr>
          <p:cNvPr id="6" name="Dikdörtgen 5"/>
          <p:cNvSpPr/>
          <p:nvPr/>
        </p:nvSpPr>
        <p:spPr>
          <a:xfrm>
            <a:off x="5033756" y="1476375"/>
            <a:ext cx="6096000" cy="3554819"/>
          </a:xfrm>
          <a:prstGeom prst="rect">
            <a:avLst/>
          </a:prstGeom>
        </p:spPr>
        <p:txBody>
          <a:bodyPr>
            <a:spAutoFit/>
          </a:bodyPr>
          <a:lstStyle/>
          <a:p>
            <a:pPr>
              <a:lnSpc>
                <a:spcPct val="150000"/>
              </a:lnSpc>
            </a:pPr>
            <a:r>
              <a:rPr lang="tr-TR" b="1" dirty="0" err="1" smtClean="0"/>
              <a:t>Procedure</a:t>
            </a:r>
            <a:r>
              <a:rPr lang="tr-TR" b="1" dirty="0" smtClean="0"/>
              <a:t>; </a:t>
            </a:r>
            <a:r>
              <a:rPr lang="tr-TR" dirty="0" smtClean="0"/>
              <a:t>başka bir program tarafından çalıştırılarak kullanılabilen bağımsız komut setlerine denir.</a:t>
            </a:r>
          </a:p>
          <a:p>
            <a:pPr>
              <a:lnSpc>
                <a:spcPct val="200000"/>
              </a:lnSpc>
            </a:pPr>
            <a:r>
              <a:rPr lang="tr-TR" b="1" dirty="0" err="1" smtClean="0"/>
              <a:t>Public</a:t>
            </a:r>
            <a:r>
              <a:rPr lang="tr-TR" b="1" dirty="0" smtClean="0"/>
              <a:t>; </a:t>
            </a:r>
            <a:r>
              <a:rPr lang="tr-TR" dirty="0"/>
              <a:t>olarak tanımlanırsa programdaki bütün form ve modüllerde, </a:t>
            </a:r>
          </a:p>
          <a:p>
            <a:pPr>
              <a:lnSpc>
                <a:spcPct val="200000"/>
              </a:lnSpc>
            </a:pPr>
            <a:r>
              <a:rPr lang="tr-TR" b="1" dirty="0" err="1" smtClean="0"/>
              <a:t>Private</a:t>
            </a:r>
            <a:r>
              <a:rPr lang="tr-TR" b="1" dirty="0" smtClean="0"/>
              <a:t>; </a:t>
            </a:r>
            <a:r>
              <a:rPr lang="tr-TR" dirty="0"/>
              <a:t>olarak tanımlanırsa yalnızca tanımlandığı form ve modülde çağırılabilir.</a:t>
            </a:r>
          </a:p>
          <a:p>
            <a:pPr>
              <a:lnSpc>
                <a:spcPct val="150000"/>
              </a:lnSpc>
            </a:pPr>
            <a:endParaRPr lang="tr-TR" dirty="0"/>
          </a:p>
        </p:txBody>
      </p:sp>
    </p:spTree>
    <p:extLst>
      <p:ext uri="{BB962C8B-B14F-4D97-AF65-F5344CB8AC3E}">
        <p14:creationId xmlns:p14="http://schemas.microsoft.com/office/powerpoint/2010/main" val="1513260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Prosedürler - Yordamlar</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1323439"/>
          </a:xfrm>
          <a:prstGeom prst="rect">
            <a:avLst/>
          </a:prstGeom>
          <a:noFill/>
        </p:spPr>
        <p:txBody>
          <a:bodyPr wrap="square" rtlCol="0">
            <a:spAutoFit/>
          </a:bodyPr>
          <a:lstStyle/>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endParaRPr lang="tr-TR" sz="2000" dirty="0" smtClean="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yagram 6"/>
          <p:cNvGraphicFramePr/>
          <p:nvPr>
            <p:extLst>
              <p:ext uri="{D42A27DB-BD31-4B8C-83A1-F6EECF244321}">
                <p14:modId xmlns:p14="http://schemas.microsoft.com/office/powerpoint/2010/main" val="3661380910"/>
              </p:ext>
            </p:extLst>
          </p:nvPr>
        </p:nvGraphicFramePr>
        <p:xfrm>
          <a:off x="348423" y="1639634"/>
          <a:ext cx="4394199" cy="2052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ikdörtgen 7"/>
          <p:cNvSpPr/>
          <p:nvPr/>
        </p:nvSpPr>
        <p:spPr>
          <a:xfrm>
            <a:off x="4916793" y="1476375"/>
            <a:ext cx="6825264" cy="5632311"/>
          </a:xfrm>
          <a:prstGeom prst="rect">
            <a:avLst/>
          </a:prstGeom>
        </p:spPr>
        <p:txBody>
          <a:bodyPr wrap="square">
            <a:spAutoFit/>
          </a:bodyPr>
          <a:lstStyle/>
          <a:p>
            <a:pPr>
              <a:lnSpc>
                <a:spcPct val="200000"/>
              </a:lnSpc>
            </a:pPr>
            <a:r>
              <a:rPr lang="tr-TR" b="1" dirty="0" err="1" smtClean="0"/>
              <a:t>Function</a:t>
            </a:r>
            <a:r>
              <a:rPr lang="tr-TR" dirty="0"/>
              <a:t>; Bir </a:t>
            </a:r>
            <a:r>
              <a:rPr lang="tr-TR" dirty="0" err="1"/>
              <a:t>procedure</a:t>
            </a:r>
            <a:r>
              <a:rPr lang="tr-TR" dirty="0"/>
              <a:t> olarak düzenlenen </a:t>
            </a:r>
            <a:r>
              <a:rPr lang="tr-TR" dirty="0" err="1"/>
              <a:t>fonskiyonlar</a:t>
            </a:r>
            <a:r>
              <a:rPr lang="tr-TR" dirty="0"/>
              <a:t> belli bir işlemi kod olarak içeren ve bir değeri geri döndüren program parçalarıdır. Fonksiyonlar kullanım bakımından bir işlemi yapan ve istenildiği yerde kullanılabilen bir kod birimidir. </a:t>
            </a:r>
            <a:r>
              <a:rPr lang="tr-TR" dirty="0" smtClean="0"/>
              <a:t>	</a:t>
            </a:r>
          </a:p>
          <a:p>
            <a:pPr>
              <a:lnSpc>
                <a:spcPct val="200000"/>
              </a:lnSpc>
            </a:pPr>
            <a:r>
              <a:rPr lang="tr-TR" b="1" dirty="0" smtClean="0"/>
              <a:t>Kullanımı</a:t>
            </a:r>
            <a:r>
              <a:rPr lang="tr-TR" dirty="0" smtClean="0"/>
              <a:t>; </a:t>
            </a:r>
            <a:r>
              <a:rPr lang="tr-TR" dirty="0" err="1" smtClean="0"/>
              <a:t>Function</a:t>
            </a:r>
            <a:r>
              <a:rPr lang="tr-TR" dirty="0" smtClean="0"/>
              <a:t> </a:t>
            </a:r>
            <a:r>
              <a:rPr lang="tr-TR" i="1" dirty="0" err="1" smtClean="0"/>
              <a:t>yordam_adi</a:t>
            </a:r>
            <a:r>
              <a:rPr lang="tr-TR" dirty="0" smtClean="0"/>
              <a:t> ( </a:t>
            </a:r>
            <a:r>
              <a:rPr lang="tr-TR" i="1" dirty="0" err="1" smtClean="0"/>
              <a:t>değişken_isimleri</a:t>
            </a:r>
            <a:r>
              <a:rPr lang="tr-TR" i="1" dirty="0" smtClean="0"/>
              <a:t> </a:t>
            </a:r>
            <a:r>
              <a:rPr lang="tr-TR" dirty="0" smtClean="0"/>
              <a:t>as </a:t>
            </a:r>
            <a:r>
              <a:rPr lang="tr-TR" i="1" dirty="0" smtClean="0"/>
              <a:t>tipi</a:t>
            </a:r>
            <a:r>
              <a:rPr lang="tr-TR" dirty="0" smtClean="0"/>
              <a:t>)</a:t>
            </a:r>
          </a:p>
          <a:p>
            <a:pPr>
              <a:lnSpc>
                <a:spcPct val="200000"/>
              </a:lnSpc>
            </a:pPr>
            <a:r>
              <a:rPr lang="tr-TR" b="1" dirty="0" err="1" smtClean="0"/>
              <a:t>Örn</a:t>
            </a:r>
            <a:r>
              <a:rPr lang="tr-TR" b="1" dirty="0" smtClean="0"/>
              <a:t>;</a:t>
            </a:r>
          </a:p>
          <a:p>
            <a:pPr>
              <a:lnSpc>
                <a:spcPct val="200000"/>
              </a:lnSpc>
            </a:pPr>
            <a:r>
              <a:rPr lang="tr-TR" dirty="0" err="1" smtClean="0"/>
              <a:t>Function</a:t>
            </a:r>
            <a:r>
              <a:rPr lang="tr-TR" dirty="0" smtClean="0"/>
              <a:t> </a:t>
            </a:r>
            <a:r>
              <a:rPr lang="tr-TR" dirty="0" err="1" smtClean="0"/>
              <a:t>carp</a:t>
            </a:r>
            <a:r>
              <a:rPr lang="tr-TR" dirty="0" smtClean="0"/>
              <a:t>(sayi1, sayi2 as </a:t>
            </a:r>
            <a:r>
              <a:rPr lang="tr-TR" dirty="0" err="1" smtClean="0"/>
              <a:t>integer</a:t>
            </a:r>
            <a:r>
              <a:rPr lang="tr-TR" dirty="0" smtClean="0"/>
              <a:t>)</a:t>
            </a:r>
          </a:p>
          <a:p>
            <a:pPr>
              <a:lnSpc>
                <a:spcPct val="200000"/>
              </a:lnSpc>
            </a:pPr>
            <a:r>
              <a:rPr lang="tr-TR" dirty="0" err="1" smtClean="0"/>
              <a:t>End</a:t>
            </a:r>
            <a:r>
              <a:rPr lang="tr-TR" dirty="0" smtClean="0"/>
              <a:t> </a:t>
            </a:r>
            <a:r>
              <a:rPr lang="tr-TR" dirty="0" err="1" smtClean="0"/>
              <a:t>Function</a:t>
            </a:r>
            <a:endParaRPr lang="tr-TR" dirty="0" smtClean="0"/>
          </a:p>
          <a:p>
            <a:pPr>
              <a:lnSpc>
                <a:spcPct val="200000"/>
              </a:lnSpc>
            </a:pPr>
            <a:r>
              <a:rPr lang="tr-TR" b="1" dirty="0" smtClean="0"/>
              <a:t>Not</a:t>
            </a:r>
            <a:r>
              <a:rPr lang="tr-TR" dirty="0" smtClean="0"/>
              <a:t>; Fonksiyonlar modül içerisine yazılır.</a:t>
            </a:r>
          </a:p>
          <a:p>
            <a:pPr>
              <a:lnSpc>
                <a:spcPct val="200000"/>
              </a:lnSpc>
            </a:pPr>
            <a:endParaRPr lang="tr-TR" dirty="0"/>
          </a:p>
        </p:txBody>
      </p:sp>
    </p:spTree>
    <p:extLst>
      <p:ext uri="{BB962C8B-B14F-4D97-AF65-F5344CB8AC3E}">
        <p14:creationId xmlns:p14="http://schemas.microsoft.com/office/powerpoint/2010/main" val="171546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Prosedürler - Yordamlar</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1323439"/>
          </a:xfrm>
          <a:prstGeom prst="rect">
            <a:avLst/>
          </a:prstGeom>
          <a:noFill/>
        </p:spPr>
        <p:txBody>
          <a:bodyPr wrap="square" rtlCol="0">
            <a:spAutoFit/>
          </a:bodyPr>
          <a:lstStyle/>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endParaRPr lang="tr-TR" sz="2000" dirty="0" smtClean="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yagram 6"/>
          <p:cNvGraphicFramePr/>
          <p:nvPr>
            <p:extLst>
              <p:ext uri="{D42A27DB-BD31-4B8C-83A1-F6EECF244321}">
                <p14:modId xmlns:p14="http://schemas.microsoft.com/office/powerpoint/2010/main" val="3661380910"/>
              </p:ext>
            </p:extLst>
          </p:nvPr>
        </p:nvGraphicFramePr>
        <p:xfrm>
          <a:off x="348423" y="1639634"/>
          <a:ext cx="4394199" cy="2052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ikdörtgen 7"/>
          <p:cNvSpPr/>
          <p:nvPr/>
        </p:nvSpPr>
        <p:spPr>
          <a:xfrm>
            <a:off x="4945822" y="1255607"/>
            <a:ext cx="6096000" cy="5078313"/>
          </a:xfrm>
          <a:prstGeom prst="rect">
            <a:avLst/>
          </a:prstGeom>
        </p:spPr>
        <p:txBody>
          <a:bodyPr>
            <a:spAutoFit/>
          </a:bodyPr>
          <a:lstStyle/>
          <a:p>
            <a:pPr>
              <a:lnSpc>
                <a:spcPct val="200000"/>
              </a:lnSpc>
            </a:pPr>
            <a:r>
              <a:rPr lang="tr-TR" b="1" dirty="0" err="1" smtClean="0"/>
              <a:t>Sub</a:t>
            </a:r>
            <a:r>
              <a:rPr lang="tr-TR" b="1" dirty="0" smtClean="0"/>
              <a:t>; </a:t>
            </a:r>
            <a:r>
              <a:rPr lang="tr-TR" dirty="0"/>
              <a:t>Bir genel </a:t>
            </a:r>
            <a:r>
              <a:rPr lang="tr-TR" dirty="0" err="1"/>
              <a:t>procedure</a:t>
            </a:r>
            <a:r>
              <a:rPr lang="tr-TR" dirty="0"/>
              <a:t> belli bir işlemi üstlenen program parçasıdır. Örneğin bir dosyanın açılması ya da raporun bastırılması için kullanılabilir. Genel yordamlar diğer yordamlardan çağrılırlar. Böylece belli bir işlevi olan bu birim programın her yerinden istenildiği kadar çağrılarak kullanılır. </a:t>
            </a:r>
            <a:endParaRPr lang="tr-TR" dirty="0" smtClean="0"/>
          </a:p>
          <a:p>
            <a:pPr>
              <a:lnSpc>
                <a:spcPct val="200000"/>
              </a:lnSpc>
            </a:pPr>
            <a:r>
              <a:rPr lang="tr-TR" b="1" dirty="0" smtClean="0"/>
              <a:t>Kullanımı</a:t>
            </a:r>
            <a:r>
              <a:rPr lang="tr-TR" dirty="0" smtClean="0"/>
              <a:t> ;  	</a:t>
            </a:r>
            <a:r>
              <a:rPr lang="tr-TR" dirty="0" err="1"/>
              <a:t>S</a:t>
            </a:r>
            <a:r>
              <a:rPr lang="tr-TR" dirty="0" err="1" smtClean="0"/>
              <a:t>ub</a:t>
            </a:r>
            <a:r>
              <a:rPr lang="tr-TR" dirty="0" smtClean="0"/>
              <a:t> </a:t>
            </a:r>
            <a:r>
              <a:rPr lang="tr-TR" dirty="0" err="1" smtClean="0"/>
              <a:t>Ornek</a:t>
            </a:r>
            <a:r>
              <a:rPr lang="tr-TR" dirty="0" smtClean="0"/>
              <a:t>()</a:t>
            </a:r>
          </a:p>
          <a:p>
            <a:pPr>
              <a:lnSpc>
                <a:spcPct val="200000"/>
              </a:lnSpc>
            </a:pPr>
            <a:r>
              <a:rPr lang="tr-TR" dirty="0"/>
              <a:t>		</a:t>
            </a:r>
            <a:r>
              <a:rPr lang="tr-TR" dirty="0" err="1" smtClean="0"/>
              <a:t>End</a:t>
            </a:r>
            <a:r>
              <a:rPr lang="tr-TR" dirty="0" smtClean="0"/>
              <a:t> </a:t>
            </a:r>
            <a:r>
              <a:rPr lang="tr-TR" dirty="0" err="1" smtClean="0"/>
              <a:t>Sub</a:t>
            </a:r>
            <a:r>
              <a:rPr lang="tr-TR" dirty="0" smtClean="0"/>
              <a:t> </a:t>
            </a:r>
          </a:p>
          <a:p>
            <a:pPr>
              <a:lnSpc>
                <a:spcPct val="200000"/>
              </a:lnSpc>
            </a:pPr>
            <a:r>
              <a:rPr lang="tr-TR" b="1" dirty="0" smtClean="0"/>
              <a:t>Not</a:t>
            </a:r>
            <a:r>
              <a:rPr lang="tr-TR" dirty="0" smtClean="0"/>
              <a:t>; </a:t>
            </a:r>
            <a:r>
              <a:rPr lang="tr-TR" dirty="0" err="1" smtClean="0"/>
              <a:t>Sub</a:t>
            </a:r>
            <a:r>
              <a:rPr lang="tr-TR" dirty="0" smtClean="0"/>
              <a:t> olarak tanımlanan her yordam </a:t>
            </a:r>
            <a:r>
              <a:rPr lang="tr-TR" dirty="0" err="1" smtClean="0"/>
              <a:t>Public</a:t>
            </a:r>
            <a:r>
              <a:rPr lang="tr-TR" dirty="0" smtClean="0"/>
              <a:t> özelliklidir.</a:t>
            </a:r>
          </a:p>
        </p:txBody>
      </p:sp>
    </p:spTree>
    <p:extLst>
      <p:ext uri="{BB962C8B-B14F-4D97-AF65-F5344CB8AC3E}">
        <p14:creationId xmlns:p14="http://schemas.microsoft.com/office/powerpoint/2010/main" val="40874155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Prosedürler - Yordamlar</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1323439"/>
          </a:xfrm>
          <a:prstGeom prst="rect">
            <a:avLst/>
          </a:prstGeom>
          <a:noFill/>
        </p:spPr>
        <p:txBody>
          <a:bodyPr wrap="square" rtlCol="0">
            <a:spAutoFit/>
          </a:bodyPr>
          <a:lstStyle/>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endParaRPr lang="tr-TR" sz="2000" dirty="0" smtClean="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7" name="Diyagram 6"/>
          <p:cNvGraphicFramePr/>
          <p:nvPr>
            <p:extLst>
              <p:ext uri="{D42A27DB-BD31-4B8C-83A1-F6EECF244321}">
                <p14:modId xmlns:p14="http://schemas.microsoft.com/office/powerpoint/2010/main" val="3661380910"/>
              </p:ext>
            </p:extLst>
          </p:nvPr>
        </p:nvGraphicFramePr>
        <p:xfrm>
          <a:off x="348423" y="1639634"/>
          <a:ext cx="4394199" cy="2052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ikdörtgen 7"/>
          <p:cNvSpPr/>
          <p:nvPr/>
        </p:nvSpPr>
        <p:spPr>
          <a:xfrm>
            <a:off x="4931307" y="1280234"/>
            <a:ext cx="6096000" cy="2771271"/>
          </a:xfrm>
          <a:prstGeom prst="rect">
            <a:avLst/>
          </a:prstGeom>
        </p:spPr>
        <p:txBody>
          <a:bodyPr>
            <a:spAutoFit/>
          </a:bodyPr>
          <a:lstStyle/>
          <a:p>
            <a:pPr>
              <a:lnSpc>
                <a:spcPct val="200000"/>
              </a:lnSpc>
            </a:pPr>
            <a:r>
              <a:rPr lang="tr-TR" b="1" dirty="0" err="1" smtClean="0"/>
              <a:t>Property</a:t>
            </a:r>
            <a:r>
              <a:rPr lang="tr-TR" b="1" dirty="0" smtClean="0"/>
              <a:t>; </a:t>
            </a:r>
            <a:r>
              <a:rPr lang="tr-TR" dirty="0"/>
              <a:t>Sınıfın mülkü olarak adlandırabileceğimiz özel yordamları </a:t>
            </a:r>
            <a:r>
              <a:rPr lang="tr-TR" dirty="0" err="1" smtClean="0"/>
              <a:t>vardır</a:t>
            </a:r>
            <a:r>
              <a:rPr lang="tr-TR" dirty="0" err="1"/>
              <a:t>Bu</a:t>
            </a:r>
            <a:r>
              <a:rPr lang="tr-TR" dirty="0"/>
              <a:t> yapılar değişken gibi davranan yapılardır. Sınıf içindeki değişkenlere değer atamak için veya bu değişkenlerin değerlerini okumak için de kullanılır. Üç tane </a:t>
            </a:r>
            <a:r>
              <a:rPr lang="tr-TR" dirty="0" err="1"/>
              <a:t>property</a:t>
            </a:r>
            <a:r>
              <a:rPr lang="tr-TR" dirty="0"/>
              <a:t> vardır </a:t>
            </a:r>
            <a:r>
              <a:rPr lang="tr-TR" dirty="0" err="1"/>
              <a:t>Let</a:t>
            </a:r>
            <a:r>
              <a:rPr lang="tr-TR" dirty="0"/>
              <a:t>, </a:t>
            </a:r>
            <a:r>
              <a:rPr lang="tr-TR" dirty="0" err="1"/>
              <a:t>Get</a:t>
            </a:r>
            <a:r>
              <a:rPr lang="tr-TR" dirty="0"/>
              <a:t> ve Set.</a:t>
            </a:r>
          </a:p>
        </p:txBody>
      </p:sp>
    </p:spTree>
    <p:extLst>
      <p:ext uri="{BB962C8B-B14F-4D97-AF65-F5344CB8AC3E}">
        <p14:creationId xmlns:p14="http://schemas.microsoft.com/office/powerpoint/2010/main" val="2726452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Hücre Başvuru Yöntemleri</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1323439"/>
          </a:xfrm>
          <a:prstGeom prst="rect">
            <a:avLst/>
          </a:prstGeom>
          <a:noFill/>
        </p:spPr>
        <p:txBody>
          <a:bodyPr wrap="square" rtlCol="0">
            <a:spAutoFit/>
          </a:bodyPr>
          <a:lstStyle/>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endParaRPr lang="tr-TR" sz="2000"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Dikdörtgen 5"/>
          <p:cNvSpPr/>
          <p:nvPr/>
        </p:nvSpPr>
        <p:spPr>
          <a:xfrm>
            <a:off x="573797" y="1168521"/>
            <a:ext cx="10821327" cy="5016758"/>
          </a:xfrm>
          <a:prstGeom prst="rect">
            <a:avLst/>
          </a:prstGeom>
        </p:spPr>
        <p:txBody>
          <a:bodyPr wrap="square">
            <a:spAutoFit/>
          </a:bodyPr>
          <a:lstStyle/>
          <a:p>
            <a:pPr marL="342900" indent="-342900">
              <a:lnSpc>
                <a:spcPct val="200000"/>
              </a:lnSpc>
              <a:buFont typeface="Wingdings" panose="05000000000000000000" pitchFamily="2" charset="2"/>
              <a:buChar char="q"/>
            </a:pPr>
            <a:r>
              <a:rPr lang="tr-TR" sz="2000" b="1" dirty="0" err="1" smtClean="0"/>
              <a:t>Range</a:t>
            </a:r>
            <a:r>
              <a:rPr lang="tr-TR" sz="2000" b="1" dirty="0" smtClean="0"/>
              <a:t>; </a:t>
            </a:r>
            <a:r>
              <a:rPr lang="tr-TR" sz="2000" dirty="0" smtClean="0"/>
              <a:t>Herhangi bir hücre veya hücre aralığı olarak adlandırılabilir.</a:t>
            </a:r>
          </a:p>
          <a:p>
            <a:pPr>
              <a:lnSpc>
                <a:spcPct val="200000"/>
              </a:lnSpc>
            </a:pPr>
            <a:r>
              <a:rPr lang="tr-TR" sz="2000" dirty="0" smtClean="0"/>
              <a:t>Kullanımı; </a:t>
            </a:r>
            <a:r>
              <a:rPr lang="tr-TR" sz="2000" b="1" dirty="0" err="1" smtClean="0"/>
              <a:t>Range</a:t>
            </a:r>
            <a:r>
              <a:rPr lang="tr-TR" sz="2000" b="1" dirty="0" smtClean="0"/>
              <a:t>(‘’a1’’) </a:t>
            </a:r>
            <a:r>
              <a:rPr lang="tr-TR" sz="2000" dirty="0" smtClean="0"/>
              <a:t>veya </a:t>
            </a:r>
            <a:r>
              <a:rPr lang="tr-TR" sz="2000" b="1" dirty="0" err="1" smtClean="0"/>
              <a:t>Range</a:t>
            </a:r>
            <a:r>
              <a:rPr lang="tr-TR" sz="2000" b="1" dirty="0" smtClean="0"/>
              <a:t>(‘’A1:B5’’)</a:t>
            </a:r>
            <a:r>
              <a:rPr lang="tr-TR" sz="2000" dirty="0" smtClean="0"/>
              <a:t>şeklinde olabilir. </a:t>
            </a:r>
          </a:p>
          <a:p>
            <a:pPr>
              <a:lnSpc>
                <a:spcPct val="200000"/>
              </a:lnSpc>
            </a:pPr>
            <a:r>
              <a:rPr lang="tr-TR" sz="2000" dirty="0" smtClean="0"/>
              <a:t>Sayfa belirterek kullanımı </a:t>
            </a:r>
            <a:r>
              <a:rPr lang="tr-TR" sz="2000" b="1" dirty="0" smtClean="0"/>
              <a:t>Sayfa1.Range(‘’A1’’) </a:t>
            </a:r>
            <a:r>
              <a:rPr lang="tr-TR" sz="2000" dirty="0"/>
              <a:t>veya </a:t>
            </a:r>
            <a:r>
              <a:rPr lang="tr-TR" sz="2000" b="1" dirty="0"/>
              <a:t>Sayfa1.Range(‘</a:t>
            </a:r>
            <a:r>
              <a:rPr lang="tr-TR" sz="2000" b="1" dirty="0" smtClean="0"/>
              <a:t>’A1:A5’’) </a:t>
            </a:r>
            <a:r>
              <a:rPr lang="tr-TR" sz="2000" dirty="0" smtClean="0"/>
              <a:t>şeklindedir.</a:t>
            </a:r>
          </a:p>
          <a:p>
            <a:pPr marL="342900" indent="-342900">
              <a:lnSpc>
                <a:spcPct val="200000"/>
              </a:lnSpc>
              <a:buFont typeface="Wingdings" panose="05000000000000000000" pitchFamily="2" charset="2"/>
              <a:buChar char="q"/>
            </a:pPr>
            <a:r>
              <a:rPr lang="tr-TR" sz="2000" b="1" dirty="0" err="1"/>
              <a:t>Cells</a:t>
            </a:r>
            <a:r>
              <a:rPr lang="tr-TR" sz="2000" b="1" dirty="0"/>
              <a:t>; </a:t>
            </a:r>
            <a:r>
              <a:rPr lang="tr-TR" sz="2000" dirty="0"/>
              <a:t>Herhangi bir hücre veya hücre aralığı olarak adlandırılabilir. </a:t>
            </a:r>
            <a:r>
              <a:rPr lang="tr-TR" sz="2000" dirty="0" err="1"/>
              <a:t>Range</a:t>
            </a:r>
            <a:r>
              <a:rPr lang="tr-TR" sz="2000" dirty="0"/>
              <a:t> koduna nazaran daha esnektir, iki kullanımda doğrudur.</a:t>
            </a:r>
          </a:p>
          <a:p>
            <a:pPr>
              <a:lnSpc>
                <a:spcPct val="200000"/>
              </a:lnSpc>
            </a:pPr>
            <a:r>
              <a:rPr lang="tr-TR" sz="2000" b="1" dirty="0"/>
              <a:t>Kullanımı; </a:t>
            </a:r>
            <a:r>
              <a:rPr lang="tr-TR" sz="2000" dirty="0" err="1"/>
              <a:t>Cells</a:t>
            </a:r>
            <a:r>
              <a:rPr lang="tr-TR" sz="2000" dirty="0"/>
              <a:t>(</a:t>
            </a:r>
            <a:r>
              <a:rPr lang="tr-TR" sz="2000" dirty="0" err="1"/>
              <a:t>rows,columns</a:t>
            </a:r>
            <a:r>
              <a:rPr lang="tr-TR" sz="2000" dirty="0"/>
              <a:t>) / </a:t>
            </a:r>
            <a:r>
              <a:rPr lang="tr-TR" sz="2000" b="1" dirty="0" err="1"/>
              <a:t>Cells</a:t>
            </a:r>
            <a:r>
              <a:rPr lang="tr-TR" sz="2000" b="1" dirty="0"/>
              <a:t> (1,5)   </a:t>
            </a:r>
            <a:r>
              <a:rPr lang="tr-TR" sz="2000" dirty="0"/>
              <a:t>- </a:t>
            </a:r>
            <a:r>
              <a:rPr lang="tr-TR" sz="2000" dirty="0" err="1"/>
              <a:t>Birici</a:t>
            </a:r>
            <a:r>
              <a:rPr lang="tr-TR" sz="2000" dirty="0"/>
              <a:t> satırın, beşinci sütunu yani E1 hücresini ifade eder.</a:t>
            </a:r>
          </a:p>
          <a:p>
            <a:pPr>
              <a:lnSpc>
                <a:spcPct val="200000"/>
              </a:lnSpc>
            </a:pPr>
            <a:endParaRPr lang="tr-TR" sz="2000" dirty="0" smtClean="0"/>
          </a:p>
        </p:txBody>
      </p:sp>
    </p:spTree>
    <p:extLst>
      <p:ext uri="{BB962C8B-B14F-4D97-AF65-F5344CB8AC3E}">
        <p14:creationId xmlns:p14="http://schemas.microsoft.com/office/powerpoint/2010/main" val="3141910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Hücre Başvuru Örnekleri</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4401205"/>
          </a:xfrm>
          <a:prstGeom prst="rect">
            <a:avLst/>
          </a:prstGeom>
          <a:noFill/>
        </p:spPr>
        <p:txBody>
          <a:bodyPr wrap="square" rtlCol="0">
            <a:spAutoFit/>
          </a:bodyPr>
          <a:lstStyle/>
          <a:p>
            <a:r>
              <a:rPr lang="tr-TR" sz="2000" dirty="0">
                <a:latin typeface="Tahoma" panose="020B0604030504040204" pitchFamily="34" charset="0"/>
                <a:ea typeface="Tahoma" panose="020B0604030504040204" pitchFamily="34" charset="0"/>
                <a:cs typeface="Tahoma" panose="020B0604030504040204" pitchFamily="34" charset="0"/>
              </a:rPr>
              <a:t> </a:t>
            </a:r>
            <a:r>
              <a:rPr lang="tr-TR" sz="2000" dirty="0" smtClean="0">
                <a:latin typeface="Tahoma" panose="020B0604030504040204" pitchFamily="34" charset="0"/>
                <a:ea typeface="Tahoma" panose="020B0604030504040204" pitchFamily="34" charset="0"/>
                <a:cs typeface="Tahoma" panose="020B0604030504040204" pitchFamily="34" charset="0"/>
              </a:rPr>
              <a:t>   </a:t>
            </a:r>
            <a:r>
              <a:rPr lang="tr-TR" sz="2000" b="1" dirty="0" smtClean="0">
                <a:latin typeface="Tahoma" panose="020B0604030504040204" pitchFamily="34" charset="0"/>
                <a:ea typeface="Tahoma" panose="020B0604030504040204" pitchFamily="34" charset="0"/>
                <a:cs typeface="Tahoma" panose="020B0604030504040204" pitchFamily="34" charset="0"/>
              </a:rPr>
              <a:t>Gösterim</a:t>
            </a:r>
            <a:r>
              <a:rPr lang="tr-TR" sz="2000" dirty="0" smtClean="0">
                <a:latin typeface="Tahoma" panose="020B0604030504040204" pitchFamily="34" charset="0"/>
                <a:ea typeface="Tahoma" panose="020B0604030504040204" pitchFamily="34" charset="0"/>
                <a:cs typeface="Tahoma" panose="020B0604030504040204" pitchFamily="34" charset="0"/>
              </a:rPr>
              <a:t>				</a:t>
            </a:r>
            <a:r>
              <a:rPr lang="tr-TR" sz="2000" b="1" dirty="0" smtClean="0">
                <a:latin typeface="Tahoma" panose="020B0604030504040204" pitchFamily="34" charset="0"/>
                <a:ea typeface="Tahoma" panose="020B0604030504040204" pitchFamily="34" charset="0"/>
                <a:cs typeface="Tahoma" panose="020B0604030504040204" pitchFamily="34" charset="0"/>
              </a:rPr>
              <a:t>Anlamı</a:t>
            </a:r>
          </a:p>
          <a:p>
            <a:endParaRPr lang="tr-TR" sz="2000" b="1" dirty="0" smtClean="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Wingdings" panose="05000000000000000000" pitchFamily="2" charset="2"/>
              <a:buChar char="ü"/>
            </a:pPr>
            <a:r>
              <a:rPr lang="tr-TR" sz="2000" dirty="0" err="1" smtClean="0">
                <a:latin typeface="Tahoma" panose="020B0604030504040204" pitchFamily="34" charset="0"/>
                <a:ea typeface="Tahoma" panose="020B0604030504040204" pitchFamily="34" charset="0"/>
                <a:cs typeface="Tahoma" panose="020B0604030504040204" pitchFamily="34" charset="0"/>
              </a:rPr>
              <a:t>Range</a:t>
            </a:r>
            <a:r>
              <a:rPr lang="tr-TR" sz="2000" dirty="0">
                <a:latin typeface="Tahoma" panose="020B0604030504040204" pitchFamily="34" charset="0"/>
                <a:ea typeface="Tahoma" panose="020B0604030504040204" pitchFamily="34" charset="0"/>
                <a:cs typeface="Tahoma" panose="020B0604030504040204" pitchFamily="34" charset="0"/>
              </a:rPr>
              <a:t>("A1</a:t>
            </a:r>
            <a:r>
              <a:rPr lang="tr-TR" sz="2000" dirty="0" smtClean="0">
                <a:latin typeface="Tahoma" panose="020B0604030504040204" pitchFamily="34" charset="0"/>
                <a:ea typeface="Tahoma" panose="020B0604030504040204" pitchFamily="34" charset="0"/>
                <a:cs typeface="Tahoma" panose="020B0604030504040204" pitchFamily="34" charset="0"/>
              </a:rPr>
              <a:t>")				A1hücresi</a:t>
            </a:r>
          </a:p>
          <a:p>
            <a:pPr marL="342900" indent="-342900">
              <a:lnSpc>
                <a:spcPct val="150000"/>
              </a:lnSpc>
              <a:buFont typeface="Wingdings" panose="05000000000000000000" pitchFamily="2" charset="2"/>
              <a:buChar char="ü"/>
            </a:pPr>
            <a:r>
              <a:rPr lang="tr-TR" sz="2000" dirty="0" err="1" smtClean="0">
                <a:latin typeface="Tahoma" panose="020B0604030504040204" pitchFamily="34" charset="0"/>
                <a:ea typeface="Tahoma" panose="020B0604030504040204" pitchFamily="34" charset="0"/>
                <a:cs typeface="Tahoma" panose="020B0604030504040204" pitchFamily="34" charset="0"/>
              </a:rPr>
              <a:t>Range</a:t>
            </a:r>
            <a:r>
              <a:rPr lang="tr-TR" sz="2000" dirty="0">
                <a:latin typeface="Tahoma" panose="020B0604030504040204" pitchFamily="34" charset="0"/>
                <a:ea typeface="Tahoma" panose="020B0604030504040204" pitchFamily="34" charset="0"/>
                <a:cs typeface="Tahoma" panose="020B0604030504040204" pitchFamily="34" charset="0"/>
              </a:rPr>
              <a:t>("A1:B5</a:t>
            </a:r>
            <a:r>
              <a:rPr lang="tr-TR" sz="2000" dirty="0" smtClean="0">
                <a:latin typeface="Tahoma" panose="020B0604030504040204" pitchFamily="34" charset="0"/>
                <a:ea typeface="Tahoma" panose="020B0604030504040204" pitchFamily="34" charset="0"/>
                <a:cs typeface="Tahoma" panose="020B0604030504040204" pitchFamily="34" charset="0"/>
              </a:rPr>
              <a:t>")			A1denB5ekadar</a:t>
            </a:r>
          </a:p>
          <a:p>
            <a:pPr marL="342900" indent="-342900">
              <a:lnSpc>
                <a:spcPct val="150000"/>
              </a:lnSpc>
              <a:buFont typeface="Wingdings" panose="05000000000000000000" pitchFamily="2" charset="2"/>
              <a:buChar char="ü"/>
            </a:pPr>
            <a:r>
              <a:rPr lang="tr-TR" sz="2000" dirty="0" err="1" smtClean="0">
                <a:latin typeface="Tahoma" panose="020B0604030504040204" pitchFamily="34" charset="0"/>
                <a:ea typeface="Tahoma" panose="020B0604030504040204" pitchFamily="34" charset="0"/>
                <a:cs typeface="Tahoma" panose="020B0604030504040204" pitchFamily="34" charset="0"/>
              </a:rPr>
              <a:t>Range</a:t>
            </a:r>
            <a:r>
              <a:rPr lang="tr-TR" sz="2000" dirty="0">
                <a:latin typeface="Tahoma" panose="020B0604030504040204" pitchFamily="34" charset="0"/>
                <a:ea typeface="Tahoma" panose="020B0604030504040204" pitchFamily="34" charset="0"/>
                <a:cs typeface="Tahoma" panose="020B0604030504040204" pitchFamily="34" charset="0"/>
              </a:rPr>
              <a:t>("C5:D9,G9:H16</a:t>
            </a:r>
            <a:r>
              <a:rPr lang="tr-TR" sz="2000" dirty="0" smtClean="0">
                <a:latin typeface="Tahoma" panose="020B0604030504040204" pitchFamily="34" charset="0"/>
                <a:ea typeface="Tahoma" panose="020B0604030504040204" pitchFamily="34" charset="0"/>
                <a:cs typeface="Tahoma" panose="020B0604030504040204" pitchFamily="34" charset="0"/>
              </a:rPr>
              <a:t>")		Çoklu aralık seçimi</a:t>
            </a:r>
          </a:p>
          <a:p>
            <a:pPr marL="342900" indent="-342900">
              <a:lnSpc>
                <a:spcPct val="150000"/>
              </a:lnSpc>
              <a:buFont typeface="Wingdings" panose="05000000000000000000" pitchFamily="2" charset="2"/>
              <a:buChar char="ü"/>
            </a:pPr>
            <a:r>
              <a:rPr lang="tr-TR" sz="2000" dirty="0" err="1" smtClean="0">
                <a:latin typeface="Tahoma" panose="020B0604030504040204" pitchFamily="34" charset="0"/>
                <a:ea typeface="Tahoma" panose="020B0604030504040204" pitchFamily="34" charset="0"/>
                <a:cs typeface="Tahoma" panose="020B0604030504040204" pitchFamily="34" charset="0"/>
              </a:rPr>
              <a:t>Range</a:t>
            </a:r>
            <a:r>
              <a:rPr lang="tr-TR" sz="2000" dirty="0">
                <a:latin typeface="Tahoma" panose="020B0604030504040204" pitchFamily="34" charset="0"/>
                <a:ea typeface="Tahoma" panose="020B0604030504040204" pitchFamily="34" charset="0"/>
                <a:cs typeface="Tahoma" panose="020B0604030504040204" pitchFamily="34" charset="0"/>
              </a:rPr>
              <a:t>("</a:t>
            </a:r>
            <a:r>
              <a:rPr lang="tr-TR" sz="2000" dirty="0" smtClean="0">
                <a:latin typeface="Tahoma" panose="020B0604030504040204" pitchFamily="34" charset="0"/>
                <a:ea typeface="Tahoma" panose="020B0604030504040204" pitchFamily="34" charset="0"/>
                <a:cs typeface="Tahoma" panose="020B0604030504040204" pitchFamily="34" charset="0"/>
              </a:rPr>
              <a:t>A:A,1:1")			A Sütunu ve Birinci satır </a:t>
            </a:r>
          </a:p>
          <a:p>
            <a:pPr marL="342900" indent="-342900">
              <a:lnSpc>
                <a:spcPct val="150000"/>
              </a:lnSpc>
              <a:buFont typeface="Wingdings" panose="05000000000000000000" pitchFamily="2" charset="2"/>
              <a:buChar char="ü"/>
            </a:pPr>
            <a:r>
              <a:rPr lang="tr-TR" sz="2000" dirty="0" err="1" smtClean="0">
                <a:latin typeface="Tahoma" panose="020B0604030504040204" pitchFamily="34" charset="0"/>
                <a:ea typeface="Tahoma" panose="020B0604030504040204" pitchFamily="34" charset="0"/>
                <a:cs typeface="Tahoma" panose="020B0604030504040204" pitchFamily="34" charset="0"/>
              </a:rPr>
              <a:t>Range</a:t>
            </a:r>
            <a:r>
              <a:rPr lang="tr-TR" sz="2000" dirty="0">
                <a:latin typeface="Tahoma" panose="020B0604030504040204" pitchFamily="34" charset="0"/>
                <a:ea typeface="Tahoma" panose="020B0604030504040204" pitchFamily="34" charset="0"/>
                <a:cs typeface="Tahoma" panose="020B0604030504040204" pitchFamily="34" charset="0"/>
              </a:rPr>
              <a:t>("A:C</a:t>
            </a:r>
            <a:r>
              <a:rPr lang="tr-TR" sz="2000" dirty="0" smtClean="0">
                <a:latin typeface="Tahoma" panose="020B0604030504040204" pitchFamily="34" charset="0"/>
                <a:ea typeface="Tahoma" panose="020B0604030504040204" pitchFamily="34" charset="0"/>
                <a:cs typeface="Tahoma" panose="020B0604030504040204" pitchFamily="34" charset="0"/>
              </a:rPr>
              <a:t>")			A Sütunundan C Sütununa kadar</a:t>
            </a:r>
          </a:p>
          <a:p>
            <a:pPr marL="342900" indent="-342900">
              <a:lnSpc>
                <a:spcPct val="150000"/>
              </a:lnSpc>
              <a:buFont typeface="Wingdings" panose="05000000000000000000" pitchFamily="2" charset="2"/>
              <a:buChar char="ü"/>
            </a:pPr>
            <a:r>
              <a:rPr lang="tr-TR" sz="2000" dirty="0" err="1" smtClean="0">
                <a:latin typeface="Tahoma" panose="020B0604030504040204" pitchFamily="34" charset="0"/>
                <a:ea typeface="Tahoma" panose="020B0604030504040204" pitchFamily="34" charset="0"/>
                <a:cs typeface="Tahoma" panose="020B0604030504040204" pitchFamily="34" charset="0"/>
              </a:rPr>
              <a:t>Range</a:t>
            </a:r>
            <a:r>
              <a:rPr lang="tr-TR" sz="2000" dirty="0">
                <a:latin typeface="Tahoma" panose="020B0604030504040204" pitchFamily="34" charset="0"/>
                <a:ea typeface="Tahoma" panose="020B0604030504040204" pitchFamily="34" charset="0"/>
                <a:cs typeface="Tahoma" panose="020B0604030504040204" pitchFamily="34" charset="0"/>
              </a:rPr>
              <a:t>("1:5</a:t>
            </a:r>
            <a:r>
              <a:rPr lang="tr-TR" sz="2000" dirty="0" smtClean="0">
                <a:latin typeface="Tahoma" panose="020B0604030504040204" pitchFamily="34" charset="0"/>
                <a:ea typeface="Tahoma" panose="020B0604030504040204" pitchFamily="34" charset="0"/>
                <a:cs typeface="Tahoma" panose="020B0604030504040204" pitchFamily="34" charset="0"/>
              </a:rPr>
              <a:t>")				Birinci satırdan beşinci satıra kadar</a:t>
            </a:r>
          </a:p>
          <a:p>
            <a:pPr marL="342900" indent="-342900">
              <a:lnSpc>
                <a:spcPct val="150000"/>
              </a:lnSpc>
              <a:buFont typeface="Wingdings" panose="05000000000000000000" pitchFamily="2" charset="2"/>
              <a:buChar char="ü"/>
            </a:pPr>
            <a:r>
              <a:rPr lang="tr-TR" sz="2000" dirty="0" err="1" smtClean="0">
                <a:latin typeface="Tahoma" panose="020B0604030504040204" pitchFamily="34" charset="0"/>
                <a:ea typeface="Tahoma" panose="020B0604030504040204" pitchFamily="34" charset="0"/>
                <a:cs typeface="Tahoma" panose="020B0604030504040204" pitchFamily="34" charset="0"/>
              </a:rPr>
              <a:t>Range</a:t>
            </a:r>
            <a:r>
              <a:rPr lang="tr-TR" sz="2000" dirty="0">
                <a:latin typeface="Tahoma" panose="020B0604030504040204" pitchFamily="34" charset="0"/>
                <a:ea typeface="Tahoma" panose="020B0604030504040204" pitchFamily="34" charset="0"/>
                <a:cs typeface="Tahoma" panose="020B0604030504040204" pitchFamily="34" charset="0"/>
              </a:rPr>
              <a:t>("1:1,3:3,8:8</a:t>
            </a:r>
            <a:r>
              <a:rPr lang="tr-TR" sz="2000" dirty="0" smtClean="0">
                <a:latin typeface="Tahoma" panose="020B0604030504040204" pitchFamily="34" charset="0"/>
                <a:ea typeface="Tahoma" panose="020B0604030504040204" pitchFamily="34" charset="0"/>
                <a:cs typeface="Tahoma" panose="020B0604030504040204" pitchFamily="34" charset="0"/>
              </a:rPr>
              <a:t>")			</a:t>
            </a:r>
            <a:r>
              <a:rPr lang="tr-TR" sz="2000" dirty="0" err="1" smtClean="0">
                <a:latin typeface="Tahoma" panose="020B0604030504040204" pitchFamily="34" charset="0"/>
                <a:ea typeface="Tahoma" panose="020B0604030504040204" pitchFamily="34" charset="0"/>
                <a:cs typeface="Tahoma" panose="020B0604030504040204" pitchFamily="34" charset="0"/>
              </a:rPr>
              <a:t>Birinci,üçüncü,sekizinci</a:t>
            </a:r>
            <a:r>
              <a:rPr lang="tr-TR" sz="2000" dirty="0" smtClean="0">
                <a:latin typeface="Tahoma" panose="020B0604030504040204" pitchFamily="34" charset="0"/>
                <a:ea typeface="Tahoma" panose="020B0604030504040204" pitchFamily="34" charset="0"/>
                <a:cs typeface="Tahoma" panose="020B0604030504040204" pitchFamily="34" charset="0"/>
              </a:rPr>
              <a:t> satır</a:t>
            </a:r>
          </a:p>
          <a:p>
            <a:pPr marL="342900" indent="-342900">
              <a:lnSpc>
                <a:spcPct val="150000"/>
              </a:lnSpc>
              <a:buFont typeface="Wingdings" panose="05000000000000000000" pitchFamily="2" charset="2"/>
              <a:buChar char="ü"/>
            </a:pPr>
            <a:r>
              <a:rPr lang="tr-TR" sz="2000" dirty="0" err="1" smtClean="0">
                <a:latin typeface="Tahoma" panose="020B0604030504040204" pitchFamily="34" charset="0"/>
                <a:ea typeface="Tahoma" panose="020B0604030504040204" pitchFamily="34" charset="0"/>
                <a:cs typeface="Tahoma" panose="020B0604030504040204" pitchFamily="34" charset="0"/>
              </a:rPr>
              <a:t>Range</a:t>
            </a:r>
            <a:r>
              <a:rPr lang="tr-TR" sz="2000" dirty="0">
                <a:latin typeface="Tahoma" panose="020B0604030504040204" pitchFamily="34" charset="0"/>
                <a:ea typeface="Tahoma" panose="020B0604030504040204" pitchFamily="34" charset="0"/>
                <a:cs typeface="Tahoma" panose="020B0604030504040204" pitchFamily="34" charset="0"/>
              </a:rPr>
              <a:t>("A:A,C:C,F:F</a:t>
            </a:r>
            <a:r>
              <a:rPr lang="tr-TR" sz="2000" dirty="0" smtClean="0">
                <a:latin typeface="Tahoma" panose="020B0604030504040204" pitchFamily="34" charset="0"/>
                <a:ea typeface="Tahoma" panose="020B0604030504040204" pitchFamily="34" charset="0"/>
                <a:cs typeface="Tahoma" panose="020B0604030504040204" pitchFamily="34" charset="0"/>
              </a:rPr>
              <a:t>")			A, C ve F Sütunları</a:t>
            </a:r>
          </a:p>
        </p:txBody>
      </p:sp>
      <p:sp>
        <p:nvSpPr>
          <p:cNvPr id="6" name="Dikdörtgen 5"/>
          <p:cNvSpPr/>
          <p:nvPr/>
        </p:nvSpPr>
        <p:spPr>
          <a:xfrm>
            <a:off x="573797" y="1168521"/>
            <a:ext cx="10821327" cy="606641"/>
          </a:xfrm>
          <a:prstGeom prst="rect">
            <a:avLst/>
          </a:prstGeom>
        </p:spPr>
        <p:txBody>
          <a:bodyPr wrap="square">
            <a:spAutoFit/>
          </a:bodyPr>
          <a:lstStyle/>
          <a:p>
            <a:pPr>
              <a:lnSpc>
                <a:spcPct val="200000"/>
              </a:lnSpc>
            </a:pPr>
            <a:endParaRPr lang="tr-TR" sz="2000" dirty="0" smtClean="0"/>
          </a:p>
        </p:txBody>
      </p:sp>
    </p:spTree>
    <p:extLst>
      <p:ext uri="{BB962C8B-B14F-4D97-AF65-F5344CB8AC3E}">
        <p14:creationId xmlns:p14="http://schemas.microsoft.com/office/powerpoint/2010/main" val="1017778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Object - Nesne</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1323439"/>
          </a:xfrm>
          <a:prstGeom prst="rect">
            <a:avLst/>
          </a:prstGeom>
          <a:noFill/>
        </p:spPr>
        <p:txBody>
          <a:bodyPr wrap="square" rtlCol="0">
            <a:spAutoFit/>
          </a:bodyPr>
          <a:lstStyle/>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endParaRPr lang="tr-TR" sz="2000"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Dikdörtgen 5"/>
          <p:cNvSpPr/>
          <p:nvPr/>
        </p:nvSpPr>
        <p:spPr>
          <a:xfrm>
            <a:off x="573797" y="1214764"/>
            <a:ext cx="10821327" cy="1323439"/>
          </a:xfrm>
          <a:prstGeom prst="rect">
            <a:avLst/>
          </a:prstGeom>
        </p:spPr>
        <p:txBody>
          <a:bodyPr wrap="square">
            <a:spAutoFit/>
          </a:bodyPr>
          <a:lstStyle/>
          <a:p>
            <a:pPr>
              <a:lnSpc>
                <a:spcPct val="200000"/>
              </a:lnSpc>
            </a:pPr>
            <a:endParaRPr lang="tr-TR" sz="2000" dirty="0"/>
          </a:p>
          <a:p>
            <a:pPr>
              <a:lnSpc>
                <a:spcPct val="200000"/>
              </a:lnSpc>
            </a:pPr>
            <a:endParaRPr lang="tr-TR" sz="2000" dirty="0"/>
          </a:p>
        </p:txBody>
      </p:sp>
      <p:sp>
        <p:nvSpPr>
          <p:cNvPr id="7" name="Metin kutusu 6"/>
          <p:cNvSpPr txBox="1"/>
          <p:nvPr/>
        </p:nvSpPr>
        <p:spPr>
          <a:xfrm>
            <a:off x="573798" y="1283253"/>
            <a:ext cx="10495160" cy="2400657"/>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tr-TR" sz="2000" dirty="0" smtClean="0"/>
              <a:t>Excel </a:t>
            </a:r>
            <a:r>
              <a:rPr lang="tr-TR" sz="2000" dirty="0" err="1" smtClean="0"/>
              <a:t>VBA’da</a:t>
            </a:r>
            <a:r>
              <a:rPr lang="tr-TR" sz="2000" dirty="0" smtClean="0"/>
              <a:t> makrolar nesneler sayesinde yazılır. </a:t>
            </a:r>
          </a:p>
          <a:p>
            <a:pPr marL="342900" indent="-342900">
              <a:lnSpc>
                <a:spcPct val="150000"/>
              </a:lnSpc>
              <a:buFont typeface="Wingdings" panose="05000000000000000000" pitchFamily="2" charset="2"/>
              <a:buChar char="ü"/>
            </a:pPr>
            <a:r>
              <a:rPr lang="tr-TR" sz="2000" b="1" dirty="0" smtClean="0"/>
              <a:t>Nesne</a:t>
            </a:r>
            <a:r>
              <a:rPr lang="tr-TR" sz="2000" dirty="0" smtClean="0"/>
              <a:t> (</a:t>
            </a:r>
            <a:r>
              <a:rPr lang="tr-TR" sz="2000" dirty="0" err="1" smtClean="0"/>
              <a:t>object</a:t>
            </a:r>
            <a:r>
              <a:rPr lang="tr-TR" sz="2000" dirty="0" smtClean="0"/>
              <a:t>) Excel’de kontrol edilebilecek (</a:t>
            </a:r>
            <a:r>
              <a:rPr lang="tr-TR" sz="2000" dirty="0" err="1"/>
              <a:t>Workbook</a:t>
            </a:r>
            <a:r>
              <a:rPr lang="tr-TR" sz="2000" dirty="0"/>
              <a:t>, </a:t>
            </a:r>
            <a:r>
              <a:rPr lang="tr-TR" sz="2000" dirty="0" err="1"/>
              <a:t>range</a:t>
            </a:r>
            <a:r>
              <a:rPr lang="tr-TR" sz="2000" dirty="0"/>
              <a:t>, </a:t>
            </a:r>
            <a:r>
              <a:rPr lang="tr-TR" sz="2000" dirty="0" err="1"/>
              <a:t>rows</a:t>
            </a:r>
            <a:r>
              <a:rPr lang="tr-TR" sz="2000" dirty="0"/>
              <a:t>, </a:t>
            </a:r>
            <a:r>
              <a:rPr lang="tr-TR" sz="2000" dirty="0" err="1"/>
              <a:t>cols</a:t>
            </a:r>
            <a:r>
              <a:rPr lang="tr-TR" sz="2000" dirty="0"/>
              <a:t>, </a:t>
            </a:r>
            <a:r>
              <a:rPr lang="tr-TR" sz="2000" dirty="0" err="1"/>
              <a:t>cells</a:t>
            </a:r>
            <a:r>
              <a:rPr lang="tr-TR" sz="2000" dirty="0"/>
              <a:t>, </a:t>
            </a:r>
            <a:r>
              <a:rPr lang="tr-TR" sz="2000" dirty="0" err="1"/>
              <a:t>chart</a:t>
            </a:r>
            <a:r>
              <a:rPr lang="tr-TR" sz="2000" dirty="0"/>
              <a:t> </a:t>
            </a:r>
            <a:r>
              <a:rPr lang="tr-TR" sz="2000" dirty="0" err="1" smtClean="0"/>
              <a:t>vs</a:t>
            </a:r>
            <a:r>
              <a:rPr lang="tr-TR" sz="2000" dirty="0" smtClean="0"/>
              <a:t>) </a:t>
            </a:r>
            <a:r>
              <a:rPr lang="tr-TR" sz="2000" dirty="0" err="1" smtClean="0"/>
              <a:t>herşeyi</a:t>
            </a:r>
            <a:r>
              <a:rPr lang="tr-TR" sz="2000" dirty="0" smtClean="0"/>
              <a:t> temsil eder. </a:t>
            </a:r>
          </a:p>
          <a:p>
            <a:pPr marL="342900" indent="-342900">
              <a:lnSpc>
                <a:spcPct val="150000"/>
              </a:lnSpc>
              <a:buFont typeface="Wingdings" panose="05000000000000000000" pitchFamily="2" charset="2"/>
              <a:buChar char="ü"/>
            </a:pPr>
            <a:r>
              <a:rPr lang="tr-TR" sz="2000" dirty="0" smtClean="0"/>
              <a:t>Nesnelerle işlem yapmak için iki yöntem vardır. </a:t>
            </a:r>
            <a:r>
              <a:rPr lang="tr-TR" sz="2000" dirty="0" err="1" smtClean="0"/>
              <a:t>Methods</a:t>
            </a:r>
            <a:r>
              <a:rPr lang="tr-TR" sz="2000" dirty="0" smtClean="0"/>
              <a:t>(Metotlar) ve </a:t>
            </a:r>
            <a:r>
              <a:rPr lang="tr-TR" sz="2000" dirty="0" err="1" smtClean="0"/>
              <a:t>Properties</a:t>
            </a:r>
            <a:r>
              <a:rPr lang="tr-TR" sz="2000" dirty="0" smtClean="0"/>
              <a:t> (Özellikler)</a:t>
            </a:r>
          </a:p>
        </p:txBody>
      </p:sp>
    </p:spTree>
    <p:extLst>
      <p:ext uri="{BB962C8B-B14F-4D97-AF65-F5344CB8AC3E}">
        <p14:creationId xmlns:p14="http://schemas.microsoft.com/office/powerpoint/2010/main" val="36847168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Methods</a:t>
            </a:r>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Metotlar / </a:t>
            </a:r>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Properties</a:t>
            </a:r>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Özellikler</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4555093"/>
          </a:xfrm>
          <a:prstGeom prst="rect">
            <a:avLst/>
          </a:prstGeom>
          <a:noFill/>
        </p:spPr>
        <p:txBody>
          <a:bodyPr wrap="square" rtlCol="0">
            <a:spAutoFit/>
          </a:bodyPr>
          <a:lstStyle/>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tr-TR" sz="2000" b="1" dirty="0" err="1" smtClean="0">
                <a:latin typeface="Tahoma" panose="020B0604030504040204" pitchFamily="34" charset="0"/>
                <a:ea typeface="Tahoma" panose="020B0604030504040204" pitchFamily="34" charset="0"/>
                <a:cs typeface="Tahoma" panose="020B0604030504040204" pitchFamily="34" charset="0"/>
              </a:rPr>
              <a:t>Methods</a:t>
            </a:r>
            <a:r>
              <a:rPr lang="tr-TR" sz="2000" dirty="0" smtClean="0">
                <a:latin typeface="Tahoma" panose="020B0604030504040204" pitchFamily="34" charset="0"/>
                <a:ea typeface="Tahoma" panose="020B0604030504040204" pitchFamily="34" charset="0"/>
                <a:cs typeface="Tahoma" panose="020B0604030504040204" pitchFamily="34" charset="0"/>
              </a:rPr>
              <a:t>; </a:t>
            </a:r>
            <a:r>
              <a:rPr lang="tr-TR" sz="2000" dirty="0" err="1" smtClean="0">
                <a:latin typeface="Tahoma" panose="020B0604030504040204" pitchFamily="34" charset="0"/>
                <a:ea typeface="Tahoma" panose="020B0604030504040204" pitchFamily="34" charset="0"/>
                <a:cs typeface="Tahoma" panose="020B0604030504040204" pitchFamily="34" charset="0"/>
              </a:rPr>
              <a:t>nesneerle</a:t>
            </a:r>
            <a:r>
              <a:rPr lang="tr-TR" sz="2000" dirty="0" smtClean="0">
                <a:latin typeface="Tahoma" panose="020B0604030504040204" pitchFamily="34" charset="0"/>
                <a:ea typeface="Tahoma" panose="020B0604030504040204" pitchFamily="34" charset="0"/>
                <a:cs typeface="Tahoma" panose="020B0604030504040204" pitchFamily="34" charset="0"/>
              </a:rPr>
              <a:t> yapılacak işlemleri tanımlar. Örneğin bir alanın silinmesi uygun nesne (alan) ve uygun </a:t>
            </a:r>
            <a:r>
              <a:rPr lang="tr-TR" sz="2000" dirty="0" err="1" smtClean="0">
                <a:latin typeface="Tahoma" panose="020B0604030504040204" pitchFamily="34" charset="0"/>
                <a:ea typeface="Tahoma" panose="020B0604030504040204" pitchFamily="34" charset="0"/>
                <a:cs typeface="Tahoma" panose="020B0604030504040204" pitchFamily="34" charset="0"/>
              </a:rPr>
              <a:t>methotla</a:t>
            </a:r>
            <a:r>
              <a:rPr lang="tr-TR" sz="2000" dirty="0" smtClean="0">
                <a:latin typeface="Tahoma" panose="020B0604030504040204" pitchFamily="34" charset="0"/>
                <a:ea typeface="Tahoma" panose="020B0604030504040204" pitchFamily="34" charset="0"/>
                <a:cs typeface="Tahoma" panose="020B0604030504040204" pitchFamily="34" charset="0"/>
              </a:rPr>
              <a:t> (silme işlemi) yapılır</a:t>
            </a:r>
          </a:p>
          <a:p>
            <a:pPr>
              <a:lnSpc>
                <a:spcPct val="150000"/>
              </a:lnSpc>
            </a:pPr>
            <a:r>
              <a:rPr lang="tr-TR" sz="2000" b="1" i="1" dirty="0" smtClean="0">
                <a:latin typeface="Tahoma" panose="020B0604030504040204" pitchFamily="34" charset="0"/>
                <a:ea typeface="Tahoma" panose="020B0604030504040204" pitchFamily="34" charset="0"/>
                <a:cs typeface="Tahoma" panose="020B0604030504040204" pitchFamily="34" charset="0"/>
              </a:rPr>
              <a:t>Kullanımı</a:t>
            </a:r>
            <a:r>
              <a:rPr lang="tr-TR" sz="2000" dirty="0" smtClean="0">
                <a:latin typeface="Tahoma" panose="020B0604030504040204" pitchFamily="34" charset="0"/>
                <a:ea typeface="Tahoma" panose="020B0604030504040204" pitchFamily="34" charset="0"/>
                <a:cs typeface="Tahoma" panose="020B0604030504040204" pitchFamily="34" charset="0"/>
              </a:rPr>
              <a:t> </a:t>
            </a:r>
            <a:r>
              <a:rPr lang="tr-TR" sz="2000" dirty="0" err="1" smtClean="0">
                <a:latin typeface="Tahoma" panose="020B0604030504040204" pitchFamily="34" charset="0"/>
                <a:ea typeface="Tahoma" panose="020B0604030504040204" pitchFamily="34" charset="0"/>
                <a:cs typeface="Tahoma" panose="020B0604030504040204" pitchFamily="34" charset="0"/>
              </a:rPr>
              <a:t>Object.Method</a:t>
            </a:r>
            <a:r>
              <a:rPr lang="tr-TR" sz="2000" dirty="0" smtClean="0">
                <a:latin typeface="Tahoma" panose="020B0604030504040204" pitchFamily="34" charset="0"/>
                <a:ea typeface="Tahoma" panose="020B0604030504040204" pitchFamily="34" charset="0"/>
                <a:cs typeface="Tahoma" panose="020B0604030504040204" pitchFamily="34" charset="0"/>
              </a:rPr>
              <a:t> şeklindedir. </a:t>
            </a:r>
            <a:r>
              <a:rPr lang="tr-TR" sz="2000" dirty="0" err="1" smtClean="0">
                <a:latin typeface="Tahoma" panose="020B0604030504040204" pitchFamily="34" charset="0"/>
                <a:ea typeface="Tahoma" panose="020B0604030504040204" pitchFamily="34" charset="0"/>
                <a:cs typeface="Tahoma" panose="020B0604030504040204" pitchFamily="34" charset="0"/>
              </a:rPr>
              <a:t>Örneğin;ActiveCell.Clear</a:t>
            </a:r>
            <a:r>
              <a:rPr lang="tr-TR" sz="2000" dirty="0" smtClean="0">
                <a:latin typeface="Tahoma" panose="020B0604030504040204" pitchFamily="34" charset="0"/>
                <a:ea typeface="Tahoma" panose="020B0604030504040204" pitchFamily="34" charset="0"/>
                <a:cs typeface="Tahoma" panose="020B0604030504040204" pitchFamily="34" charset="0"/>
              </a:rPr>
              <a:t> , </a:t>
            </a:r>
            <a:r>
              <a:rPr lang="tr-TR" sz="2000" dirty="0" err="1" smtClean="0">
                <a:latin typeface="Tahoma" panose="020B0604030504040204" pitchFamily="34" charset="0"/>
                <a:ea typeface="Tahoma" panose="020B0604030504040204" pitchFamily="34" charset="0"/>
                <a:cs typeface="Tahoma" panose="020B0604030504040204" pitchFamily="34" charset="0"/>
              </a:rPr>
              <a:t>A</a:t>
            </a:r>
            <a:r>
              <a:rPr lang="tr-TR" dirty="0" err="1" smtClean="0"/>
              <a:t>ctiveWorkbook.Close</a:t>
            </a:r>
            <a:endParaRPr lang="tr-TR" dirty="0"/>
          </a:p>
          <a:p>
            <a:pPr>
              <a:lnSpc>
                <a:spcPct val="150000"/>
              </a:lnSpc>
            </a:pPr>
            <a:endParaRPr lang="tr-TR" sz="20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tr-TR" sz="2000" b="1" dirty="0" err="1" smtClean="0">
                <a:latin typeface="Tahoma" panose="020B0604030504040204" pitchFamily="34" charset="0"/>
                <a:ea typeface="Tahoma" panose="020B0604030504040204" pitchFamily="34" charset="0"/>
                <a:cs typeface="Tahoma" panose="020B0604030504040204" pitchFamily="34" charset="0"/>
              </a:rPr>
              <a:t>Properties</a:t>
            </a:r>
            <a:r>
              <a:rPr lang="tr-TR" sz="2000" dirty="0" smtClean="0">
                <a:latin typeface="Tahoma" panose="020B0604030504040204" pitchFamily="34" charset="0"/>
                <a:ea typeface="Tahoma" panose="020B0604030504040204" pitchFamily="34" charset="0"/>
                <a:cs typeface="Tahoma" panose="020B0604030504040204" pitchFamily="34" charset="0"/>
              </a:rPr>
              <a:t>; Nesnenin özelliklerini gösterir, örneğin yazının rengi, italik olması gibi.</a:t>
            </a:r>
          </a:p>
          <a:p>
            <a:pPr>
              <a:lnSpc>
                <a:spcPct val="150000"/>
              </a:lnSpc>
            </a:pPr>
            <a:r>
              <a:rPr lang="tr-TR" sz="2000" b="1" i="1" dirty="0">
                <a:latin typeface="Tahoma" panose="020B0604030504040204" pitchFamily="34" charset="0"/>
                <a:ea typeface="Tahoma" panose="020B0604030504040204" pitchFamily="34" charset="0"/>
                <a:cs typeface="Tahoma" panose="020B0604030504040204" pitchFamily="34" charset="0"/>
              </a:rPr>
              <a:t>Kullanımı</a:t>
            </a:r>
            <a:r>
              <a:rPr lang="tr-TR" sz="2000" dirty="0">
                <a:latin typeface="Tahoma" panose="020B0604030504040204" pitchFamily="34" charset="0"/>
                <a:ea typeface="Tahoma" panose="020B0604030504040204" pitchFamily="34" charset="0"/>
                <a:cs typeface="Tahoma" panose="020B0604030504040204" pitchFamily="34" charset="0"/>
              </a:rPr>
              <a:t> </a:t>
            </a:r>
            <a:r>
              <a:rPr lang="tr-TR" sz="2000" dirty="0" err="1" smtClean="0">
                <a:latin typeface="Tahoma" panose="020B0604030504040204" pitchFamily="34" charset="0"/>
                <a:ea typeface="Tahoma" panose="020B0604030504040204" pitchFamily="34" charset="0"/>
                <a:cs typeface="Tahoma" panose="020B0604030504040204" pitchFamily="34" charset="0"/>
              </a:rPr>
              <a:t>Object.Propeties</a:t>
            </a:r>
            <a:r>
              <a:rPr lang="tr-TR" sz="2000" dirty="0" smtClean="0">
                <a:latin typeface="Tahoma" panose="020B0604030504040204" pitchFamily="34" charset="0"/>
                <a:ea typeface="Tahoma" panose="020B0604030504040204" pitchFamily="34" charset="0"/>
                <a:cs typeface="Tahoma" panose="020B0604030504040204" pitchFamily="34" charset="0"/>
              </a:rPr>
              <a:t> </a:t>
            </a:r>
            <a:r>
              <a:rPr lang="tr-TR" sz="2000" dirty="0">
                <a:latin typeface="Tahoma" panose="020B0604030504040204" pitchFamily="34" charset="0"/>
                <a:ea typeface="Tahoma" panose="020B0604030504040204" pitchFamily="34" charset="0"/>
                <a:cs typeface="Tahoma" panose="020B0604030504040204" pitchFamily="34" charset="0"/>
              </a:rPr>
              <a:t>şeklindedir. </a:t>
            </a:r>
            <a:r>
              <a:rPr lang="tr-TR" sz="2000" dirty="0" smtClean="0">
                <a:latin typeface="Tahoma" panose="020B0604030504040204" pitchFamily="34" charset="0"/>
                <a:ea typeface="Tahoma" panose="020B0604030504040204" pitchFamily="34" charset="0"/>
                <a:cs typeface="Tahoma" panose="020B0604030504040204" pitchFamily="34" charset="0"/>
              </a:rPr>
              <a:t> </a:t>
            </a:r>
            <a:r>
              <a:rPr lang="tr-TR" sz="2000" dirty="0" err="1" smtClean="0">
                <a:latin typeface="Tahoma" panose="020B0604030504040204" pitchFamily="34" charset="0"/>
                <a:ea typeface="Tahoma" panose="020B0604030504040204" pitchFamily="34" charset="0"/>
                <a:cs typeface="Tahoma" panose="020B0604030504040204" pitchFamily="34" charset="0"/>
              </a:rPr>
              <a:t>Range</a:t>
            </a:r>
            <a:r>
              <a:rPr lang="tr-TR" sz="2000" dirty="0" smtClean="0">
                <a:latin typeface="Tahoma" panose="020B0604030504040204" pitchFamily="34" charset="0"/>
                <a:ea typeface="Tahoma" panose="020B0604030504040204" pitchFamily="34" charset="0"/>
                <a:cs typeface="Tahoma" panose="020B0604030504040204" pitchFamily="34" charset="0"/>
              </a:rPr>
              <a:t>(‘’A1’’).Value=‘’</a:t>
            </a:r>
            <a:r>
              <a:rPr lang="tr-TR" sz="2000" dirty="0" err="1" smtClean="0">
                <a:latin typeface="Tahoma" panose="020B0604030504040204" pitchFamily="34" charset="0"/>
                <a:ea typeface="Tahoma" panose="020B0604030504040204" pitchFamily="34" charset="0"/>
                <a:cs typeface="Tahoma" panose="020B0604030504040204" pitchFamily="34" charset="0"/>
              </a:rPr>
              <a:t>Methaba</a:t>
            </a:r>
            <a:r>
              <a:rPr lang="tr-TR" sz="2000" dirty="0" smtClean="0">
                <a:latin typeface="Tahoma" panose="020B0604030504040204" pitchFamily="34" charset="0"/>
                <a:ea typeface="Tahoma" panose="020B0604030504040204" pitchFamily="34" charset="0"/>
                <a:cs typeface="Tahoma" panose="020B0604030504040204" pitchFamily="34" charset="0"/>
              </a:rPr>
              <a:t>’’</a:t>
            </a:r>
            <a:endParaRPr lang="tr-TR" sz="2000" dirty="0">
              <a:latin typeface="Tahoma" panose="020B0604030504040204" pitchFamily="34" charset="0"/>
              <a:ea typeface="Tahoma" panose="020B0604030504040204" pitchFamily="34" charset="0"/>
              <a:cs typeface="Tahoma" panose="020B0604030504040204" pitchFamily="34" charset="0"/>
            </a:endParaRPr>
          </a:p>
          <a:p>
            <a:endParaRPr lang="tr-TR" sz="2000"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Dikdörtgen 5"/>
          <p:cNvSpPr/>
          <p:nvPr/>
        </p:nvSpPr>
        <p:spPr>
          <a:xfrm>
            <a:off x="573797" y="1214764"/>
            <a:ext cx="10821327" cy="1323439"/>
          </a:xfrm>
          <a:prstGeom prst="rect">
            <a:avLst/>
          </a:prstGeom>
        </p:spPr>
        <p:txBody>
          <a:bodyPr wrap="square">
            <a:spAutoFit/>
          </a:bodyPr>
          <a:lstStyle/>
          <a:p>
            <a:pPr>
              <a:lnSpc>
                <a:spcPct val="200000"/>
              </a:lnSpc>
            </a:pPr>
            <a:endParaRPr lang="tr-TR" sz="2000" dirty="0"/>
          </a:p>
          <a:p>
            <a:pPr>
              <a:lnSpc>
                <a:spcPct val="200000"/>
              </a:lnSpc>
            </a:pPr>
            <a:endParaRPr lang="tr-TR" sz="2000" dirty="0"/>
          </a:p>
        </p:txBody>
      </p:sp>
    </p:spTree>
    <p:extLst>
      <p:ext uri="{BB962C8B-B14F-4D97-AF65-F5344CB8AC3E}">
        <p14:creationId xmlns:p14="http://schemas.microsoft.com/office/powerpoint/2010/main" val="3494509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23220"/>
          </a:xfrm>
          <a:prstGeom prst="rect">
            <a:avLst/>
          </a:prstGeom>
          <a:noFill/>
        </p:spPr>
        <p:txBody>
          <a:bodyPr wrap="square" rtlCol="0">
            <a:spAutoFit/>
          </a:bodyPr>
          <a:lstStyle/>
          <a:p>
            <a:r>
              <a:rPr lang="tr-TR" sz="28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Object – Nesne /</a:t>
            </a:r>
            <a:r>
              <a:rPr lang="tr-TR" sz="28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Methods</a:t>
            </a:r>
            <a:r>
              <a:rPr lang="tr-TR" sz="28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Metotlar / </a:t>
            </a:r>
            <a:r>
              <a:rPr lang="tr-TR" sz="28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Properties</a:t>
            </a:r>
            <a:r>
              <a:rPr lang="tr-TR" sz="28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 Özellikler</a:t>
            </a:r>
            <a:endParaRPr lang="tr-TR" sz="28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 name="Dikdörtgen 5"/>
          <p:cNvSpPr/>
          <p:nvPr/>
        </p:nvSpPr>
        <p:spPr>
          <a:xfrm>
            <a:off x="573797" y="1214764"/>
            <a:ext cx="10821327" cy="1323439"/>
          </a:xfrm>
          <a:prstGeom prst="rect">
            <a:avLst/>
          </a:prstGeom>
        </p:spPr>
        <p:txBody>
          <a:bodyPr wrap="square">
            <a:spAutoFit/>
          </a:bodyPr>
          <a:lstStyle/>
          <a:p>
            <a:pPr>
              <a:lnSpc>
                <a:spcPct val="200000"/>
              </a:lnSpc>
            </a:pPr>
            <a:endParaRPr lang="tr-TR" sz="2000" dirty="0"/>
          </a:p>
          <a:p>
            <a:pPr>
              <a:lnSpc>
                <a:spcPct val="200000"/>
              </a:lnSpc>
            </a:pPr>
            <a:endParaRPr lang="tr-TR" sz="2000" dirty="0"/>
          </a:p>
        </p:txBody>
      </p:sp>
      <p:graphicFrame>
        <p:nvGraphicFramePr>
          <p:cNvPr id="4" name="Tablo 3"/>
          <p:cNvGraphicFramePr>
            <a:graphicFrameLocks noGrp="1"/>
          </p:cNvGraphicFramePr>
          <p:nvPr>
            <p:extLst>
              <p:ext uri="{D42A27DB-BD31-4B8C-83A1-F6EECF244321}">
                <p14:modId xmlns:p14="http://schemas.microsoft.com/office/powerpoint/2010/main" val="3424054778"/>
              </p:ext>
            </p:extLst>
          </p:nvPr>
        </p:nvGraphicFramePr>
        <p:xfrm>
          <a:off x="1047204" y="1459372"/>
          <a:ext cx="2815771" cy="2721600"/>
        </p:xfrm>
        <a:graphic>
          <a:graphicData uri="http://schemas.openxmlformats.org/drawingml/2006/table">
            <a:tbl>
              <a:tblPr firstRow="1" bandRow="1">
                <a:tableStyleId>{5C22544A-7EE6-4342-B048-85BDC9FD1C3A}</a:tableStyleId>
              </a:tblPr>
              <a:tblGrid>
                <a:gridCol w="2815771">
                  <a:extLst>
                    <a:ext uri="{9D8B030D-6E8A-4147-A177-3AD203B41FA5}">
                      <a16:colId xmlns:a16="http://schemas.microsoft.com/office/drawing/2014/main" val="2805510135"/>
                    </a:ext>
                  </a:extLst>
                </a:gridCol>
              </a:tblGrid>
              <a:tr h="453600">
                <a:tc>
                  <a:txBody>
                    <a:bodyPr/>
                    <a:lstStyle/>
                    <a:p>
                      <a:r>
                        <a:rPr lang="tr-TR" dirty="0" smtClean="0"/>
                        <a:t>Nesne</a:t>
                      </a:r>
                      <a:endParaRPr lang="tr-TR" dirty="0"/>
                    </a:p>
                  </a:txBody>
                  <a:tcPr/>
                </a:tc>
                <a:extLst>
                  <a:ext uri="{0D108BD9-81ED-4DB2-BD59-A6C34878D82A}">
                    <a16:rowId xmlns:a16="http://schemas.microsoft.com/office/drawing/2014/main" val="3563570555"/>
                  </a:ext>
                </a:extLst>
              </a:tr>
              <a:tr h="453600">
                <a:tc>
                  <a:txBody>
                    <a:bodyPr/>
                    <a:lstStyle/>
                    <a:p>
                      <a:r>
                        <a:rPr lang="tr-TR" dirty="0" err="1" smtClean="0"/>
                        <a:t>Applicaion</a:t>
                      </a:r>
                      <a:endParaRPr lang="tr-TR" dirty="0"/>
                    </a:p>
                  </a:txBody>
                  <a:tcPr/>
                </a:tc>
                <a:extLst>
                  <a:ext uri="{0D108BD9-81ED-4DB2-BD59-A6C34878D82A}">
                    <a16:rowId xmlns:a16="http://schemas.microsoft.com/office/drawing/2014/main" val="2819496867"/>
                  </a:ext>
                </a:extLst>
              </a:tr>
              <a:tr h="453600">
                <a:tc>
                  <a:txBody>
                    <a:bodyPr/>
                    <a:lstStyle/>
                    <a:p>
                      <a:r>
                        <a:rPr lang="tr-TR" dirty="0" err="1" smtClean="0"/>
                        <a:t>Workbook</a:t>
                      </a:r>
                      <a:endParaRPr lang="tr-TR" dirty="0"/>
                    </a:p>
                  </a:txBody>
                  <a:tcPr/>
                </a:tc>
                <a:extLst>
                  <a:ext uri="{0D108BD9-81ED-4DB2-BD59-A6C34878D82A}">
                    <a16:rowId xmlns:a16="http://schemas.microsoft.com/office/drawing/2014/main" val="2335053607"/>
                  </a:ext>
                </a:extLst>
              </a:tr>
              <a:tr h="453600">
                <a:tc>
                  <a:txBody>
                    <a:bodyPr/>
                    <a:lstStyle/>
                    <a:p>
                      <a:r>
                        <a:rPr lang="tr-TR" dirty="0" err="1" smtClean="0"/>
                        <a:t>Worksheet</a:t>
                      </a:r>
                      <a:endParaRPr lang="tr-TR" dirty="0"/>
                    </a:p>
                  </a:txBody>
                  <a:tcPr/>
                </a:tc>
                <a:extLst>
                  <a:ext uri="{0D108BD9-81ED-4DB2-BD59-A6C34878D82A}">
                    <a16:rowId xmlns:a16="http://schemas.microsoft.com/office/drawing/2014/main" val="3981386283"/>
                  </a:ext>
                </a:extLst>
              </a:tr>
              <a:tr h="453600">
                <a:tc>
                  <a:txBody>
                    <a:bodyPr/>
                    <a:lstStyle/>
                    <a:p>
                      <a:r>
                        <a:rPr lang="tr-TR" dirty="0" err="1" smtClean="0"/>
                        <a:t>Range</a:t>
                      </a:r>
                      <a:r>
                        <a:rPr lang="tr-TR" dirty="0" smtClean="0"/>
                        <a:t>, Cell</a:t>
                      </a:r>
                      <a:endParaRPr lang="tr-TR" dirty="0"/>
                    </a:p>
                  </a:txBody>
                  <a:tcPr/>
                </a:tc>
                <a:extLst>
                  <a:ext uri="{0D108BD9-81ED-4DB2-BD59-A6C34878D82A}">
                    <a16:rowId xmlns:a16="http://schemas.microsoft.com/office/drawing/2014/main" val="1484605941"/>
                  </a:ext>
                </a:extLst>
              </a:tr>
              <a:tr h="453600">
                <a:tc>
                  <a:txBody>
                    <a:bodyPr/>
                    <a:lstStyle/>
                    <a:p>
                      <a:r>
                        <a:rPr lang="tr-TR" dirty="0" smtClean="0"/>
                        <a:t>Chart</a:t>
                      </a:r>
                      <a:endParaRPr lang="tr-TR" dirty="0"/>
                    </a:p>
                  </a:txBody>
                  <a:tcPr/>
                </a:tc>
                <a:extLst>
                  <a:ext uri="{0D108BD9-81ED-4DB2-BD59-A6C34878D82A}">
                    <a16:rowId xmlns:a16="http://schemas.microsoft.com/office/drawing/2014/main" val="492722967"/>
                  </a:ext>
                </a:extLst>
              </a:tr>
            </a:tbl>
          </a:graphicData>
        </a:graphic>
      </p:graphicFrame>
      <p:graphicFrame>
        <p:nvGraphicFramePr>
          <p:cNvPr id="7" name="Tablo 6"/>
          <p:cNvGraphicFramePr>
            <a:graphicFrameLocks noGrp="1"/>
          </p:cNvGraphicFramePr>
          <p:nvPr>
            <p:extLst>
              <p:ext uri="{D42A27DB-BD31-4B8C-83A1-F6EECF244321}">
                <p14:modId xmlns:p14="http://schemas.microsoft.com/office/powerpoint/2010/main" val="896475915"/>
              </p:ext>
            </p:extLst>
          </p:nvPr>
        </p:nvGraphicFramePr>
        <p:xfrm>
          <a:off x="4573088" y="1424720"/>
          <a:ext cx="2815771" cy="3628800"/>
        </p:xfrm>
        <a:graphic>
          <a:graphicData uri="http://schemas.openxmlformats.org/drawingml/2006/table">
            <a:tbl>
              <a:tblPr firstRow="1" bandRow="1">
                <a:tableStyleId>{5C22544A-7EE6-4342-B048-85BDC9FD1C3A}</a:tableStyleId>
              </a:tblPr>
              <a:tblGrid>
                <a:gridCol w="2815771">
                  <a:extLst>
                    <a:ext uri="{9D8B030D-6E8A-4147-A177-3AD203B41FA5}">
                      <a16:colId xmlns:a16="http://schemas.microsoft.com/office/drawing/2014/main" val="2805510135"/>
                    </a:ext>
                  </a:extLst>
                </a:gridCol>
              </a:tblGrid>
              <a:tr h="453600">
                <a:tc>
                  <a:txBody>
                    <a:bodyPr/>
                    <a:lstStyle/>
                    <a:p>
                      <a:r>
                        <a:rPr lang="tr-TR" dirty="0" err="1" smtClean="0"/>
                        <a:t>Methods</a:t>
                      </a:r>
                      <a:endParaRPr lang="tr-TR" dirty="0"/>
                    </a:p>
                  </a:txBody>
                  <a:tcPr/>
                </a:tc>
                <a:extLst>
                  <a:ext uri="{0D108BD9-81ED-4DB2-BD59-A6C34878D82A}">
                    <a16:rowId xmlns:a16="http://schemas.microsoft.com/office/drawing/2014/main" val="3563570555"/>
                  </a:ext>
                </a:extLst>
              </a:tr>
              <a:tr h="453600">
                <a:tc>
                  <a:txBody>
                    <a:bodyPr/>
                    <a:lstStyle/>
                    <a:p>
                      <a:r>
                        <a:rPr lang="tr-TR" dirty="0" err="1" smtClean="0"/>
                        <a:t>Add</a:t>
                      </a:r>
                      <a:endParaRPr lang="tr-TR" dirty="0"/>
                    </a:p>
                  </a:txBody>
                  <a:tcPr/>
                </a:tc>
                <a:extLst>
                  <a:ext uri="{0D108BD9-81ED-4DB2-BD59-A6C34878D82A}">
                    <a16:rowId xmlns:a16="http://schemas.microsoft.com/office/drawing/2014/main" val="2819496867"/>
                  </a:ext>
                </a:extLst>
              </a:tr>
              <a:tr h="453600">
                <a:tc>
                  <a:txBody>
                    <a:bodyPr/>
                    <a:lstStyle/>
                    <a:p>
                      <a:r>
                        <a:rPr lang="tr-TR" dirty="0" err="1" smtClean="0"/>
                        <a:t>Clear</a:t>
                      </a:r>
                      <a:endParaRPr lang="tr-TR" dirty="0"/>
                    </a:p>
                  </a:txBody>
                  <a:tcPr/>
                </a:tc>
                <a:extLst>
                  <a:ext uri="{0D108BD9-81ED-4DB2-BD59-A6C34878D82A}">
                    <a16:rowId xmlns:a16="http://schemas.microsoft.com/office/drawing/2014/main" val="2335053607"/>
                  </a:ext>
                </a:extLst>
              </a:tr>
              <a:tr h="453600">
                <a:tc>
                  <a:txBody>
                    <a:bodyPr/>
                    <a:lstStyle/>
                    <a:p>
                      <a:r>
                        <a:rPr lang="tr-TR" dirty="0" err="1" smtClean="0"/>
                        <a:t>Copy</a:t>
                      </a:r>
                      <a:endParaRPr lang="tr-TR" dirty="0"/>
                    </a:p>
                  </a:txBody>
                  <a:tcPr/>
                </a:tc>
                <a:extLst>
                  <a:ext uri="{0D108BD9-81ED-4DB2-BD59-A6C34878D82A}">
                    <a16:rowId xmlns:a16="http://schemas.microsoft.com/office/drawing/2014/main" val="3981386283"/>
                  </a:ext>
                </a:extLst>
              </a:tr>
              <a:tr h="453600">
                <a:tc>
                  <a:txBody>
                    <a:bodyPr/>
                    <a:lstStyle/>
                    <a:p>
                      <a:r>
                        <a:rPr lang="tr-TR" dirty="0" err="1" smtClean="0"/>
                        <a:t>Delete</a:t>
                      </a:r>
                      <a:endParaRPr lang="tr-TR" dirty="0"/>
                    </a:p>
                  </a:txBody>
                  <a:tcPr/>
                </a:tc>
                <a:extLst>
                  <a:ext uri="{0D108BD9-81ED-4DB2-BD59-A6C34878D82A}">
                    <a16:rowId xmlns:a16="http://schemas.microsoft.com/office/drawing/2014/main" val="1484605941"/>
                  </a:ext>
                </a:extLst>
              </a:tr>
              <a:tr h="453600">
                <a:tc>
                  <a:txBody>
                    <a:bodyPr/>
                    <a:lstStyle/>
                    <a:p>
                      <a:r>
                        <a:rPr lang="tr-TR" dirty="0" smtClean="0"/>
                        <a:t>Open</a:t>
                      </a:r>
                      <a:endParaRPr lang="tr-TR" dirty="0"/>
                    </a:p>
                  </a:txBody>
                  <a:tcPr/>
                </a:tc>
                <a:extLst>
                  <a:ext uri="{0D108BD9-81ED-4DB2-BD59-A6C34878D82A}">
                    <a16:rowId xmlns:a16="http://schemas.microsoft.com/office/drawing/2014/main" val="492722967"/>
                  </a:ext>
                </a:extLst>
              </a:tr>
              <a:tr h="453600">
                <a:tc>
                  <a:txBody>
                    <a:bodyPr/>
                    <a:lstStyle/>
                    <a:p>
                      <a:r>
                        <a:rPr lang="tr-TR" dirty="0" smtClean="0"/>
                        <a:t>Close</a:t>
                      </a:r>
                      <a:endParaRPr lang="tr-TR" dirty="0"/>
                    </a:p>
                  </a:txBody>
                  <a:tcPr/>
                </a:tc>
                <a:extLst>
                  <a:ext uri="{0D108BD9-81ED-4DB2-BD59-A6C34878D82A}">
                    <a16:rowId xmlns:a16="http://schemas.microsoft.com/office/drawing/2014/main" val="2869487316"/>
                  </a:ext>
                </a:extLst>
              </a:tr>
              <a:tr h="453600">
                <a:tc>
                  <a:txBody>
                    <a:bodyPr/>
                    <a:lstStyle/>
                    <a:p>
                      <a:r>
                        <a:rPr lang="tr-TR" dirty="0" err="1" smtClean="0"/>
                        <a:t>Activate</a:t>
                      </a:r>
                      <a:endParaRPr lang="tr-TR" dirty="0"/>
                    </a:p>
                  </a:txBody>
                  <a:tcPr/>
                </a:tc>
                <a:extLst>
                  <a:ext uri="{0D108BD9-81ED-4DB2-BD59-A6C34878D82A}">
                    <a16:rowId xmlns:a16="http://schemas.microsoft.com/office/drawing/2014/main" val="3886511438"/>
                  </a:ext>
                </a:extLst>
              </a:tr>
            </a:tbl>
          </a:graphicData>
        </a:graphic>
      </p:graphicFrame>
      <p:graphicFrame>
        <p:nvGraphicFramePr>
          <p:cNvPr id="8" name="Tablo 7"/>
          <p:cNvGraphicFramePr>
            <a:graphicFrameLocks noGrp="1"/>
          </p:cNvGraphicFramePr>
          <p:nvPr>
            <p:extLst>
              <p:ext uri="{D42A27DB-BD31-4B8C-83A1-F6EECF244321}">
                <p14:modId xmlns:p14="http://schemas.microsoft.com/office/powerpoint/2010/main" val="223303819"/>
              </p:ext>
            </p:extLst>
          </p:nvPr>
        </p:nvGraphicFramePr>
        <p:xfrm>
          <a:off x="8098972" y="1424720"/>
          <a:ext cx="2830284" cy="4114488"/>
        </p:xfrm>
        <a:graphic>
          <a:graphicData uri="http://schemas.openxmlformats.org/drawingml/2006/table">
            <a:tbl>
              <a:tblPr firstRow="1" bandRow="1">
                <a:tableStyleId>{5C22544A-7EE6-4342-B048-85BDC9FD1C3A}</a:tableStyleId>
              </a:tblPr>
              <a:tblGrid>
                <a:gridCol w="2830284">
                  <a:extLst>
                    <a:ext uri="{9D8B030D-6E8A-4147-A177-3AD203B41FA5}">
                      <a16:colId xmlns:a16="http://schemas.microsoft.com/office/drawing/2014/main" val="2805510135"/>
                    </a:ext>
                  </a:extLst>
                </a:gridCol>
              </a:tblGrid>
              <a:tr h="453946">
                <a:tc>
                  <a:txBody>
                    <a:bodyPr/>
                    <a:lstStyle/>
                    <a:p>
                      <a:r>
                        <a:rPr lang="tr-TR" dirty="0" err="1" smtClean="0"/>
                        <a:t>Properties</a:t>
                      </a:r>
                      <a:endParaRPr lang="tr-TR" dirty="0"/>
                    </a:p>
                  </a:txBody>
                  <a:tcPr/>
                </a:tc>
                <a:extLst>
                  <a:ext uri="{0D108BD9-81ED-4DB2-BD59-A6C34878D82A}">
                    <a16:rowId xmlns:a16="http://schemas.microsoft.com/office/drawing/2014/main" val="3563570555"/>
                  </a:ext>
                </a:extLst>
              </a:tr>
              <a:tr h="453946">
                <a:tc>
                  <a:txBody>
                    <a:bodyPr/>
                    <a:lstStyle/>
                    <a:p>
                      <a:r>
                        <a:rPr lang="tr-TR" dirty="0" err="1" smtClean="0"/>
                        <a:t>Bold</a:t>
                      </a:r>
                      <a:endParaRPr lang="tr-TR" dirty="0"/>
                    </a:p>
                  </a:txBody>
                  <a:tcPr/>
                </a:tc>
                <a:extLst>
                  <a:ext uri="{0D108BD9-81ED-4DB2-BD59-A6C34878D82A}">
                    <a16:rowId xmlns:a16="http://schemas.microsoft.com/office/drawing/2014/main" val="1484605941"/>
                  </a:ext>
                </a:extLst>
              </a:tr>
              <a:tr h="453946">
                <a:tc>
                  <a:txBody>
                    <a:bodyPr/>
                    <a:lstStyle/>
                    <a:p>
                      <a:r>
                        <a:rPr lang="tr-TR" dirty="0" err="1" smtClean="0"/>
                        <a:t>İtalic</a:t>
                      </a:r>
                      <a:endParaRPr lang="tr-TR" dirty="0"/>
                    </a:p>
                  </a:txBody>
                  <a:tcPr/>
                </a:tc>
                <a:extLst>
                  <a:ext uri="{0D108BD9-81ED-4DB2-BD59-A6C34878D82A}">
                    <a16:rowId xmlns:a16="http://schemas.microsoft.com/office/drawing/2014/main" val="492722967"/>
                  </a:ext>
                </a:extLst>
              </a:tr>
              <a:tr h="453946">
                <a:tc>
                  <a:txBody>
                    <a:bodyPr/>
                    <a:lstStyle/>
                    <a:p>
                      <a:r>
                        <a:rPr lang="tr-TR" dirty="0" err="1" smtClean="0"/>
                        <a:t>Column</a:t>
                      </a:r>
                      <a:endParaRPr lang="tr-TR" dirty="0"/>
                    </a:p>
                  </a:txBody>
                  <a:tcPr/>
                </a:tc>
                <a:extLst>
                  <a:ext uri="{0D108BD9-81ED-4DB2-BD59-A6C34878D82A}">
                    <a16:rowId xmlns:a16="http://schemas.microsoft.com/office/drawing/2014/main" val="2869487316"/>
                  </a:ext>
                </a:extLst>
              </a:tr>
              <a:tr h="46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err="1" smtClean="0"/>
                        <a:t>ColumnWidth</a:t>
                      </a:r>
                      <a:endParaRPr lang="tr-TR" dirty="0"/>
                    </a:p>
                  </a:txBody>
                  <a:tcPr/>
                </a:tc>
                <a:extLst>
                  <a:ext uri="{0D108BD9-81ED-4DB2-BD59-A6C34878D82A}">
                    <a16:rowId xmlns:a16="http://schemas.microsoft.com/office/drawing/2014/main" val="3886511438"/>
                  </a:ext>
                </a:extLst>
              </a:tr>
              <a:tr h="453946">
                <a:tc>
                  <a:txBody>
                    <a:bodyPr/>
                    <a:lstStyle/>
                    <a:p>
                      <a:r>
                        <a:rPr lang="tr-TR" dirty="0" err="1" smtClean="0"/>
                        <a:t>Row</a:t>
                      </a:r>
                      <a:endParaRPr lang="tr-TR" dirty="0"/>
                    </a:p>
                  </a:txBody>
                  <a:tcPr/>
                </a:tc>
                <a:extLst>
                  <a:ext uri="{0D108BD9-81ED-4DB2-BD59-A6C34878D82A}">
                    <a16:rowId xmlns:a16="http://schemas.microsoft.com/office/drawing/2014/main" val="2177668579"/>
                  </a:ext>
                </a:extLst>
              </a:tr>
              <a:tr h="4684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err="1" smtClean="0"/>
                        <a:t>RowHeight</a:t>
                      </a:r>
                      <a:endParaRPr lang="tr-TR" dirty="0"/>
                    </a:p>
                  </a:txBody>
                  <a:tcPr/>
                </a:tc>
                <a:extLst>
                  <a:ext uri="{0D108BD9-81ED-4DB2-BD59-A6C34878D82A}">
                    <a16:rowId xmlns:a16="http://schemas.microsoft.com/office/drawing/2014/main" val="4000392551"/>
                  </a:ext>
                </a:extLst>
              </a:tr>
              <a:tr h="453946">
                <a:tc>
                  <a:txBody>
                    <a:bodyPr/>
                    <a:lstStyle/>
                    <a:p>
                      <a:r>
                        <a:rPr lang="tr-TR" dirty="0" err="1" smtClean="0"/>
                        <a:t>Selection</a:t>
                      </a:r>
                      <a:endParaRPr lang="tr-TR" dirty="0"/>
                    </a:p>
                  </a:txBody>
                  <a:tcPr/>
                </a:tc>
                <a:extLst>
                  <a:ext uri="{0D108BD9-81ED-4DB2-BD59-A6C34878D82A}">
                    <a16:rowId xmlns:a16="http://schemas.microsoft.com/office/drawing/2014/main" val="221452260"/>
                  </a:ext>
                </a:extLst>
              </a:tr>
              <a:tr h="453946">
                <a:tc>
                  <a:txBody>
                    <a:bodyPr/>
                    <a:lstStyle/>
                    <a:p>
                      <a:r>
                        <a:rPr lang="tr-TR" dirty="0" smtClean="0"/>
                        <a:t>Value</a:t>
                      </a:r>
                      <a:endParaRPr lang="tr-TR" dirty="0"/>
                    </a:p>
                  </a:txBody>
                  <a:tcPr/>
                </a:tc>
                <a:extLst>
                  <a:ext uri="{0D108BD9-81ED-4DB2-BD59-A6C34878D82A}">
                    <a16:rowId xmlns:a16="http://schemas.microsoft.com/office/drawing/2014/main" val="4038482669"/>
                  </a:ext>
                </a:extLst>
              </a:tr>
            </a:tbl>
          </a:graphicData>
        </a:graphic>
      </p:graphicFrame>
    </p:spTree>
    <p:extLst>
      <p:ext uri="{BB962C8B-B14F-4D97-AF65-F5344CB8AC3E}">
        <p14:creationId xmlns:p14="http://schemas.microsoft.com/office/powerpoint/2010/main" val="1186113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VBA Nedir </a:t>
            </a:r>
            <a:r>
              <a:rPr lang="tr-TR" sz="20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t>
            </a:r>
            <a:r>
              <a:rPr lang="tr-TR" sz="2000" dirty="0">
                <a:latin typeface="Tahoma" panose="020B0604030504040204" pitchFamily="34" charset="0"/>
                <a:ea typeface="Tahoma" panose="020B0604030504040204" pitchFamily="34" charset="0"/>
                <a:cs typeface="Tahoma" panose="020B0604030504040204" pitchFamily="34" charset="0"/>
              </a:rPr>
              <a:t>Visual Basic Application – Visual Basic </a:t>
            </a:r>
            <a:r>
              <a:rPr lang="tr-TR" sz="2000" dirty="0" smtClean="0">
                <a:latin typeface="Tahoma" panose="020B0604030504040204" pitchFamily="34" charset="0"/>
                <a:ea typeface="Tahoma" panose="020B0604030504040204" pitchFamily="34" charset="0"/>
                <a:cs typeface="Tahoma" panose="020B0604030504040204" pitchFamily="34" charset="0"/>
              </a:rPr>
              <a:t>Uygulaması</a:t>
            </a:r>
            <a:r>
              <a:rPr lang="tr-TR" sz="20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t>
            </a:r>
            <a:endParaRPr lang="tr-TR" sz="20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4646208"/>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tr-TR" sz="2000" dirty="0"/>
              <a:t>Excel’in en güçlü özelliklerinden biri de kendi ara yüzlerinizi, işlevlerinizi geliştirerek Excel’in yeteneklerini arttırmanıza izin veren Visual Basic </a:t>
            </a:r>
            <a:r>
              <a:rPr lang="tr-TR" sz="2000" dirty="0" err="1"/>
              <a:t>for</a:t>
            </a:r>
            <a:r>
              <a:rPr lang="tr-TR" sz="2000" dirty="0"/>
              <a:t> Applications denilen ve temelde Visual Basic 6 temelli bir makro yazılım diline izin vermesidir. Bu yazılım dili Excel ile sıklıkla yaptığınız işlemleri hızlandırmak için oldukça fazla imkan sunsa da modern yazılım dilleri ile kıyaslandığında oldukça fazla kısıtlamaya da sahiptir</a:t>
            </a:r>
            <a:r>
              <a:rPr lang="tr-TR" sz="2000" dirty="0" smtClean="0"/>
              <a:t>.</a:t>
            </a:r>
          </a:p>
          <a:p>
            <a:pPr marL="342900" indent="-342900">
              <a:lnSpc>
                <a:spcPct val="150000"/>
              </a:lnSpc>
              <a:buFont typeface="Wingdings" panose="05000000000000000000" pitchFamily="2" charset="2"/>
              <a:buChar char="ü"/>
            </a:pPr>
            <a:r>
              <a:rPr lang="tr-TR" sz="2000" dirty="0"/>
              <a:t>VBA ile örnek olarak Excel içinden farklı programları çalıştırarak onlara veri aktarma veya onlardan veri almak gibi işlemleri de yapabilirsiniz. İşin bir güzel tarafı da Microsoft harici başka firmaların da VBA desteğine sahip programları mevcut ve siz bu sayede bu programlar ile iletişim kurabilirsiniz. Örnek olarak </a:t>
            </a:r>
            <a:r>
              <a:rPr lang="tr-TR" sz="2000" dirty="0" err="1"/>
              <a:t>AutoCAD</a:t>
            </a:r>
            <a:r>
              <a:rPr lang="tr-TR" sz="2000" dirty="0"/>
              <a:t> programının izin verdiği ölçüde bazı bilgileri okuyarak bunları bir Excel sayfasına aktarabilirsiniz. </a:t>
            </a:r>
            <a:endParaRPr lang="tr-TR" sz="240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6532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Nesneler Hiyerarşisi</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1323439"/>
          </a:xfrm>
          <a:prstGeom prst="rect">
            <a:avLst/>
          </a:prstGeom>
          <a:noFill/>
        </p:spPr>
        <p:txBody>
          <a:bodyPr wrap="square" rtlCol="0">
            <a:spAutoFit/>
          </a:bodyPr>
          <a:lstStyle/>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endParaRPr lang="tr-TR" sz="2000" dirty="0" smtClean="0">
              <a:latin typeface="Tahoma" panose="020B0604030504040204" pitchFamily="34" charset="0"/>
              <a:ea typeface="Tahoma" panose="020B0604030504040204" pitchFamily="34" charset="0"/>
              <a:cs typeface="Tahoma" panose="020B0604030504040204" pitchFamily="34" charset="0"/>
            </a:endParaRPr>
          </a:p>
        </p:txBody>
      </p:sp>
      <p:sp>
        <p:nvSpPr>
          <p:cNvPr id="6" name="Dikdörtgen 5"/>
          <p:cNvSpPr/>
          <p:nvPr/>
        </p:nvSpPr>
        <p:spPr>
          <a:xfrm>
            <a:off x="573797" y="1214764"/>
            <a:ext cx="10821327" cy="5632311"/>
          </a:xfrm>
          <a:prstGeom prst="rect">
            <a:avLst/>
          </a:prstGeom>
        </p:spPr>
        <p:txBody>
          <a:bodyPr wrap="square">
            <a:spAutoFit/>
          </a:bodyPr>
          <a:lstStyle/>
          <a:p>
            <a:pPr>
              <a:lnSpc>
                <a:spcPct val="200000"/>
              </a:lnSpc>
            </a:pPr>
            <a:endParaRPr lang="tr-TR" sz="2000" b="1" dirty="0"/>
          </a:p>
          <a:p>
            <a:pPr>
              <a:lnSpc>
                <a:spcPct val="200000"/>
              </a:lnSpc>
            </a:pPr>
            <a:r>
              <a:rPr lang="en-US" sz="2000" b="1" dirty="0" err="1"/>
              <a:t>Excel.Application.Workbooks</a:t>
            </a:r>
            <a:r>
              <a:rPr lang="en-US" sz="2000" b="1" dirty="0"/>
              <a:t>("Kitap1").Worksheets("Sayfa1").Range("</a:t>
            </a:r>
            <a:r>
              <a:rPr lang="tr-TR" sz="2000" b="1" dirty="0"/>
              <a:t>A</a:t>
            </a:r>
            <a:r>
              <a:rPr lang="en-US" sz="2000" b="1" dirty="0"/>
              <a:t>1")</a:t>
            </a:r>
            <a:endParaRPr lang="tr-TR" sz="2000" b="1" dirty="0"/>
          </a:p>
          <a:p>
            <a:pPr>
              <a:lnSpc>
                <a:spcPct val="200000"/>
              </a:lnSpc>
            </a:pPr>
            <a:r>
              <a:rPr lang="tr-TR" sz="2000" dirty="0"/>
              <a:t>Excel uygulamasında,Kitap1 isimli çalışma kitabının, Sayfa 1 isimli sayfasının A1 hücresi anlamındadır</a:t>
            </a:r>
            <a:r>
              <a:rPr lang="tr-TR" sz="2000" dirty="0" smtClean="0"/>
              <a:t>.</a:t>
            </a:r>
            <a:endParaRPr lang="tr-TR" sz="2000" b="1" dirty="0" smtClean="0"/>
          </a:p>
          <a:p>
            <a:pPr>
              <a:lnSpc>
                <a:spcPct val="200000"/>
              </a:lnSpc>
            </a:pPr>
            <a:r>
              <a:rPr lang="en-US" sz="2000" b="1" dirty="0" err="1" smtClean="0"/>
              <a:t>Excel.Application.Workbooks</a:t>
            </a:r>
            <a:r>
              <a:rPr lang="en-US" sz="2000" b="1" dirty="0"/>
              <a:t>("Kitap1").Worksheets("Sayfa1</a:t>
            </a:r>
            <a:r>
              <a:rPr lang="en-US" sz="2000" b="1" dirty="0" smtClean="0"/>
              <a:t>").</a:t>
            </a:r>
            <a:r>
              <a:rPr lang="tr-TR" sz="2000" b="1" dirty="0" err="1" smtClean="0"/>
              <a:t>Cells</a:t>
            </a:r>
            <a:r>
              <a:rPr lang="tr-TR" sz="2000" b="1" dirty="0" smtClean="0"/>
              <a:t>(1,1)</a:t>
            </a:r>
            <a:endParaRPr lang="tr-TR" sz="2000" b="1" dirty="0"/>
          </a:p>
          <a:p>
            <a:pPr>
              <a:lnSpc>
                <a:spcPct val="200000"/>
              </a:lnSpc>
            </a:pPr>
            <a:r>
              <a:rPr lang="tr-TR" sz="2000" dirty="0"/>
              <a:t>Excel uygulamasında,Kitap1 isimli çalışma kitabının, Sayfa 1 isimli sayfasının A1 hücresi anlamındadır.</a:t>
            </a:r>
          </a:p>
          <a:p>
            <a:pPr>
              <a:lnSpc>
                <a:spcPct val="200000"/>
              </a:lnSpc>
            </a:pPr>
            <a:endParaRPr lang="tr-TR" sz="2000" dirty="0"/>
          </a:p>
          <a:p>
            <a:pPr>
              <a:lnSpc>
                <a:spcPct val="200000"/>
              </a:lnSpc>
            </a:pPr>
            <a:endParaRPr lang="tr-TR" sz="2000" dirty="0"/>
          </a:p>
        </p:txBody>
      </p:sp>
    </p:spTree>
    <p:extLst>
      <p:ext uri="{BB962C8B-B14F-4D97-AF65-F5344CB8AC3E}">
        <p14:creationId xmlns:p14="http://schemas.microsoft.com/office/powerpoint/2010/main" val="3898921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VBA Alanına geçiş</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3785652"/>
          </a:xfrm>
          <a:prstGeom prst="rect">
            <a:avLst/>
          </a:prstGeom>
          <a:noFill/>
        </p:spPr>
        <p:txBody>
          <a:bodyPr wrap="square" rtlCol="0">
            <a:spAutoFit/>
          </a:bodyPr>
          <a:lstStyle/>
          <a:p>
            <a:pPr>
              <a:lnSpc>
                <a:spcPct val="200000"/>
              </a:lnSpc>
            </a:pPr>
            <a:r>
              <a:rPr lang="tr-TR" sz="2000" dirty="0" smtClean="0">
                <a:latin typeface="Tahoma" panose="020B0604030504040204" pitchFamily="34" charset="0"/>
                <a:ea typeface="Tahoma" panose="020B0604030504040204" pitchFamily="34" charset="0"/>
                <a:cs typeface="Tahoma" panose="020B0604030504040204" pitchFamily="34" charset="0"/>
              </a:rPr>
              <a:t>Excel programından VBA alanına geçiş için kullanılacak yöntemler;</a:t>
            </a:r>
          </a:p>
          <a:p>
            <a:pPr marL="342900" indent="-342900">
              <a:lnSpc>
                <a:spcPct val="200000"/>
              </a:lnSpc>
              <a:buFont typeface="Wingdings" panose="05000000000000000000" pitchFamily="2" charset="2"/>
              <a:buChar char="ü"/>
            </a:pPr>
            <a:r>
              <a:rPr lang="tr-TR" sz="2000" dirty="0" smtClean="0">
                <a:latin typeface="Tahoma" panose="020B0604030504040204" pitchFamily="34" charset="0"/>
                <a:ea typeface="Tahoma" panose="020B0604030504040204" pitchFamily="34" charset="0"/>
                <a:cs typeface="Tahoma" panose="020B0604030504040204" pitchFamily="34" charset="0"/>
              </a:rPr>
              <a:t>Geliştirici sekmesi – Visual Basic</a:t>
            </a:r>
          </a:p>
          <a:p>
            <a:pPr marL="342900" indent="-342900">
              <a:lnSpc>
                <a:spcPct val="200000"/>
              </a:lnSpc>
              <a:buFont typeface="Wingdings" panose="05000000000000000000" pitchFamily="2" charset="2"/>
              <a:buChar char="ü"/>
            </a:pPr>
            <a:r>
              <a:rPr lang="tr-TR" sz="2000" dirty="0">
                <a:latin typeface="Tahoma" panose="020B0604030504040204" pitchFamily="34" charset="0"/>
                <a:ea typeface="Tahoma" panose="020B0604030504040204" pitchFamily="34" charset="0"/>
                <a:cs typeface="Tahoma" panose="020B0604030504040204" pitchFamily="34" charset="0"/>
              </a:rPr>
              <a:t>Geliştirici sekmesi – </a:t>
            </a:r>
            <a:r>
              <a:rPr lang="tr-TR" sz="2000" dirty="0" smtClean="0">
                <a:latin typeface="Tahoma" panose="020B0604030504040204" pitchFamily="34" charset="0"/>
                <a:ea typeface="Tahoma" panose="020B0604030504040204" pitchFamily="34" charset="0"/>
                <a:cs typeface="Tahoma" panose="020B0604030504040204" pitchFamily="34" charset="0"/>
              </a:rPr>
              <a:t>Kod Görüntüle</a:t>
            </a:r>
          </a:p>
          <a:p>
            <a:pPr marL="342900" indent="-342900">
              <a:lnSpc>
                <a:spcPct val="200000"/>
              </a:lnSpc>
              <a:buFont typeface="Wingdings" panose="05000000000000000000" pitchFamily="2" charset="2"/>
              <a:buChar char="ü"/>
            </a:pPr>
            <a:r>
              <a:rPr lang="tr-TR" sz="2000" dirty="0" smtClean="0">
                <a:latin typeface="Tahoma" panose="020B0604030504040204" pitchFamily="34" charset="0"/>
                <a:ea typeface="Tahoma" panose="020B0604030504040204" pitchFamily="34" charset="0"/>
                <a:cs typeface="Tahoma" panose="020B0604030504040204" pitchFamily="34" charset="0"/>
              </a:rPr>
              <a:t>Alt + F11 </a:t>
            </a:r>
            <a:r>
              <a:rPr lang="tr-TR" sz="2000" dirty="0" err="1" smtClean="0">
                <a:latin typeface="Tahoma" panose="020B0604030504040204" pitchFamily="34" charset="0"/>
                <a:ea typeface="Tahoma" panose="020B0604030504040204" pitchFamily="34" charset="0"/>
                <a:cs typeface="Tahoma" panose="020B0604030504040204" pitchFamily="34" charset="0"/>
              </a:rPr>
              <a:t>Kısayol</a:t>
            </a:r>
            <a:r>
              <a:rPr lang="tr-TR" sz="2000" dirty="0" smtClean="0">
                <a:latin typeface="Tahoma" panose="020B0604030504040204" pitchFamily="34" charset="0"/>
                <a:ea typeface="Tahoma" panose="020B0604030504040204" pitchFamily="34" charset="0"/>
                <a:cs typeface="Tahoma" panose="020B0604030504040204" pitchFamily="34" charset="0"/>
              </a:rPr>
              <a:t> tuş kombinasyonu</a:t>
            </a: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endParaRPr lang="tr-TR" sz="2000" dirty="0" smtClean="0">
              <a:latin typeface="Tahoma" panose="020B0604030504040204" pitchFamily="34" charset="0"/>
              <a:ea typeface="Tahoma" panose="020B0604030504040204" pitchFamily="34" charset="0"/>
              <a:cs typeface="Tahoma" panose="020B0604030504040204" pitchFamily="34" charset="0"/>
            </a:endParaRPr>
          </a:p>
        </p:txBody>
      </p:sp>
      <p:grpSp>
        <p:nvGrpSpPr>
          <p:cNvPr id="11" name="Grup 10"/>
          <p:cNvGrpSpPr/>
          <p:nvPr/>
        </p:nvGrpSpPr>
        <p:grpSpPr>
          <a:xfrm>
            <a:off x="348423" y="4270206"/>
            <a:ext cx="6774007" cy="1104900"/>
            <a:chOff x="1593273" y="1984206"/>
            <a:chExt cx="6774007" cy="1104900"/>
          </a:xfrm>
        </p:grpSpPr>
        <p:pic>
          <p:nvPicPr>
            <p:cNvPr id="4" name="Resim 3"/>
            <p:cNvPicPr>
              <a:picLocks noChangeAspect="1"/>
            </p:cNvPicPr>
            <p:nvPr/>
          </p:nvPicPr>
          <p:blipFill>
            <a:blip r:embed="rId2"/>
            <a:stretch>
              <a:fillRect/>
            </a:stretch>
          </p:blipFill>
          <p:spPr>
            <a:xfrm>
              <a:off x="1718830" y="1984206"/>
              <a:ext cx="6648450" cy="1104900"/>
            </a:xfrm>
            <a:prstGeom prst="rect">
              <a:avLst/>
            </a:prstGeom>
          </p:spPr>
        </p:pic>
        <p:sp>
          <p:nvSpPr>
            <p:cNvPr id="9" name="Oval 8"/>
            <p:cNvSpPr/>
            <p:nvPr/>
          </p:nvSpPr>
          <p:spPr>
            <a:xfrm>
              <a:off x="1593273" y="2119745"/>
              <a:ext cx="678872" cy="9693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6704734" y="2373155"/>
              <a:ext cx="1662546" cy="3325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extLst>
      <p:ext uri="{BB962C8B-B14F-4D97-AF65-F5344CB8AC3E}">
        <p14:creationId xmlns:p14="http://schemas.microsoft.com/office/powerpoint/2010/main" val="2792264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VBA </a:t>
            </a:r>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Arayüzü</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1323439"/>
          </a:xfrm>
          <a:prstGeom prst="rect">
            <a:avLst/>
          </a:prstGeom>
          <a:noFill/>
        </p:spPr>
        <p:txBody>
          <a:bodyPr wrap="square" rtlCol="0">
            <a:spAutoFit/>
          </a:bodyPr>
          <a:lstStyle/>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000" dirty="0" smtClean="0">
              <a:latin typeface="Tahoma" panose="020B0604030504040204" pitchFamily="34" charset="0"/>
              <a:ea typeface="Tahoma" panose="020B0604030504040204" pitchFamily="34" charset="0"/>
              <a:cs typeface="Tahoma" panose="020B0604030504040204" pitchFamily="34" charset="0"/>
            </a:endParaRPr>
          </a:p>
          <a:p>
            <a:endParaRPr lang="tr-TR" sz="20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5" name="Resim 4"/>
          <p:cNvPicPr>
            <a:picLocks noChangeAspect="1"/>
          </p:cNvPicPr>
          <p:nvPr/>
        </p:nvPicPr>
        <p:blipFill rotWithShape="1">
          <a:blip r:embed="rId2"/>
          <a:srcRect l="136" r="23167" b="17907"/>
          <a:stretch/>
        </p:blipFill>
        <p:spPr>
          <a:xfrm>
            <a:off x="478971" y="1164771"/>
            <a:ext cx="9376230" cy="5642413"/>
          </a:xfrm>
          <a:prstGeom prst="rect">
            <a:avLst/>
          </a:prstGeom>
        </p:spPr>
      </p:pic>
      <p:sp>
        <p:nvSpPr>
          <p:cNvPr id="6" name="Metin kutusu 5"/>
          <p:cNvSpPr txBox="1"/>
          <p:nvPr/>
        </p:nvSpPr>
        <p:spPr>
          <a:xfrm>
            <a:off x="3889829" y="2005870"/>
            <a:ext cx="5965372" cy="4801314"/>
          </a:xfrm>
          <a:prstGeom prst="rect">
            <a:avLst/>
          </a:prstGeom>
          <a:solidFill>
            <a:schemeClr val="bg1"/>
          </a:solidFill>
          <a:effectLst>
            <a:outerShdw blurRad="50800" dist="38100" dir="5400000" algn="t" rotWithShape="0">
              <a:prstClr val="black">
                <a:alpha val="40000"/>
              </a:prstClr>
            </a:outerShdw>
          </a:effectLst>
        </p:spPr>
        <p:txBody>
          <a:bodyPr wrap="square" rtlCol="0">
            <a:spAutoFit/>
          </a:bodyPr>
          <a:lstStyle/>
          <a:p>
            <a:pPr marL="285750" indent="-285750">
              <a:lnSpc>
                <a:spcPct val="150000"/>
              </a:lnSpc>
              <a:buFont typeface="Wingdings" panose="05000000000000000000" pitchFamily="2" charset="2"/>
              <a:buChar char="q"/>
            </a:pPr>
            <a:r>
              <a:rPr lang="tr-TR" sz="2000" dirty="0" err="1" smtClean="0"/>
              <a:t>View</a:t>
            </a:r>
            <a:r>
              <a:rPr lang="tr-TR" sz="2000" dirty="0" smtClean="0"/>
              <a:t> </a:t>
            </a:r>
            <a:r>
              <a:rPr lang="tr-TR" sz="2000" dirty="0" err="1" smtClean="0"/>
              <a:t>menüsünden;aşağıdaki</a:t>
            </a:r>
            <a:r>
              <a:rPr lang="tr-TR" sz="2000" dirty="0" smtClean="0"/>
              <a:t> pencereler etkinleştirilebilir</a:t>
            </a:r>
          </a:p>
          <a:p>
            <a:pPr marL="742950" lvl="1" indent="-285750">
              <a:lnSpc>
                <a:spcPct val="150000"/>
              </a:lnSpc>
              <a:buFont typeface="Wingdings" panose="05000000000000000000" pitchFamily="2" charset="2"/>
              <a:buChar char="ü"/>
            </a:pPr>
            <a:r>
              <a:rPr lang="tr-TR" sz="2000" dirty="0" err="1" smtClean="0"/>
              <a:t>İmmediate</a:t>
            </a:r>
            <a:r>
              <a:rPr lang="tr-TR" sz="2000" dirty="0" smtClean="0"/>
              <a:t> </a:t>
            </a:r>
            <a:r>
              <a:rPr lang="tr-TR" sz="2000" dirty="0" err="1" smtClean="0"/>
              <a:t>Window</a:t>
            </a:r>
            <a:endParaRPr lang="tr-TR" sz="2000" dirty="0" smtClean="0"/>
          </a:p>
          <a:p>
            <a:pPr marL="742950" lvl="1" indent="-285750">
              <a:lnSpc>
                <a:spcPct val="150000"/>
              </a:lnSpc>
              <a:buFont typeface="Wingdings" panose="05000000000000000000" pitchFamily="2" charset="2"/>
              <a:buChar char="ü"/>
            </a:pPr>
            <a:r>
              <a:rPr lang="tr-TR" sz="2000" dirty="0" err="1" smtClean="0"/>
              <a:t>Locals</a:t>
            </a:r>
            <a:r>
              <a:rPr lang="tr-TR" sz="2000" dirty="0" smtClean="0"/>
              <a:t> </a:t>
            </a:r>
            <a:r>
              <a:rPr lang="tr-TR" sz="2000" dirty="0" err="1" smtClean="0"/>
              <a:t>Window</a:t>
            </a:r>
            <a:endParaRPr lang="tr-TR" sz="2000" dirty="0"/>
          </a:p>
          <a:p>
            <a:pPr marL="742950" lvl="1" indent="-285750">
              <a:lnSpc>
                <a:spcPct val="150000"/>
              </a:lnSpc>
              <a:buFont typeface="Wingdings" panose="05000000000000000000" pitchFamily="2" charset="2"/>
              <a:buChar char="ü"/>
            </a:pPr>
            <a:r>
              <a:rPr lang="tr-TR" sz="2000" dirty="0" err="1" smtClean="0"/>
              <a:t>Whatch</a:t>
            </a:r>
            <a:r>
              <a:rPr lang="tr-TR" sz="2000" dirty="0" smtClean="0"/>
              <a:t> </a:t>
            </a:r>
            <a:r>
              <a:rPr lang="tr-TR" sz="2000" dirty="0" err="1" smtClean="0"/>
              <a:t>Window</a:t>
            </a:r>
            <a:endParaRPr lang="tr-TR" sz="2000" dirty="0" smtClean="0"/>
          </a:p>
          <a:p>
            <a:pPr marL="742950" lvl="1" indent="-285750">
              <a:lnSpc>
                <a:spcPct val="150000"/>
              </a:lnSpc>
              <a:buFont typeface="Wingdings" panose="05000000000000000000" pitchFamily="2" charset="2"/>
              <a:buChar char="ü"/>
            </a:pPr>
            <a:r>
              <a:rPr lang="tr-TR" sz="2000" dirty="0" smtClean="0"/>
              <a:t>Project Explorer</a:t>
            </a:r>
          </a:p>
          <a:p>
            <a:pPr marL="742950" lvl="1" indent="-285750">
              <a:lnSpc>
                <a:spcPct val="150000"/>
              </a:lnSpc>
              <a:buFont typeface="Wingdings" panose="05000000000000000000" pitchFamily="2" charset="2"/>
              <a:buChar char="ü"/>
            </a:pPr>
            <a:r>
              <a:rPr lang="tr-TR" sz="2000" dirty="0" err="1" smtClean="0"/>
              <a:t>Properties</a:t>
            </a:r>
            <a:r>
              <a:rPr lang="tr-TR" sz="2000" dirty="0" smtClean="0"/>
              <a:t> </a:t>
            </a:r>
            <a:r>
              <a:rPr lang="tr-TR" sz="2000" dirty="0" err="1" smtClean="0"/>
              <a:t>Window</a:t>
            </a:r>
            <a:endParaRPr lang="tr-TR" sz="2000" dirty="0"/>
          </a:p>
          <a:p>
            <a:pPr marL="285750" indent="-285750">
              <a:lnSpc>
                <a:spcPct val="150000"/>
              </a:lnSpc>
              <a:buFont typeface="Wingdings" panose="05000000000000000000" pitchFamily="2" charset="2"/>
              <a:buChar char="q"/>
            </a:pPr>
            <a:r>
              <a:rPr lang="tr-TR" sz="2000" dirty="0" err="1" smtClean="0"/>
              <a:t>View</a:t>
            </a:r>
            <a:r>
              <a:rPr lang="tr-TR" sz="2000" dirty="0" smtClean="0"/>
              <a:t> – </a:t>
            </a:r>
            <a:r>
              <a:rPr lang="tr-TR" sz="2000" dirty="0" err="1" smtClean="0"/>
              <a:t>Toolbars</a:t>
            </a:r>
            <a:r>
              <a:rPr lang="tr-TR" sz="2000" dirty="0" smtClean="0"/>
              <a:t> menüsünden istenilen araç çubukları etkinleştirilir. (Standart ve </a:t>
            </a:r>
            <a:r>
              <a:rPr lang="tr-TR" sz="2000" dirty="0" err="1"/>
              <a:t>E</a:t>
            </a:r>
            <a:r>
              <a:rPr lang="tr-TR" sz="2000" dirty="0" err="1" smtClean="0"/>
              <a:t>dit</a:t>
            </a:r>
            <a:r>
              <a:rPr lang="tr-TR" sz="2000" dirty="0" smtClean="0"/>
              <a:t> araçları sık kullanılır</a:t>
            </a:r>
          </a:p>
        </p:txBody>
      </p:sp>
    </p:spTree>
    <p:extLst>
      <p:ext uri="{BB962C8B-B14F-4D97-AF65-F5344CB8AC3E}">
        <p14:creationId xmlns:p14="http://schemas.microsoft.com/office/powerpoint/2010/main" val="1221527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VBA </a:t>
            </a:r>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Arayüzü</a:t>
            </a:r>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Pencere Tanıtımı</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1938992"/>
          </a:xfrm>
          <a:prstGeom prst="rect">
            <a:avLst/>
          </a:prstGeom>
          <a:noFill/>
        </p:spPr>
        <p:txBody>
          <a:bodyPr wrap="square" rtlCol="0">
            <a:spAutoFit/>
          </a:bodyPr>
          <a:lstStyle/>
          <a:p>
            <a:pPr marL="342900" indent="-342900">
              <a:buFont typeface="Wingdings" panose="05000000000000000000" pitchFamily="2" charset="2"/>
              <a:buChar char="ü"/>
            </a:pPr>
            <a:r>
              <a:rPr lang="tr-TR" sz="2400" b="1" dirty="0" smtClean="0">
                <a:latin typeface="Tahoma" panose="020B0604030504040204" pitchFamily="34" charset="0"/>
                <a:ea typeface="Tahoma" panose="020B0604030504040204" pitchFamily="34" charset="0"/>
                <a:cs typeface="Tahoma" panose="020B0604030504040204" pitchFamily="34" charset="0"/>
              </a:rPr>
              <a:t>Project Explorer – Proje Gezgini</a:t>
            </a: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endParaRPr lang="tr-TR" sz="2400" dirty="0" smtClean="0">
              <a:latin typeface="Tahoma" panose="020B0604030504040204" pitchFamily="34" charset="0"/>
              <a:ea typeface="Tahoma" panose="020B0604030504040204" pitchFamily="34" charset="0"/>
              <a:cs typeface="Tahoma" panose="020B0604030504040204" pitchFamily="34" charset="0"/>
            </a:endParaRPr>
          </a:p>
        </p:txBody>
      </p:sp>
      <p:pic>
        <p:nvPicPr>
          <p:cNvPr id="8" name="Resim 7" descr="http://excelileharikalar.com/wp-content/uploads/2019/04/Project_Explorer.png"/>
          <p:cNvPicPr/>
          <p:nvPr/>
        </p:nvPicPr>
        <p:blipFill>
          <a:blip r:embed="rId2">
            <a:extLst>
              <a:ext uri="{28A0092B-C50C-407E-A947-70E740481C1C}">
                <a14:useLocalDpi xmlns:a14="http://schemas.microsoft.com/office/drawing/2010/main" val="0"/>
              </a:ext>
            </a:extLst>
          </a:blip>
          <a:srcRect/>
          <a:stretch>
            <a:fillRect/>
          </a:stretch>
        </p:blipFill>
        <p:spPr bwMode="auto">
          <a:xfrm>
            <a:off x="348423" y="1952942"/>
            <a:ext cx="2931806" cy="3417344"/>
          </a:xfrm>
          <a:prstGeom prst="rect">
            <a:avLst/>
          </a:prstGeom>
          <a:noFill/>
          <a:ln>
            <a:noFill/>
          </a:ln>
        </p:spPr>
      </p:pic>
      <p:sp>
        <p:nvSpPr>
          <p:cNvPr id="5" name="Metin kutusu 4"/>
          <p:cNvSpPr txBox="1"/>
          <p:nvPr/>
        </p:nvSpPr>
        <p:spPr>
          <a:xfrm>
            <a:off x="3585029" y="1946453"/>
            <a:ext cx="4165600" cy="415498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tr-TR" sz="1600" dirty="0"/>
              <a:t>Excel VBA projeleri temelde 4 nesneden oluşur. İlki siz bir VBA ekranı açtığınızda gözüken </a:t>
            </a:r>
            <a:r>
              <a:rPr lang="tr-TR" sz="1600" b="1" dirty="0"/>
              <a:t>Microsoft Excel Objects nesnesi</a:t>
            </a:r>
            <a:r>
              <a:rPr lang="tr-TR" sz="1600" dirty="0"/>
              <a:t>. Bu nesne içinde açık olan </a:t>
            </a:r>
            <a:r>
              <a:rPr lang="tr-TR" sz="1600" b="1" dirty="0"/>
              <a:t>Excel Çalışma Kitabı </a:t>
            </a:r>
            <a:r>
              <a:rPr lang="tr-TR" sz="1600" dirty="0"/>
              <a:t>ve bu çalışma kitabında yer alan </a:t>
            </a:r>
            <a:r>
              <a:rPr lang="tr-TR" sz="1600" b="1" dirty="0"/>
              <a:t>çalışma sayfaları </a:t>
            </a:r>
            <a:r>
              <a:rPr lang="tr-TR" sz="1600" dirty="0"/>
              <a:t>yer alır. Bunlara çift tıkladığınızda o kısma özel kodlar yazabilir ve o kısmın olaylarını programlayabilirsiniz</a:t>
            </a:r>
            <a:r>
              <a:rPr lang="tr-TR" sz="1600" dirty="0" smtClean="0"/>
              <a:t>.</a:t>
            </a:r>
          </a:p>
          <a:p>
            <a:pPr marL="285750" indent="-285750">
              <a:lnSpc>
                <a:spcPct val="150000"/>
              </a:lnSpc>
              <a:buFont typeface="Wingdings" panose="05000000000000000000" pitchFamily="2" charset="2"/>
              <a:buChar char="q"/>
            </a:pPr>
            <a:r>
              <a:rPr lang="tr-TR" sz="1600" dirty="0" smtClean="0"/>
              <a:t>Projeye ek </a:t>
            </a:r>
            <a:r>
              <a:rPr lang="tr-TR" sz="1600" b="1" dirty="0" err="1"/>
              <a:t>UserForm</a:t>
            </a:r>
            <a:r>
              <a:rPr lang="tr-TR" sz="1600" b="1" dirty="0"/>
              <a:t>, </a:t>
            </a:r>
            <a:r>
              <a:rPr lang="tr-TR" sz="1600" b="1" dirty="0" err="1"/>
              <a:t>Module</a:t>
            </a:r>
            <a:r>
              <a:rPr lang="tr-TR" sz="1600" b="1" dirty="0"/>
              <a:t>, Class </a:t>
            </a:r>
            <a:r>
              <a:rPr lang="tr-TR" sz="1600" b="1" dirty="0" err="1" smtClean="0"/>
              <a:t>Module</a:t>
            </a:r>
            <a:r>
              <a:rPr lang="tr-TR" sz="1600" dirty="0" smtClean="0"/>
              <a:t> </a:t>
            </a:r>
            <a:r>
              <a:rPr lang="tr-TR" sz="1600" dirty="0" err="1" smtClean="0"/>
              <a:t>nesneleride</a:t>
            </a:r>
            <a:r>
              <a:rPr lang="tr-TR" sz="1600" dirty="0" smtClean="0"/>
              <a:t> eklenebilir; </a:t>
            </a:r>
            <a:endParaRPr lang="tr-TR" sz="1600" dirty="0"/>
          </a:p>
        </p:txBody>
      </p:sp>
      <p:pic>
        <p:nvPicPr>
          <p:cNvPr id="12" name="Resim 11" descr="http://excelileharikalar.com/wp-content/uploads/2019/04/VBA_Nesne_EKleme-300x266.png"/>
          <p:cNvPicPr/>
          <p:nvPr/>
        </p:nvPicPr>
        <p:blipFill>
          <a:blip r:embed="rId3">
            <a:extLst>
              <a:ext uri="{28A0092B-C50C-407E-A947-70E740481C1C}">
                <a14:useLocalDpi xmlns:a14="http://schemas.microsoft.com/office/drawing/2010/main" val="0"/>
              </a:ext>
            </a:extLst>
          </a:blip>
          <a:srcRect/>
          <a:stretch>
            <a:fillRect/>
          </a:stretch>
        </p:blipFill>
        <p:spPr bwMode="auto">
          <a:xfrm>
            <a:off x="7750629" y="1952941"/>
            <a:ext cx="3869871" cy="3228659"/>
          </a:xfrm>
          <a:prstGeom prst="rect">
            <a:avLst/>
          </a:prstGeom>
          <a:noFill/>
          <a:ln>
            <a:noFill/>
          </a:ln>
        </p:spPr>
      </p:pic>
    </p:spTree>
    <p:extLst>
      <p:ext uri="{BB962C8B-B14F-4D97-AF65-F5344CB8AC3E}">
        <p14:creationId xmlns:p14="http://schemas.microsoft.com/office/powerpoint/2010/main" val="3553610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VBA </a:t>
            </a:r>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Arayüzü</a:t>
            </a:r>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Pencere Tanıtımı</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2123658"/>
          </a:xfrm>
          <a:prstGeom prst="rect">
            <a:avLst/>
          </a:prstGeom>
          <a:noFill/>
        </p:spPr>
        <p:txBody>
          <a:bodyPr wrap="square" rtlCol="0">
            <a:spAutoFit/>
          </a:bodyPr>
          <a:lstStyle/>
          <a:p>
            <a:pPr marL="800100" lvl="1" indent="-342900">
              <a:lnSpc>
                <a:spcPct val="150000"/>
              </a:lnSpc>
              <a:buFont typeface="Wingdings" panose="05000000000000000000" pitchFamily="2" charset="2"/>
              <a:buChar char="q"/>
            </a:pPr>
            <a:r>
              <a:rPr lang="tr-TR" sz="2400" b="1" dirty="0" err="1">
                <a:solidFill>
                  <a:schemeClr val="tx1">
                    <a:lumMod val="75000"/>
                    <a:lumOff val="25000"/>
                  </a:schemeClr>
                </a:solidFill>
              </a:rPr>
              <a:t>Properties</a:t>
            </a:r>
            <a:r>
              <a:rPr lang="tr-TR" sz="2400" b="1" dirty="0">
                <a:solidFill>
                  <a:schemeClr val="tx1">
                    <a:lumMod val="75000"/>
                    <a:lumOff val="25000"/>
                  </a:schemeClr>
                </a:solidFill>
              </a:rPr>
              <a:t> </a:t>
            </a:r>
            <a:r>
              <a:rPr lang="tr-TR" sz="2400" b="1" dirty="0" err="1" smtClean="0">
                <a:solidFill>
                  <a:schemeClr val="tx1">
                    <a:lumMod val="75000"/>
                    <a:lumOff val="25000"/>
                  </a:schemeClr>
                </a:solidFill>
              </a:rPr>
              <a:t>Window</a:t>
            </a:r>
            <a:r>
              <a:rPr lang="tr-TR" sz="2400" b="1" dirty="0" smtClean="0">
                <a:solidFill>
                  <a:schemeClr val="tx1">
                    <a:lumMod val="75000"/>
                    <a:lumOff val="25000"/>
                  </a:schemeClr>
                </a:solidFill>
              </a:rPr>
              <a:t> – Özellikler Penceresi</a:t>
            </a:r>
            <a:endParaRPr lang="tr-TR" sz="2400" b="1" dirty="0">
              <a:solidFill>
                <a:schemeClr val="tx1">
                  <a:lumMod val="75000"/>
                  <a:lumOff val="25000"/>
                </a:schemeClr>
              </a:solidFill>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endParaRPr lang="tr-TR" sz="24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Metin kutusu 4"/>
          <p:cNvSpPr txBox="1"/>
          <p:nvPr/>
        </p:nvSpPr>
        <p:spPr>
          <a:xfrm>
            <a:off x="3991078" y="2170647"/>
            <a:ext cx="6981372" cy="967957"/>
          </a:xfrm>
          <a:prstGeom prst="rect">
            <a:avLst/>
          </a:prstGeom>
          <a:noFill/>
        </p:spPr>
        <p:txBody>
          <a:bodyPr wrap="square" rtlCol="0">
            <a:spAutoFit/>
          </a:bodyPr>
          <a:lstStyle/>
          <a:p>
            <a:pPr>
              <a:lnSpc>
                <a:spcPct val="150000"/>
              </a:lnSpc>
            </a:pPr>
            <a:r>
              <a:rPr lang="tr-TR" sz="2000"/>
              <a:t>Projede yer alan her türlü nesnenin özelliklerini görüntüleyerek değiştirebileceğin penceredir. </a:t>
            </a:r>
            <a:endParaRPr lang="tr-TR" sz="2000" dirty="0"/>
          </a:p>
        </p:txBody>
      </p:sp>
      <p:pic>
        <p:nvPicPr>
          <p:cNvPr id="6" name="Resim 5" descr="http://excelileharikalar.com/wp-content/uploads/2019/04/Ozellikler_Penceresi-171x300.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99615" y="2170647"/>
            <a:ext cx="2540271" cy="3489923"/>
          </a:xfrm>
          <a:prstGeom prst="rect">
            <a:avLst/>
          </a:prstGeom>
          <a:noFill/>
          <a:ln>
            <a:noFill/>
          </a:ln>
        </p:spPr>
      </p:pic>
    </p:spTree>
    <p:extLst>
      <p:ext uri="{BB962C8B-B14F-4D97-AF65-F5344CB8AC3E}">
        <p14:creationId xmlns:p14="http://schemas.microsoft.com/office/powerpoint/2010/main" val="986519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VBA </a:t>
            </a:r>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Arayüzü</a:t>
            </a:r>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Pencere Tanıtımı</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2123658"/>
          </a:xfrm>
          <a:prstGeom prst="rect">
            <a:avLst/>
          </a:prstGeom>
          <a:noFill/>
        </p:spPr>
        <p:txBody>
          <a:bodyPr wrap="square" rtlCol="0">
            <a:spAutoFit/>
          </a:bodyPr>
          <a:lstStyle/>
          <a:p>
            <a:pPr marL="800100" lvl="1" indent="-342900">
              <a:lnSpc>
                <a:spcPct val="150000"/>
              </a:lnSpc>
              <a:buFont typeface="Wingdings" panose="05000000000000000000" pitchFamily="2" charset="2"/>
              <a:buChar char="q"/>
            </a:pPr>
            <a:r>
              <a:rPr lang="tr-TR" sz="2400" b="1" dirty="0" err="1">
                <a:solidFill>
                  <a:schemeClr val="tx1">
                    <a:lumMod val="75000"/>
                    <a:lumOff val="25000"/>
                  </a:schemeClr>
                </a:solidFill>
              </a:rPr>
              <a:t>İmmediate</a:t>
            </a:r>
            <a:r>
              <a:rPr lang="tr-TR" sz="2400" b="1" dirty="0">
                <a:solidFill>
                  <a:schemeClr val="tx1">
                    <a:lumMod val="75000"/>
                    <a:lumOff val="25000"/>
                  </a:schemeClr>
                </a:solidFill>
              </a:rPr>
              <a:t> </a:t>
            </a:r>
            <a:r>
              <a:rPr lang="tr-TR" sz="2400" b="1" dirty="0" err="1" smtClean="0">
                <a:solidFill>
                  <a:schemeClr val="tx1">
                    <a:lumMod val="75000"/>
                    <a:lumOff val="25000"/>
                  </a:schemeClr>
                </a:solidFill>
              </a:rPr>
              <a:t>Window</a:t>
            </a:r>
            <a:r>
              <a:rPr lang="tr-TR" sz="2400" b="1" dirty="0" smtClean="0">
                <a:solidFill>
                  <a:schemeClr val="tx1">
                    <a:lumMod val="75000"/>
                    <a:lumOff val="25000"/>
                  </a:schemeClr>
                </a:solidFill>
              </a:rPr>
              <a:t> – Hemen Penceresi</a:t>
            </a:r>
            <a:endParaRPr lang="tr-TR" sz="2400" b="1" dirty="0">
              <a:solidFill>
                <a:schemeClr val="tx1">
                  <a:lumMod val="75000"/>
                  <a:lumOff val="25000"/>
                </a:schemeClr>
              </a:solidFill>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endParaRPr lang="tr-TR" sz="24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Metin kutusu 4"/>
          <p:cNvSpPr txBox="1"/>
          <p:nvPr/>
        </p:nvSpPr>
        <p:spPr>
          <a:xfrm>
            <a:off x="4891314" y="2070297"/>
            <a:ext cx="6981372" cy="1015663"/>
          </a:xfrm>
          <a:prstGeom prst="rect">
            <a:avLst/>
          </a:prstGeom>
          <a:noFill/>
        </p:spPr>
        <p:txBody>
          <a:bodyPr wrap="square" rtlCol="0">
            <a:spAutoFit/>
          </a:bodyPr>
          <a:lstStyle/>
          <a:p>
            <a:pPr>
              <a:lnSpc>
                <a:spcPct val="150000"/>
              </a:lnSpc>
            </a:pPr>
            <a:r>
              <a:rPr lang="tr-TR" sz="2000" dirty="0" smtClean="0"/>
              <a:t>Bu alana yazılan kodlar anında çalıştırılır ve sonuç verir. Ayrıca yordam tanımlamadan kod satırını yazıp sonuç alınabilir.</a:t>
            </a:r>
            <a:endParaRPr lang="tr-TR" sz="2000" dirty="0"/>
          </a:p>
        </p:txBody>
      </p:sp>
      <p:pic>
        <p:nvPicPr>
          <p:cNvPr id="7" name="Resim 6" descr="http://excelileharikalar.com/wp-content/uploads/2019/04/Immediate_Windows-300x174.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132308" y="2170646"/>
            <a:ext cx="3759006" cy="1806267"/>
          </a:xfrm>
          <a:prstGeom prst="rect">
            <a:avLst/>
          </a:prstGeom>
          <a:noFill/>
          <a:ln>
            <a:noFill/>
          </a:ln>
        </p:spPr>
      </p:pic>
    </p:spTree>
    <p:extLst>
      <p:ext uri="{BB962C8B-B14F-4D97-AF65-F5344CB8AC3E}">
        <p14:creationId xmlns:p14="http://schemas.microsoft.com/office/powerpoint/2010/main" val="2754486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VBA </a:t>
            </a:r>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Arayüzü</a:t>
            </a:r>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Pencere Tanıtımı</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2123658"/>
          </a:xfrm>
          <a:prstGeom prst="rect">
            <a:avLst/>
          </a:prstGeom>
          <a:noFill/>
        </p:spPr>
        <p:txBody>
          <a:bodyPr wrap="square" rtlCol="0">
            <a:spAutoFit/>
          </a:bodyPr>
          <a:lstStyle/>
          <a:p>
            <a:pPr marL="800100" lvl="1" indent="-342900">
              <a:lnSpc>
                <a:spcPct val="150000"/>
              </a:lnSpc>
              <a:buFont typeface="Wingdings" panose="05000000000000000000" pitchFamily="2" charset="2"/>
              <a:buChar char="q"/>
            </a:pPr>
            <a:r>
              <a:rPr lang="tr-TR" sz="2400" b="1" dirty="0" err="1">
                <a:solidFill>
                  <a:schemeClr val="tx1">
                    <a:lumMod val="75000"/>
                    <a:lumOff val="25000"/>
                  </a:schemeClr>
                </a:solidFill>
              </a:rPr>
              <a:t>Whatch</a:t>
            </a:r>
            <a:r>
              <a:rPr lang="tr-TR" sz="2400" b="1" dirty="0">
                <a:solidFill>
                  <a:schemeClr val="tx1">
                    <a:lumMod val="75000"/>
                    <a:lumOff val="25000"/>
                  </a:schemeClr>
                </a:solidFill>
              </a:rPr>
              <a:t> </a:t>
            </a:r>
            <a:r>
              <a:rPr lang="tr-TR" sz="2400" b="1" dirty="0" err="1" smtClean="0">
                <a:solidFill>
                  <a:schemeClr val="tx1">
                    <a:lumMod val="75000"/>
                    <a:lumOff val="25000"/>
                  </a:schemeClr>
                </a:solidFill>
              </a:rPr>
              <a:t>Window</a:t>
            </a:r>
            <a:r>
              <a:rPr lang="tr-TR" sz="2400" b="1" dirty="0" smtClean="0">
                <a:solidFill>
                  <a:schemeClr val="tx1">
                    <a:lumMod val="75000"/>
                    <a:lumOff val="25000"/>
                  </a:schemeClr>
                </a:solidFill>
              </a:rPr>
              <a:t> – İzleme Penceresi</a:t>
            </a:r>
            <a:endParaRPr lang="tr-TR" sz="2400" b="1" dirty="0">
              <a:solidFill>
                <a:schemeClr val="tx1">
                  <a:lumMod val="75000"/>
                  <a:lumOff val="25000"/>
                </a:schemeClr>
              </a:solidFill>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endParaRPr lang="tr-TR" sz="24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Metin kutusu 4"/>
          <p:cNvSpPr txBox="1"/>
          <p:nvPr/>
        </p:nvSpPr>
        <p:spPr>
          <a:xfrm>
            <a:off x="5646056" y="2221070"/>
            <a:ext cx="6110515" cy="3785652"/>
          </a:xfrm>
          <a:prstGeom prst="rect">
            <a:avLst/>
          </a:prstGeom>
          <a:noFill/>
        </p:spPr>
        <p:txBody>
          <a:bodyPr wrap="square" rtlCol="0">
            <a:spAutoFit/>
          </a:bodyPr>
          <a:lstStyle/>
          <a:p>
            <a:pPr>
              <a:lnSpc>
                <a:spcPct val="150000"/>
              </a:lnSpc>
            </a:pPr>
            <a:r>
              <a:rPr lang="tr-TR" sz="2000" dirty="0"/>
              <a:t>Program yazarken bazen bazı değişkenlerin ne tür değerler aldığını görmek isteyebilirsiniz. Bu gibi durumlarda programa bir program kesmesi eklersiniz. Ardından görmek istediğiniz değişkene de  izleme tanımlarsınız. Programı çalıştırdığınızda, program kesme noktasına geldiğinde durur ve siz bu pencerede tanımlamış olduğunuz değişkenin hangi değere sahip olduğunu görebilirsiniz.</a:t>
            </a:r>
          </a:p>
        </p:txBody>
      </p:sp>
      <p:pic>
        <p:nvPicPr>
          <p:cNvPr id="6" name="Resim 5" descr="http://excelileharikalar.com/wp-content/uploads/2019/04/Izleme_Penceresi.png"/>
          <p:cNvPicPr/>
          <p:nvPr/>
        </p:nvPicPr>
        <p:blipFill>
          <a:blip r:embed="rId2">
            <a:extLst>
              <a:ext uri="{28A0092B-C50C-407E-A947-70E740481C1C}">
                <a14:useLocalDpi xmlns:a14="http://schemas.microsoft.com/office/drawing/2010/main" val="0"/>
              </a:ext>
            </a:extLst>
          </a:blip>
          <a:srcRect/>
          <a:stretch>
            <a:fillRect/>
          </a:stretch>
        </p:blipFill>
        <p:spPr bwMode="auto">
          <a:xfrm>
            <a:off x="889771" y="2221070"/>
            <a:ext cx="4374515" cy="2454910"/>
          </a:xfrm>
          <a:prstGeom prst="rect">
            <a:avLst/>
          </a:prstGeom>
          <a:noFill/>
          <a:ln>
            <a:noFill/>
          </a:ln>
        </p:spPr>
      </p:pic>
    </p:spTree>
    <p:extLst>
      <p:ext uri="{BB962C8B-B14F-4D97-AF65-F5344CB8AC3E}">
        <p14:creationId xmlns:p14="http://schemas.microsoft.com/office/powerpoint/2010/main" val="565094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348423" y="409575"/>
            <a:ext cx="11272077" cy="584775"/>
          </a:xfrm>
          <a:prstGeom prst="rect">
            <a:avLst/>
          </a:prstGeom>
          <a:noFill/>
        </p:spPr>
        <p:txBody>
          <a:bodyPr wrap="square" rtlCol="0">
            <a:spAutoFit/>
          </a:bodyPr>
          <a:lstStyle/>
          <a:p>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VBA </a:t>
            </a:r>
            <a:r>
              <a:rPr lang="tr-TR" sz="3200" b="1" dirty="0" err="1"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Arayüzü</a:t>
            </a:r>
            <a:r>
              <a:rPr lang="tr-TR" sz="3200" b="1" dirty="0" smtClean="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Pencere Tanıtımı</a:t>
            </a:r>
            <a:endParaRPr lang="tr-TR" sz="3200" b="1"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Metin kutusu 2"/>
          <p:cNvSpPr txBox="1"/>
          <p:nvPr/>
        </p:nvSpPr>
        <p:spPr>
          <a:xfrm>
            <a:off x="348423" y="1476375"/>
            <a:ext cx="11272077" cy="2123658"/>
          </a:xfrm>
          <a:prstGeom prst="rect">
            <a:avLst/>
          </a:prstGeom>
          <a:noFill/>
        </p:spPr>
        <p:txBody>
          <a:bodyPr wrap="square" rtlCol="0">
            <a:spAutoFit/>
          </a:bodyPr>
          <a:lstStyle/>
          <a:p>
            <a:pPr marL="800100" lvl="1" indent="-342900">
              <a:lnSpc>
                <a:spcPct val="150000"/>
              </a:lnSpc>
              <a:buFont typeface="Wingdings" panose="05000000000000000000" pitchFamily="2" charset="2"/>
              <a:buChar char="q"/>
            </a:pPr>
            <a:r>
              <a:rPr lang="tr-TR" sz="2400" b="1" dirty="0" err="1" smtClean="0">
                <a:solidFill>
                  <a:schemeClr val="tx1">
                    <a:lumMod val="75000"/>
                    <a:lumOff val="25000"/>
                  </a:schemeClr>
                </a:solidFill>
              </a:rPr>
              <a:t>Locals</a:t>
            </a:r>
            <a:r>
              <a:rPr lang="tr-TR" sz="2400" b="1" dirty="0" smtClean="0">
                <a:solidFill>
                  <a:schemeClr val="tx1">
                    <a:lumMod val="75000"/>
                    <a:lumOff val="25000"/>
                  </a:schemeClr>
                </a:solidFill>
              </a:rPr>
              <a:t> </a:t>
            </a:r>
            <a:r>
              <a:rPr lang="tr-TR" sz="2400" b="1" dirty="0" err="1" smtClean="0">
                <a:solidFill>
                  <a:schemeClr val="tx1">
                    <a:lumMod val="75000"/>
                    <a:lumOff val="25000"/>
                  </a:schemeClr>
                </a:solidFill>
              </a:rPr>
              <a:t>Window</a:t>
            </a:r>
            <a:r>
              <a:rPr lang="tr-TR" sz="2400" b="1" dirty="0" smtClean="0">
                <a:solidFill>
                  <a:schemeClr val="tx1">
                    <a:lumMod val="75000"/>
                    <a:lumOff val="25000"/>
                  </a:schemeClr>
                </a:solidFill>
              </a:rPr>
              <a:t> – Yerel Penceresi</a:t>
            </a:r>
            <a:endParaRPr lang="tr-TR" sz="2400" b="1" dirty="0">
              <a:solidFill>
                <a:schemeClr val="tx1">
                  <a:lumMod val="75000"/>
                  <a:lumOff val="25000"/>
                </a:schemeClr>
              </a:solidFill>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Wingdings" panose="05000000000000000000" pitchFamily="2" charset="2"/>
              <a:buChar char="ü"/>
            </a:pPr>
            <a:endParaRPr lang="tr-TR" sz="2400" dirty="0" smtClean="0">
              <a:latin typeface="Tahoma" panose="020B0604030504040204" pitchFamily="34" charset="0"/>
              <a:ea typeface="Tahoma" panose="020B0604030504040204" pitchFamily="34" charset="0"/>
              <a:cs typeface="Tahoma" panose="020B0604030504040204" pitchFamily="34" charset="0"/>
            </a:endParaRPr>
          </a:p>
          <a:p>
            <a:endParaRPr lang="tr-TR" sz="2400" dirty="0" smtClean="0">
              <a:latin typeface="Tahoma" panose="020B0604030504040204" pitchFamily="34" charset="0"/>
              <a:ea typeface="Tahoma" panose="020B0604030504040204" pitchFamily="34" charset="0"/>
              <a:cs typeface="Tahoma" panose="020B0604030504040204" pitchFamily="34" charset="0"/>
            </a:endParaRPr>
          </a:p>
        </p:txBody>
      </p:sp>
      <p:sp>
        <p:nvSpPr>
          <p:cNvPr id="5" name="Metin kutusu 4"/>
          <p:cNvSpPr txBox="1"/>
          <p:nvPr/>
        </p:nvSpPr>
        <p:spPr>
          <a:xfrm>
            <a:off x="6125401" y="2000111"/>
            <a:ext cx="6110515" cy="506292"/>
          </a:xfrm>
          <a:prstGeom prst="rect">
            <a:avLst/>
          </a:prstGeom>
          <a:noFill/>
        </p:spPr>
        <p:txBody>
          <a:bodyPr wrap="square" rtlCol="0">
            <a:spAutoFit/>
          </a:bodyPr>
          <a:lstStyle/>
          <a:p>
            <a:pPr>
              <a:lnSpc>
                <a:spcPct val="150000"/>
              </a:lnSpc>
            </a:pPr>
            <a:r>
              <a:rPr lang="tr-TR" sz="2000" dirty="0" smtClean="0"/>
              <a:t>Kod çalışırken sırayla oluşan değerleri takip eder</a:t>
            </a:r>
            <a:endParaRPr lang="tr-TR" sz="2000" dirty="0"/>
          </a:p>
        </p:txBody>
      </p:sp>
      <p:pic>
        <p:nvPicPr>
          <p:cNvPr id="4" name="Resim 3"/>
          <p:cNvPicPr>
            <a:picLocks noChangeAspect="1"/>
          </p:cNvPicPr>
          <p:nvPr/>
        </p:nvPicPr>
        <p:blipFill>
          <a:blip r:embed="rId2"/>
          <a:stretch>
            <a:fillRect/>
          </a:stretch>
        </p:blipFill>
        <p:spPr>
          <a:xfrm>
            <a:off x="963839" y="2253257"/>
            <a:ext cx="4883338" cy="2355781"/>
          </a:xfrm>
          <a:prstGeom prst="rect">
            <a:avLst/>
          </a:prstGeom>
        </p:spPr>
      </p:pic>
    </p:spTree>
    <p:extLst>
      <p:ext uri="{BB962C8B-B14F-4D97-AF65-F5344CB8AC3E}">
        <p14:creationId xmlns:p14="http://schemas.microsoft.com/office/powerpoint/2010/main" val="3430949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Özel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995</Words>
  <Application>Microsoft Office PowerPoint</Application>
  <PresentationFormat>Geniş ekran</PresentationFormat>
  <Paragraphs>181</Paragraphs>
  <Slides>20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20</vt:i4>
      </vt:variant>
    </vt:vector>
  </HeadingPairs>
  <TitlesOfParts>
    <vt:vector size="27" baseType="lpstr">
      <vt:lpstr>Arial</vt:lpstr>
      <vt:lpstr>Calibri</vt:lpstr>
      <vt:lpstr>Candara</vt:lpstr>
      <vt:lpstr>Mongolian Baiti</vt:lpstr>
      <vt:lpstr>Tahoma</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muhasebe</dc:creator>
  <cp:lastModifiedBy>muhasebe</cp:lastModifiedBy>
  <cp:revision>54</cp:revision>
  <dcterms:created xsi:type="dcterms:W3CDTF">2020-09-10T13:18:14Z</dcterms:created>
  <dcterms:modified xsi:type="dcterms:W3CDTF">2025-01-08T17:41:22Z</dcterms:modified>
</cp:coreProperties>
</file>