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0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99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1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80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6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5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75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02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49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90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06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6FB8-A98F-46FC-8324-CE187F1230A1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155F-2FD3-40FD-8E93-229C249C33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1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/>
          <p:cNvSpPr txBox="1"/>
          <p:nvPr/>
        </p:nvSpPr>
        <p:spPr>
          <a:xfrm>
            <a:off x="1225020" y="2501135"/>
            <a:ext cx="1002320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Ör: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21’den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0’a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kadar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olan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sayıları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3’er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3’er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azaltarak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yazdıralım.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0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19200" y="7403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topla(x, y):</a:t>
            </a:r>
          </a:p>
          <a:p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</a:t>
            </a:r>
          </a:p>
          <a:p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cikar(x, y):</a:t>
            </a:r>
          </a:p>
          <a:p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 y</a:t>
            </a:r>
          </a:p>
          <a:p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carp(x, y):</a:t>
            </a:r>
          </a:p>
          <a:p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* y</a:t>
            </a:r>
          </a:p>
          <a:p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bol(x, y):</a:t>
            </a:r>
          </a:p>
          <a:p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/ y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75133" y="831628"/>
            <a:ext cx="87180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"Lütfen yapmak istediğiniz işlemi seçin."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 Toplama"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 Çıkarma"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 Çarpma"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"4. Bölme"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secim = </a:t>
            </a:r>
            <a:r>
              <a:rPr lang="tr-TR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"Seçiminiz (1,2,3,4): "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tr-T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2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461572" y="67422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"İlk sayıyı girin: "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"İkinci sayıyı girin: "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secim == 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'Sayıların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Toplamı=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{topla(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secim == 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'Sayıların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FArkı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secim == 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'Sayıların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Çarpımı=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secim == 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== </a:t>
            </a:r>
            <a:r>
              <a:rPr lang="tr-T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"Bir sayı sıfıra bölünemez."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'Sayıların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Oranı=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{bol(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"Geçersiz seçim."</a:t>
            </a:r>
            <a:r>
              <a:rPr lang="tr-T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08182" y="995316"/>
            <a:ext cx="8398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"Sayılar="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sz="3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3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tr-TR" sz="3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3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tr-TR" sz="3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3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6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sz="36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tr-TR" sz="36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3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i,end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3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tr-TR" sz="3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tr-T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510131" y="4257885"/>
            <a:ext cx="483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/>
              <a:t>Sayılar=21 18 15 12 9 6 3</a:t>
            </a:r>
            <a:endParaRPr lang="tr-TR" sz="3600" dirty="0"/>
          </a:p>
        </p:txBody>
      </p:sp>
      <p:sp>
        <p:nvSpPr>
          <p:cNvPr id="5" name="Aşağı Ok 4"/>
          <p:cNvSpPr/>
          <p:nvPr/>
        </p:nvSpPr>
        <p:spPr>
          <a:xfrm>
            <a:off x="3445104" y="33036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5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92225" y="2208749"/>
            <a:ext cx="101193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tr-TR" sz="3200" b="1" dirty="0">
                <a:solidFill>
                  <a:srgbClr val="FF0000"/>
                </a:solidFill>
                <a:cs typeface="Calibri"/>
              </a:rPr>
              <a:t>Ör:</a:t>
            </a:r>
            <a:r>
              <a:rPr lang="tr-TR" sz="3200"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tr-TR" sz="3200" b="1" dirty="0">
                <a:cs typeface="Calibri"/>
              </a:rPr>
              <a:t>Parola</a:t>
            </a:r>
            <a:r>
              <a:rPr lang="tr-TR" sz="3200" b="1" spc="-25" dirty="0">
                <a:cs typeface="Calibri"/>
              </a:rPr>
              <a:t> </a:t>
            </a:r>
            <a:r>
              <a:rPr lang="tr-TR" sz="3200" b="1" dirty="0">
                <a:cs typeface="Calibri"/>
              </a:rPr>
              <a:t>girilirken</a:t>
            </a:r>
            <a:r>
              <a:rPr lang="tr-TR" sz="3200" b="1" spc="-10" dirty="0">
                <a:cs typeface="Calibri"/>
              </a:rPr>
              <a:t> </a:t>
            </a:r>
            <a:r>
              <a:rPr lang="tr-TR" sz="3200" b="1" dirty="0">
                <a:cs typeface="Calibri"/>
              </a:rPr>
              <a:t>Türkçe</a:t>
            </a:r>
            <a:r>
              <a:rPr lang="tr-TR" sz="3200" b="1" spc="-15" dirty="0">
                <a:cs typeface="Calibri"/>
              </a:rPr>
              <a:t> </a:t>
            </a:r>
            <a:r>
              <a:rPr lang="tr-TR" sz="3200" b="1" dirty="0">
                <a:cs typeface="Calibri"/>
              </a:rPr>
              <a:t>karakter</a:t>
            </a:r>
            <a:r>
              <a:rPr lang="tr-TR" sz="3200" b="1" spc="-10" dirty="0">
                <a:cs typeface="Calibri"/>
              </a:rPr>
              <a:t> </a:t>
            </a:r>
            <a:r>
              <a:rPr lang="tr-TR" sz="3200" b="1" dirty="0">
                <a:cs typeface="Calibri"/>
              </a:rPr>
              <a:t>uyarısı</a:t>
            </a:r>
            <a:r>
              <a:rPr lang="tr-TR" sz="3200" b="1" spc="-30" dirty="0">
                <a:cs typeface="Calibri"/>
              </a:rPr>
              <a:t> </a:t>
            </a:r>
            <a:r>
              <a:rPr lang="tr-TR" sz="3200" b="1" dirty="0">
                <a:cs typeface="Calibri"/>
              </a:rPr>
              <a:t>veren</a:t>
            </a:r>
            <a:r>
              <a:rPr lang="tr-TR" sz="3200" b="1" spc="-10" dirty="0">
                <a:cs typeface="Calibri"/>
              </a:rPr>
              <a:t> program:</a:t>
            </a:r>
            <a:endParaRPr lang="tr-T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541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55644" y="578241"/>
            <a:ext cx="97315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t_harfler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şçöğüİıÖÜ</a:t>
            </a:r>
            <a:r>
              <a:rPr lang="tr-TR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parola = </a:t>
            </a:r>
            <a:r>
              <a:rPr lang="tr-TR" sz="20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"Parolanız: "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tr-TR" sz="2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parola:</a:t>
            </a:r>
          </a:p>
          <a:p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tr-TR" sz="2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t_harfler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i==</a:t>
            </a:r>
            <a:r>
              <a:rPr lang="tr-TR" sz="20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t_harfler</a:t>
            </a:r>
            <a:endParaRPr lang="tr-TR" sz="20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"Parolada Türkçe </a:t>
            </a:r>
            <a:r>
              <a:rPr lang="tr-TR" sz="2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karekter</a:t>
            </a:r>
            <a:r>
              <a:rPr lang="tr-TR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kullanılamaz"</a:t>
            </a:r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8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00559" y="2152565"/>
            <a:ext cx="10800202" cy="60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0180" marR="147320">
              <a:lnSpc>
                <a:spcPct val="118000"/>
              </a:lnSpc>
              <a:spcBef>
                <a:spcPts val="100"/>
              </a:spcBef>
            </a:pPr>
            <a:r>
              <a:rPr lang="tr-TR" sz="2800" b="1" dirty="0">
                <a:solidFill>
                  <a:srgbClr val="FF0000"/>
                </a:solidFill>
                <a:cs typeface="Calibri"/>
              </a:rPr>
              <a:t>Ör:</a:t>
            </a:r>
            <a:r>
              <a:rPr lang="tr-TR" sz="2800" b="1" spc="265" dirty="0">
                <a:solidFill>
                  <a:srgbClr val="FF0000"/>
                </a:solidFill>
                <a:cs typeface="Calibri"/>
              </a:rPr>
              <a:t> </a:t>
            </a:r>
            <a:r>
              <a:rPr lang="tr-TR" sz="2800" b="1" spc="-10" dirty="0" smtClean="0">
                <a:cs typeface="Calibri"/>
              </a:rPr>
              <a:t>ilk metinde</a:t>
            </a:r>
            <a:r>
              <a:rPr lang="tr-TR" sz="2800" b="1" spc="35" dirty="0" smtClean="0">
                <a:cs typeface="Calibri"/>
              </a:rPr>
              <a:t> </a:t>
            </a:r>
            <a:r>
              <a:rPr lang="tr-TR" sz="2800" b="1" dirty="0">
                <a:cs typeface="Calibri"/>
              </a:rPr>
              <a:t>olan,</a:t>
            </a:r>
            <a:r>
              <a:rPr lang="tr-TR" sz="2800" b="1" spc="10" dirty="0">
                <a:cs typeface="Calibri"/>
              </a:rPr>
              <a:t> </a:t>
            </a:r>
            <a:r>
              <a:rPr lang="tr-TR" sz="2800" b="1" dirty="0">
                <a:cs typeface="Calibri"/>
              </a:rPr>
              <a:t>ama</a:t>
            </a:r>
            <a:r>
              <a:rPr lang="tr-TR" sz="2800" b="1" spc="15" dirty="0">
                <a:cs typeface="Calibri"/>
              </a:rPr>
              <a:t> </a:t>
            </a:r>
            <a:r>
              <a:rPr lang="tr-TR" sz="2800" b="1" spc="-10" dirty="0" smtClean="0">
                <a:cs typeface="Calibri"/>
              </a:rPr>
              <a:t>ikinci metinde</a:t>
            </a:r>
            <a:r>
              <a:rPr lang="tr-TR" sz="2800" b="1" spc="15" dirty="0" smtClean="0">
                <a:cs typeface="Calibri"/>
              </a:rPr>
              <a:t> </a:t>
            </a:r>
            <a:r>
              <a:rPr lang="tr-TR" sz="2800" b="1" spc="-10" dirty="0">
                <a:cs typeface="Calibri"/>
              </a:rPr>
              <a:t>olmayan öğeleri</a:t>
            </a:r>
            <a:r>
              <a:rPr lang="tr-TR" sz="2800" b="1" spc="-15" dirty="0">
                <a:cs typeface="Calibri"/>
              </a:rPr>
              <a:t> </a:t>
            </a:r>
            <a:r>
              <a:rPr lang="tr-TR" sz="2800" b="1" dirty="0" smtClean="0">
                <a:cs typeface="Calibri"/>
              </a:rPr>
              <a:t>yazdırmak</a:t>
            </a:r>
            <a:r>
              <a:rPr lang="tr-TR" sz="2800" b="1" spc="-10" dirty="0" smtClean="0">
                <a:cs typeface="Calibri"/>
              </a:rPr>
              <a:t>.</a:t>
            </a:r>
            <a:endParaRPr lang="tr-T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89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02255" y="1152694"/>
            <a:ext cx="110976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"yapay"</a:t>
            </a:r>
            <a:endParaRPr lang="tr-TR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"zeka"</a:t>
            </a:r>
            <a:endParaRPr lang="tr-TR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tr-TR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 </a:t>
            </a:r>
            <a:r>
              <a:rPr lang="tr-TR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lang="tr-TR" sz="2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yı</a:t>
            </a:r>
            <a:r>
              <a:rPr lang="tr-TR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 ye aktar</a:t>
            </a:r>
            <a:endParaRPr lang="tr-TR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tr-TR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b: </a:t>
            </a:r>
            <a:r>
              <a:rPr lang="tr-TR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 yi de i ye aktar, b de olmayanları yazdır</a:t>
            </a:r>
            <a:endParaRPr lang="tr-TR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i,end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tr-TR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tr-T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745646" y="491889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y p y </a:t>
            </a:r>
            <a:endParaRPr lang="tr-TR" sz="2400" dirty="0"/>
          </a:p>
        </p:txBody>
      </p:sp>
      <p:sp>
        <p:nvSpPr>
          <p:cNvPr id="4" name="Aşağı Ok 3"/>
          <p:cNvSpPr/>
          <p:nvPr/>
        </p:nvSpPr>
        <p:spPr>
          <a:xfrm>
            <a:off x="2919470" y="381183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81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88699" y="2495186"/>
            <a:ext cx="8948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/>
              <a:t>Döngü ’den Çıkma veya Devam Etme Komutları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42535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31912" y="1511530"/>
            <a:ext cx="9797667" cy="22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dersler=(</a:t>
            </a:r>
            <a:r>
              <a:rPr lang="tr-TR" sz="28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matematik"</a:t>
            </a:r>
            <a:r>
              <a:rPr lang="tr-TR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sz="28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"fen"</a:t>
            </a:r>
            <a:r>
              <a:rPr lang="tr-TR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sz="28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"resim"</a:t>
            </a:r>
            <a:r>
              <a:rPr lang="tr-TR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sz="28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"müzik</a:t>
            </a:r>
            <a:r>
              <a:rPr lang="tr-TR" sz="28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tr-TR" sz="28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dersler:</a:t>
            </a:r>
          </a:p>
          <a:p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i==</a:t>
            </a:r>
            <a:r>
              <a:rPr lang="tr-TR" sz="28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"müzik"</a:t>
            </a:r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tr-TR" sz="2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i,end</a:t>
            </a:r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8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tr-TR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46058" y="5172286"/>
            <a:ext cx="3275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matematik fen resim </a:t>
            </a:r>
            <a:endParaRPr lang="tr-TR" sz="2800" dirty="0"/>
          </a:p>
        </p:txBody>
      </p:sp>
      <p:sp>
        <p:nvSpPr>
          <p:cNvPr id="4" name="Aşağı Ok 3"/>
          <p:cNvSpPr/>
          <p:nvPr/>
        </p:nvSpPr>
        <p:spPr>
          <a:xfrm>
            <a:off x="3098989" y="39918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04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555913" y="2588964"/>
            <a:ext cx="6272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400" b="1" dirty="0" smtClean="0"/>
              <a:t>Fonksiyon Oluşturma</a:t>
            </a:r>
            <a:endParaRPr lang="tr-TR" sz="5400" b="1" dirty="0"/>
          </a:p>
        </p:txBody>
      </p:sp>
    </p:spTree>
    <p:extLst>
      <p:ext uri="{BB962C8B-B14F-4D97-AF65-F5344CB8AC3E}">
        <p14:creationId xmlns:p14="http://schemas.microsoft.com/office/powerpoint/2010/main" val="356345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171</Words>
  <Application>Microsoft Office PowerPoint</Application>
  <PresentationFormat>Geniş ekran</PresentationFormat>
  <Paragraphs>58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muhasebe</dc:creator>
  <cp:lastModifiedBy>muhasebe</cp:lastModifiedBy>
  <cp:revision>6</cp:revision>
  <dcterms:created xsi:type="dcterms:W3CDTF">2024-11-18T13:57:33Z</dcterms:created>
  <dcterms:modified xsi:type="dcterms:W3CDTF">2024-11-18T15:22:37Z</dcterms:modified>
</cp:coreProperties>
</file>