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37F0F-D5F6-15E9-DE4D-60F586F440EC}" v="78" dt="2018-12-17T19:59:28.665"/>
    <p1510:client id="{81ADF489-BD47-4834-B583-A147EDB1F3D6}" v="215" dt="2018-12-17T19:48:49.803"/>
    <p1510:client id="{31B1793C-F155-484D-88AF-9A5C518FCD96}" v="177" dt="2018-12-17T20:02:28.067"/>
    <p1510:client id="{D30F53D9-FC29-4CF0-827A-F98D10C70BEB}" v="12" dt="2018-12-17T19:50:34.912"/>
    <p1510:client id="{20EC26E7-3840-FB00-E527-8EEBE790DD6A}" v="86" dt="2018-12-17T20:08:07.729"/>
    <p1510:client id="{4A237BC4-BAAA-0BF7-6831-02B084D9265C}" v="18" dt="2018-12-17T20:07:2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6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3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4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7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0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7" y="369498"/>
            <a:ext cx="8825658" cy="3329581"/>
          </a:xfrm>
        </p:spPr>
        <p:txBody>
          <a:bodyPr/>
          <a:lstStyle/>
          <a:p>
            <a:r>
              <a:rPr lang="tr-TR" err="1">
                <a:cs typeface="Calibri Light"/>
              </a:rPr>
              <a:t>Fruit</a:t>
            </a:r>
            <a:r>
              <a:rPr lang="tr-TR">
                <a:cs typeface="Calibri Light"/>
              </a:rPr>
              <a:t> </a:t>
            </a:r>
            <a:r>
              <a:rPr lang="tr-TR" err="1">
                <a:cs typeface="Calibri Light"/>
              </a:rPr>
              <a:t>Juice</a:t>
            </a:r>
            <a:r>
              <a:rPr lang="tr-TR">
                <a:cs typeface="Calibri Light"/>
              </a:rPr>
              <a:t> </a:t>
            </a:r>
            <a:r>
              <a:rPr lang="tr-TR" err="1">
                <a:cs typeface="Calibri Light"/>
              </a:rPr>
              <a:t>Dispenser</a:t>
            </a:r>
            <a:endParaRPr lang="tr-TR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31" y="5287391"/>
            <a:ext cx="8673427" cy="132258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tr-TR"/>
              <a:t>Berkan Alsancak   Fatih Kıran</a:t>
            </a:r>
          </a:p>
          <a:p>
            <a:r>
              <a:rPr lang="tr-TR"/>
              <a:t>Mehmet Öztop          Berk Şardan </a:t>
            </a:r>
          </a:p>
          <a:p>
            <a:r>
              <a:rPr lang="tr-TR"/>
              <a:t>Onur Üstün               Cahit Kayın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E8FF13-4707-4B88-8DDB-D4378B24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Aim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1785DB-8DCF-4235-B746-9B02353C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Is to create a fruit juice dispenser that uses powdered fruit juice and a water supply. The process of mixing the powder with the water is going to be automated with a mixer division and the finalized fruit juice will be automatically poured into a cup with a simple activation. Therefore, the aim is to end up with fruit juice without manually stirring the mixture and without manually pumping the juice.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783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2636B5-832B-4875-9859-B7D993F4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/>
              <a:t>Design</a:t>
            </a:r>
          </a:p>
        </p:txBody>
      </p:sp>
      <p:pic>
        <p:nvPicPr>
          <p:cNvPr id="10" name="Resim 10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6282DE72-C130-4FA0-86F3-D0924C48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59" y="1418867"/>
            <a:ext cx="2836207" cy="5040107"/>
          </a:xfrm>
          <a:prstGeom prst="rect">
            <a:avLst/>
          </a:prstGeom>
        </p:spPr>
      </p:pic>
      <p:pic>
        <p:nvPicPr>
          <p:cNvPr id="17" name="Resim 18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F96E2485-ACB3-4E6D-AA56-FEDEF2DF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39" y="1861277"/>
            <a:ext cx="7045703" cy="4109184"/>
          </a:xfrm>
          <a:prstGeom prst="rect">
            <a:avLst/>
          </a:prstGeom>
        </p:spPr>
      </p:pic>
      <p:sp>
        <p:nvSpPr>
          <p:cNvPr id="21" name="Ok: Sağ 20">
            <a:extLst>
              <a:ext uri="{FF2B5EF4-FFF2-40B4-BE49-F238E27FC236}">
                <a16:creationId xmlns:a16="http://schemas.microsoft.com/office/drawing/2014/main" id="{701625AB-2367-46A6-BEDA-B87FC4E63BC3}"/>
              </a:ext>
            </a:extLst>
          </p:cNvPr>
          <p:cNvSpPr/>
          <p:nvPr/>
        </p:nvSpPr>
        <p:spPr>
          <a:xfrm>
            <a:off x="3619808" y="3529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88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592260-92D0-4899-98F8-D69DDE9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Powder</a:t>
            </a:r>
            <a:r>
              <a:rPr lang="tr-TR"/>
              <a:t> </a:t>
            </a:r>
            <a:r>
              <a:rPr lang="tr-TR" err="1"/>
              <a:t>box</a:t>
            </a:r>
            <a:r>
              <a:rPr lang="tr-TR"/>
              <a:t> </a:t>
            </a:r>
            <a:r>
              <a:rPr lang="tr-TR" err="1"/>
              <a:t>designs</a:t>
            </a:r>
          </a:p>
        </p:txBody>
      </p:sp>
      <p:pic>
        <p:nvPicPr>
          <p:cNvPr id="4" name="Resim 4" descr="metin, harita içeren bir resim&#10;&#10;Çok yüksek güvenilirlikle oluşturulmuş açıklama">
            <a:extLst>
              <a:ext uri="{FF2B5EF4-FFF2-40B4-BE49-F238E27FC236}">
                <a16:creationId xmlns:a16="http://schemas.microsoft.com/office/drawing/2014/main" id="{7AAF6125-938E-4648-B854-5F28BEA5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72" y="1862007"/>
            <a:ext cx="2085641" cy="3600733"/>
          </a:xfrm>
          <a:prstGeom prst="rect">
            <a:avLst/>
          </a:prstGeom>
        </p:spPr>
      </p:pic>
      <p:pic>
        <p:nvPicPr>
          <p:cNvPr id="6" name="Resim 6" descr="tablo, iç mekan içeren bir resim&#10;&#10;Yüksek güvenilirlikle oluşturulmuş açıklama">
            <a:extLst>
              <a:ext uri="{FF2B5EF4-FFF2-40B4-BE49-F238E27FC236}">
                <a16:creationId xmlns:a16="http://schemas.microsoft.com/office/drawing/2014/main" id="{5D83F25C-E115-49D7-BE49-FA0A9F81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316" y="2728167"/>
            <a:ext cx="2011525" cy="3582838"/>
          </a:xfrm>
          <a:prstGeom prst="rect">
            <a:avLst/>
          </a:prstGeom>
        </p:spPr>
      </p:pic>
      <p:pic>
        <p:nvPicPr>
          <p:cNvPr id="8" name="Resim 8" descr="vektör grafikler içeren bir resim&#10;&#10;Yüksek güvenilirlikle oluşturulmuş açıklama">
            <a:extLst>
              <a:ext uri="{FF2B5EF4-FFF2-40B4-BE49-F238E27FC236}">
                <a16:creationId xmlns:a16="http://schemas.microsoft.com/office/drawing/2014/main" id="{740DB8C2-5927-41EE-AFEB-181C6272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91" y="1856091"/>
            <a:ext cx="2025902" cy="3582838"/>
          </a:xfrm>
          <a:prstGeom prst="rect">
            <a:avLst/>
          </a:prstGeom>
        </p:spPr>
      </p:pic>
      <p:pic>
        <p:nvPicPr>
          <p:cNvPr id="5" name="Resim 6">
            <a:extLst>
              <a:ext uri="{FF2B5EF4-FFF2-40B4-BE49-F238E27FC236}">
                <a16:creationId xmlns:a16="http://schemas.microsoft.com/office/drawing/2014/main" id="{9157455B-EDF1-479D-849C-D56996890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147" y="2723071"/>
            <a:ext cx="2025902" cy="35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10">
            <a:extLst>
              <a:ext uri="{FF2B5EF4-FFF2-40B4-BE49-F238E27FC236}">
                <a16:creationId xmlns:a16="http://schemas.microsoft.com/office/drawing/2014/main" id="{237D5699-6CC9-4613-B0A6-8D8591608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382" y="1966108"/>
            <a:ext cx="8840478" cy="419548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6969A5C-777B-447C-8E6C-C2708A2FD2CC}"/>
              </a:ext>
            </a:extLst>
          </p:cNvPr>
          <p:cNvSpPr txBox="1"/>
          <p:nvPr/>
        </p:nvSpPr>
        <p:spPr>
          <a:xfrm>
            <a:off x="2035969" y="676275"/>
            <a:ext cx="6619874" cy="4770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500" b="1">
                <a:solidFill>
                  <a:srgbClr val="EBEBEB"/>
                </a:solidFill>
              </a:rPr>
              <a:t>Powder box final design</a:t>
            </a:r>
            <a:endParaRPr lang="tr-TR" b="1"/>
          </a:p>
        </p:txBody>
      </p:sp>
    </p:spTree>
    <p:extLst>
      <p:ext uri="{BB962C8B-B14F-4D97-AF65-F5344CB8AC3E}">
        <p14:creationId xmlns:p14="http://schemas.microsoft.com/office/powerpoint/2010/main" val="403146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94E93F-4BF2-4E93-9C7C-1DA8528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MATERIALS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D30BB3-D2DD-448F-8FB8-62B6AB88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1x Arduino Mega,</a:t>
            </a:r>
            <a:endParaRPr lang="tr-TR"/>
          </a:p>
          <a:p>
            <a:pPr marL="0" indent="0">
              <a:buNone/>
            </a:pPr>
            <a:r>
              <a:rPr lang="en-GB"/>
              <a:t> 1x 5V Step motor, </a:t>
            </a:r>
            <a:endParaRPr lang="tr-TR"/>
          </a:p>
          <a:p>
            <a:pPr marL="0" indent="0">
              <a:buNone/>
            </a:pPr>
            <a:r>
              <a:rPr lang="en-GB"/>
              <a:t>2x 6v DC motor,  1x DC motor driver</a:t>
            </a:r>
            <a:endParaRPr lang="tr-TR"/>
          </a:p>
          <a:p>
            <a:pPr marL="0" indent="0">
              <a:buNone/>
            </a:pPr>
            <a:r>
              <a:rPr lang="en-GB"/>
              <a:t>1x 5v DC motor, </a:t>
            </a:r>
            <a:endParaRPr lang="tr-TR"/>
          </a:p>
          <a:p>
            <a:pPr marL="0" indent="0">
              <a:buNone/>
            </a:pPr>
            <a:r>
              <a:rPr lang="en-GB"/>
              <a:t>1x LED light,</a:t>
            </a:r>
            <a:endParaRPr lang="tr-TR"/>
          </a:p>
          <a:p>
            <a:pPr marL="0" indent="0">
              <a:buNone/>
            </a:pPr>
            <a:r>
              <a:rPr lang="en-GB"/>
              <a:t> 2x Push button, </a:t>
            </a:r>
            <a:endParaRPr lang="tr-TR"/>
          </a:p>
          <a:p>
            <a:pPr marL="0" indent="0">
              <a:buNone/>
            </a:pPr>
            <a:r>
              <a:rPr lang="en-GB"/>
              <a:t>1x Switch , </a:t>
            </a:r>
            <a:endParaRPr lang="tr-TR"/>
          </a:p>
          <a:p>
            <a:pPr marL="0" indent="0">
              <a:buNone/>
            </a:pPr>
            <a:r>
              <a:rPr lang="en-GB"/>
              <a:t>1x Breadboard,</a:t>
            </a:r>
            <a:endParaRPr lang="tr-TR"/>
          </a:p>
          <a:p>
            <a:pPr marL="0" indent="0">
              <a:buNone/>
            </a:pPr>
            <a:r>
              <a:rPr lang="en-GB"/>
              <a:t>Jumper and copper cables, </a:t>
            </a:r>
            <a:endParaRPr lang="tr-TR"/>
          </a:p>
          <a:p>
            <a:pPr marL="0" indent="0">
              <a:buNone/>
            </a:pPr>
            <a:r>
              <a:rPr lang="en-GB"/>
              <a:t> 2x 9V Battery.</a:t>
            </a:r>
            <a:endParaRPr lang="tr-TR"/>
          </a:p>
          <a:p>
            <a:pPr marL="0" indent="0">
              <a:buNone/>
            </a:pPr>
            <a:r>
              <a:rPr lang="en-GB"/>
              <a:t>1x 1.5V Battery</a:t>
            </a:r>
          </a:p>
          <a:p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53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E0D2F7-FBFF-4D03-B4D5-10C275C3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5771"/>
          </a:xfrm>
        </p:spPr>
        <p:txBody>
          <a:bodyPr/>
          <a:lstStyle/>
          <a:p>
            <a:r>
              <a:rPr lang="tr-TR" err="1"/>
              <a:t>Codes</a:t>
            </a:r>
            <a:r>
              <a:rPr lang="tr-TR"/>
              <a:t> </a:t>
            </a:r>
            <a:br>
              <a:rPr lang="tr-TR"/>
            </a:br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13799433-D18F-4171-8C47-AF282CFE8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69" r="62545" b="14792"/>
          <a:stretch/>
        </p:blipFill>
        <p:spPr>
          <a:xfrm>
            <a:off x="747955" y="1853499"/>
            <a:ext cx="4003732" cy="4702182"/>
          </a:xfrm>
          <a:prstGeom prst="rect">
            <a:avLst/>
          </a:prstGeom>
        </p:spPr>
      </p:pic>
      <p:pic>
        <p:nvPicPr>
          <p:cNvPr id="6" name="Resim 6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0FEE3E88-FAA9-41DB-93B0-3184819DF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25" r="70982" b="15704"/>
          <a:stretch/>
        </p:blipFill>
        <p:spPr>
          <a:xfrm>
            <a:off x="5177742" y="1853498"/>
            <a:ext cx="3268171" cy="47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7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E1F096-83DC-4E42-91EA-08F63DCA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The</a:t>
            </a:r>
            <a:r>
              <a:rPr lang="tr-TR"/>
              <a:t> </a:t>
            </a:r>
            <a:r>
              <a:rPr lang="tr-TR" err="1"/>
              <a:t>Major</a:t>
            </a:r>
            <a:r>
              <a:rPr lang="tr-TR"/>
              <a:t> </a:t>
            </a:r>
            <a:r>
              <a:rPr lang="tr-TR" err="1"/>
              <a:t>Problems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6FAB5C-26D0-41C5-A866-2766F0F4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Water leaking into the handmade water pump</a:t>
            </a:r>
          </a:p>
          <a:p>
            <a:r>
              <a:rPr lang="en-US"/>
              <a:t>Power supply problem</a:t>
            </a:r>
          </a:p>
          <a:p>
            <a:r>
              <a:rPr lang="en-US"/>
              <a:t>Running our software on the Arduino board</a:t>
            </a:r>
          </a:p>
          <a:p>
            <a:r>
              <a:rPr lang="en-US"/>
              <a:t>Incompatibility between the motors and the Arduino board</a:t>
            </a:r>
          </a:p>
          <a:p>
            <a:r>
              <a:rPr lang="en-US"/>
              <a:t>Loose connection on the cables leading to outages</a:t>
            </a:r>
          </a:p>
          <a:p>
            <a:r>
              <a:rPr lang="en-US"/>
              <a:t>Water leaking from the pipe junctions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8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İyon</vt:lpstr>
      <vt:lpstr>Fruit Juice Dispenser</vt:lpstr>
      <vt:lpstr>Aim</vt:lpstr>
      <vt:lpstr>Design</vt:lpstr>
      <vt:lpstr>Powder box designs</vt:lpstr>
      <vt:lpstr>PowerPoint Presentation</vt:lpstr>
      <vt:lpstr>MATERIALS</vt:lpstr>
      <vt:lpstr>Codes  </vt:lpstr>
      <vt:lpstr>The Major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2017-04-12T06:43:19Z</dcterms:created>
  <dcterms:modified xsi:type="dcterms:W3CDTF">2018-12-17T20:08:14Z</dcterms:modified>
</cp:coreProperties>
</file>