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89" r:id="rId4"/>
    <p:sldId id="304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6" r:id="rId17"/>
    <p:sldId id="305" r:id="rId18"/>
  </p:sldIdLst>
  <p:sldSz cx="9144000" cy="5143500" type="screen16x9"/>
  <p:notesSz cx="6858000" cy="9144000"/>
  <p:embeddedFontLst>
    <p:embeddedFont>
      <p:font typeface="Barlow Light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Raleway SemiBold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8" autoAdjust="0"/>
    <p:restoredTop sz="63022" autoAdjust="0"/>
  </p:normalViewPr>
  <p:slideViewPr>
    <p:cSldViewPr snapToGrid="0">
      <p:cViewPr varScale="1">
        <p:scale>
          <a:sx n="76" d="100"/>
          <a:sy n="76" d="100"/>
        </p:scale>
        <p:origin x="13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2"/>
    </p:cViewPr>
  </p:sorterViewPr>
  <p:notesViewPr>
    <p:cSldViewPr snapToGrid="0">
      <p:cViewPr varScale="1">
        <p:scale>
          <a:sx n="83" d="100"/>
          <a:sy n="83" d="100"/>
        </p:scale>
        <p:origin x="22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46749DFB-6BE9-4F93-86AF-55C8984C16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8CD1D35-7F17-4BAC-8641-5C302907FA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AF7F2-4077-4D03-81E0-CCE92393CF36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F3FC7A5-1EF0-40B2-9440-166EAEDA8A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1A9B930-6535-4D69-9CEB-7B577436BE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85603-715E-404F-9C03-EF71EDD24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74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presentation is about “Linkedin”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7002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4745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383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247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3229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8802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4100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2990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Leaders are more important as expected.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759594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131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244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5225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051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5629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80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5190C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501500" y="1508650"/>
            <a:ext cx="66057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▸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/>
            </a:lvl3pPr>
            <a:lvl4pPr marL="1828800" lvl="3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4pPr>
            <a:lvl5pPr marL="2286000" lvl="4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5pPr>
            <a:lvl6pPr marL="2743200" lvl="5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6pPr>
            <a:lvl7pPr marL="3200400" lvl="6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7pPr>
            <a:lvl8pPr marL="3657600" lvl="7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8pPr>
            <a:lvl9pPr marL="4114800" lvl="8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8492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1264600" y="46924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6751" y="59900"/>
            <a:ext cx="339175" cy="3745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5122427" y="1125201"/>
            <a:ext cx="3841143" cy="3893303"/>
            <a:chOff x="5122427" y="668001"/>
            <a:chExt cx="3841143" cy="3893303"/>
          </a:xfrm>
        </p:grpSpPr>
        <p:grpSp>
          <p:nvGrpSpPr>
            <p:cNvPr id="33" name="Google Shape;33;p5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34" name="Google Shape;34;p5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5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5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5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5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5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" name="Google Shape;141;p5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2" name="Google Shape;172;p5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" name="Google Shape;190;p5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191" name="Google Shape;191;p5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2" name="Google Shape;222;p5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8" name="Google Shape;258;p5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3" cy="250785"/>
            </a:xfrm>
          </p:grpSpPr>
          <p:sp>
            <p:nvSpPr>
              <p:cNvPr id="259" name="Google Shape;259;p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3725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5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3" cy="250785"/>
            </a:xfrm>
          </p:grpSpPr>
          <p:sp>
            <p:nvSpPr>
              <p:cNvPr id="265" name="Google Shape;265;p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3725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0" name="Google Shape;270;p5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2" name="Google Shape;272;p5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273" name="Google Shape;273;p5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862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862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5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862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5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5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5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5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5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5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5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5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9" name="Google Shape;299;p5"/>
              <p:cNvGrpSpPr/>
              <p:nvPr/>
            </p:nvGrpSpPr>
            <p:grpSpPr>
              <a:xfrm flipH="1">
                <a:off x="4321769" y="3621401"/>
                <a:ext cx="239005" cy="181217"/>
                <a:chOff x="6621095" y="1452181"/>
                <a:chExt cx="330893" cy="250785"/>
              </a:xfrm>
            </p:grpSpPr>
            <p:sp>
              <p:nvSpPr>
                <p:cNvPr id="300" name="Google Shape;300;p5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5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3725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5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5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5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5" name="Google Shape;305;p5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5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7" name="Google Shape;307;p5"/>
          <p:cNvSpPr txBox="1">
            <a:spLocks noGrp="1"/>
          </p:cNvSpPr>
          <p:nvPr>
            <p:ph type="ctrTitle"/>
          </p:nvPr>
        </p:nvSpPr>
        <p:spPr>
          <a:xfrm>
            <a:off x="1050811" y="1333243"/>
            <a:ext cx="3582836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LINKEDIN</a:t>
            </a:r>
            <a:endParaRPr sz="2800" dirty="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27" name="Google Shape;327;p8"/>
          <p:cNvSpPr txBox="1">
            <a:spLocks noGrp="1"/>
          </p:cNvSpPr>
          <p:nvPr>
            <p:ph type="title"/>
          </p:nvPr>
        </p:nvSpPr>
        <p:spPr>
          <a:xfrm>
            <a:off x="431800" y="173800"/>
            <a:ext cx="8023942" cy="110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7. Select “Job title”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Resim 2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190D324-6BF8-4463-9A62-CDBC5BB83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00" y="799852"/>
            <a:ext cx="6982799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9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27" name="Google Shape;327;p8"/>
          <p:cNvSpPr txBox="1">
            <a:spLocks noGrp="1"/>
          </p:cNvSpPr>
          <p:nvPr>
            <p:ph type="title"/>
          </p:nvPr>
        </p:nvSpPr>
        <p:spPr>
          <a:xfrm>
            <a:off x="431800" y="173800"/>
            <a:ext cx="8023942" cy="110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8. Confirm e-mail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Resim 3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50AF66EA-7F55-40E4-AA36-DC9BD920F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47" y="785563"/>
            <a:ext cx="7020905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9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27" name="Google Shape;327;p8"/>
          <p:cNvSpPr txBox="1">
            <a:spLocks noGrp="1"/>
          </p:cNvSpPr>
          <p:nvPr>
            <p:ph type="title"/>
          </p:nvPr>
        </p:nvSpPr>
        <p:spPr>
          <a:xfrm>
            <a:off x="431800" y="173800"/>
            <a:ext cx="8023942" cy="110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9. Check e-mail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Resim 2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2609AD7-914D-4993-98B2-208C5F3A0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47" y="790326"/>
            <a:ext cx="7382905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6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27" name="Google Shape;327;p8"/>
          <p:cNvSpPr txBox="1">
            <a:spLocks noGrp="1"/>
          </p:cNvSpPr>
          <p:nvPr>
            <p:ph type="title"/>
          </p:nvPr>
        </p:nvSpPr>
        <p:spPr>
          <a:xfrm>
            <a:off x="431800" y="173800"/>
            <a:ext cx="8023942" cy="110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10. Confirm e-mail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Resim 3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FE4F627-3CAA-4B38-A916-7A72FC4F5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37" y="785563"/>
            <a:ext cx="6992326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79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27" name="Google Shape;327;p8"/>
          <p:cNvSpPr txBox="1">
            <a:spLocks noGrp="1"/>
          </p:cNvSpPr>
          <p:nvPr>
            <p:ph type="title"/>
          </p:nvPr>
        </p:nvSpPr>
        <p:spPr>
          <a:xfrm>
            <a:off x="431800" y="173800"/>
            <a:ext cx="8023942" cy="110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11. Get the Linkedin app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Resim 2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23A6B36-929E-4340-9329-85C459693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47" y="780800"/>
            <a:ext cx="7020905" cy="3581900"/>
          </a:xfrm>
          <a:prstGeom prst="rect">
            <a:avLst/>
          </a:prstGeom>
        </p:spPr>
      </p:pic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7C02AEF-45A8-48F5-A23E-6191E432B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947" y="933200"/>
            <a:ext cx="7020905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9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27" name="Google Shape;327;p8"/>
          <p:cNvSpPr txBox="1">
            <a:spLocks noGrp="1"/>
          </p:cNvSpPr>
          <p:nvPr>
            <p:ph type="title"/>
          </p:nvPr>
        </p:nvSpPr>
        <p:spPr>
          <a:xfrm>
            <a:off x="431800" y="173800"/>
            <a:ext cx="8023942" cy="110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12. Linkedin Home Page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Resim 5" descr="ekran görüntüsü, ekran içeren bir resim&#10;&#10;Açıklama otomatik olarak oluşturuldu">
            <a:extLst>
              <a:ext uri="{FF2B5EF4-FFF2-40B4-BE49-F238E27FC236}">
                <a16:creationId xmlns:a16="http://schemas.microsoft.com/office/drawing/2014/main" id="{DE80A7FC-E73A-4F52-AE89-D6318CF0B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00" y="771273"/>
            <a:ext cx="6982799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6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27" name="Google Shape;327;p8"/>
          <p:cNvSpPr txBox="1">
            <a:spLocks noGrp="1"/>
          </p:cNvSpPr>
          <p:nvPr>
            <p:ph type="title"/>
          </p:nvPr>
        </p:nvSpPr>
        <p:spPr>
          <a:xfrm>
            <a:off x="431800" y="173800"/>
            <a:ext cx="8023942" cy="110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13. Be Visible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362;p12">
            <a:extLst>
              <a:ext uri="{FF2B5EF4-FFF2-40B4-BE49-F238E27FC236}">
                <a16:creationId xmlns:a16="http://schemas.microsoft.com/office/drawing/2014/main" id="{D86A5EDE-6C47-489C-8BA6-BBD7C62C2507}"/>
              </a:ext>
            </a:extLst>
          </p:cNvPr>
          <p:cNvSpPr/>
          <p:nvPr/>
        </p:nvSpPr>
        <p:spPr>
          <a:xfrm>
            <a:off x="928508" y="1278194"/>
            <a:ext cx="3564468" cy="204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quality information</a:t>
            </a:r>
            <a:endParaRPr sz="1600"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keywords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-US" sz="16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value for your network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-US" sz="16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Stay active</a:t>
            </a:r>
            <a:endParaRPr sz="16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219F3C1-65AE-4920-8D98-75735AA8F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53" y="1016380"/>
            <a:ext cx="2772162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76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27" name="Google Shape;327;p8"/>
          <p:cNvSpPr txBox="1">
            <a:spLocks noGrp="1"/>
          </p:cNvSpPr>
          <p:nvPr>
            <p:ph type="title"/>
          </p:nvPr>
        </p:nvSpPr>
        <p:spPr>
          <a:xfrm>
            <a:off x="431800" y="173800"/>
            <a:ext cx="8023942" cy="110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14. Some Advice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362;p12">
            <a:extLst>
              <a:ext uri="{FF2B5EF4-FFF2-40B4-BE49-F238E27FC236}">
                <a16:creationId xmlns:a16="http://schemas.microsoft.com/office/drawing/2014/main" id="{D86A5EDE-6C47-489C-8BA6-BBD7C62C2507}"/>
              </a:ext>
            </a:extLst>
          </p:cNvPr>
          <p:cNvSpPr/>
          <p:nvPr/>
        </p:nvSpPr>
        <p:spPr>
          <a:xfrm>
            <a:off x="1018820" y="1278194"/>
            <a:ext cx="3688646" cy="204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professional</a:t>
            </a:r>
            <a:endParaRPr sz="1600"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dirty="0"/>
              <a:t>Keep your profile up-to-date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-US" sz="16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yourself, be honest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-US" sz="16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 your profile</a:t>
            </a:r>
            <a:endParaRPr sz="1600" dirty="0"/>
          </a:p>
        </p:txBody>
      </p:sp>
      <p:pic>
        <p:nvPicPr>
          <p:cNvPr id="6" name="Resim 5" descr="gömlek içeren bir resim&#10;&#10;Açıklama otomatik olarak oluşturuldu">
            <a:extLst>
              <a:ext uri="{FF2B5EF4-FFF2-40B4-BE49-F238E27FC236}">
                <a16:creationId xmlns:a16="http://schemas.microsoft.com/office/drawing/2014/main" id="{7C07B2EC-1D23-4805-8E49-626425F3E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842" y="1200190"/>
            <a:ext cx="2353003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6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27" name="Google Shape;327;p8"/>
          <p:cNvSpPr txBox="1">
            <a:spLocks noGrp="1"/>
          </p:cNvSpPr>
          <p:nvPr>
            <p:ph type="title"/>
          </p:nvPr>
        </p:nvSpPr>
        <p:spPr>
          <a:xfrm>
            <a:off x="431800" y="173800"/>
            <a:ext cx="8023942" cy="110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3200" dirty="0"/>
              <a:t>LinkedIn -What is it &amp; Why use it?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8"/>
          <p:cNvSpPr/>
          <p:nvPr/>
        </p:nvSpPr>
        <p:spPr>
          <a:xfrm>
            <a:off x="230749" y="1753775"/>
            <a:ext cx="4160629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buSzPts val="1400"/>
              <a:buFont typeface="Arial"/>
              <a:buChar char="•"/>
            </a:pPr>
            <a:r>
              <a:rPr lang="en-US" sz="1600" dirty="0"/>
              <a:t>In today's busy and connected world, </a:t>
            </a:r>
            <a:r>
              <a:rPr lang="en-US" sz="1600" b="1" u="sng" dirty="0"/>
              <a:t>branding</a:t>
            </a:r>
            <a:r>
              <a:rPr lang="en-US" sz="1600" dirty="0"/>
              <a:t> yourself and </a:t>
            </a:r>
            <a:r>
              <a:rPr lang="en-US" sz="1600" b="1" u="sng" dirty="0"/>
              <a:t>connecting</a:t>
            </a:r>
            <a:r>
              <a:rPr lang="en-US" sz="1600" dirty="0"/>
              <a:t> with other professionals has never been more important. </a:t>
            </a:r>
          </a:p>
          <a:p>
            <a:pPr marL="285750" lvl="0" indent="-285750" algn="just">
              <a:buSzPts val="1400"/>
              <a:buFont typeface="Arial"/>
              <a:buChar char="•"/>
            </a:pPr>
            <a:endParaRPr lang="en-US" sz="1600" dirty="0"/>
          </a:p>
          <a:p>
            <a:pPr marL="285750" lvl="0" indent="-285750" algn="just">
              <a:buSzPts val="1400"/>
              <a:buFont typeface="Arial"/>
              <a:buChar char="•"/>
            </a:pPr>
            <a:r>
              <a:rPr lang="en-US" sz="1600" dirty="0"/>
              <a:t>One of the best platforms for doing this is LinkedIn</a:t>
            </a:r>
            <a:endParaRPr sz="16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3C35E71-4470-4CF0-9257-955E6FDB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644" y="1310144"/>
            <a:ext cx="4251702" cy="2607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19" name="Google Shape;319;p7"/>
          <p:cNvSpPr txBox="1">
            <a:spLocks noGrp="1"/>
          </p:cNvSpPr>
          <p:nvPr>
            <p:ph type="title"/>
          </p:nvPr>
        </p:nvSpPr>
        <p:spPr>
          <a:xfrm>
            <a:off x="431800" y="173800"/>
            <a:ext cx="8023942" cy="645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3200" dirty="0"/>
              <a:t>LinkedIn -What is it &amp; Why use it?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7"/>
          <p:cNvSpPr/>
          <p:nvPr/>
        </p:nvSpPr>
        <p:spPr>
          <a:xfrm>
            <a:off x="421250" y="2798187"/>
            <a:ext cx="489472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Dikdörtgen 5"/>
          <p:cNvSpPr/>
          <p:nvPr/>
        </p:nvSpPr>
        <p:spPr>
          <a:xfrm>
            <a:off x="421249" y="977553"/>
            <a:ext cx="822777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/>
              <a:t>Over</a:t>
            </a:r>
            <a:r>
              <a:rPr lang="tr-TR" sz="2000" dirty="0"/>
              <a:t> 690 </a:t>
            </a:r>
            <a:r>
              <a:rPr lang="tr-TR" sz="2000" dirty="0" err="1"/>
              <a:t>million</a:t>
            </a:r>
            <a:r>
              <a:rPr lang="tr-TR" sz="2000" dirty="0"/>
              <a:t> </a:t>
            </a:r>
            <a:r>
              <a:rPr lang="tr-TR" sz="2000" dirty="0" err="1"/>
              <a:t>professionals</a:t>
            </a:r>
            <a:r>
              <a:rPr lang="tr-TR" sz="2000" dirty="0"/>
              <a:t> in </a:t>
            </a:r>
            <a:r>
              <a:rPr lang="tr-TR" sz="2000" dirty="0" err="1"/>
              <a:t>more</a:t>
            </a:r>
            <a:r>
              <a:rPr lang="tr-TR" sz="2000" dirty="0"/>
              <a:t> </a:t>
            </a:r>
            <a:r>
              <a:rPr lang="tr-TR" sz="2000" dirty="0" err="1"/>
              <a:t>than</a:t>
            </a:r>
            <a:r>
              <a:rPr lang="tr-TR" sz="2000" dirty="0"/>
              <a:t> 200 </a:t>
            </a:r>
            <a:r>
              <a:rPr lang="tr-TR" sz="2000" dirty="0" err="1"/>
              <a:t>countries</a:t>
            </a:r>
            <a:r>
              <a:rPr lang="tr-TR" sz="2000" dirty="0"/>
              <a:t> </a:t>
            </a:r>
            <a:r>
              <a:rPr lang="tr-TR" sz="2000" dirty="0" err="1"/>
              <a:t>use</a:t>
            </a:r>
            <a:r>
              <a:rPr lang="tr-TR" sz="2000" dirty="0"/>
              <a:t> </a:t>
            </a:r>
            <a:r>
              <a:rPr lang="tr-TR" sz="2000" dirty="0" err="1"/>
              <a:t>LinkedIn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connect</a:t>
            </a:r>
            <a:r>
              <a:rPr lang="tr-TR" sz="2000" dirty="0"/>
              <a:t>, </a:t>
            </a:r>
            <a:r>
              <a:rPr lang="tr-TR" sz="2000" dirty="0" err="1"/>
              <a:t>exchange</a:t>
            </a:r>
            <a:r>
              <a:rPr lang="tr-TR" sz="2000" dirty="0"/>
              <a:t> </a:t>
            </a:r>
            <a:r>
              <a:rPr lang="tr-TR" sz="2000" dirty="0" err="1"/>
              <a:t>information</a:t>
            </a:r>
            <a:r>
              <a:rPr lang="tr-TR" sz="2000" dirty="0"/>
              <a:t>, </a:t>
            </a:r>
            <a:r>
              <a:rPr lang="tr-TR" sz="2000" dirty="0" err="1"/>
              <a:t>ideas</a:t>
            </a:r>
            <a:r>
              <a:rPr lang="tr-TR" sz="2000" dirty="0"/>
              <a:t> &amp; </a:t>
            </a:r>
            <a:r>
              <a:rPr lang="tr-TR" sz="2000" dirty="0" err="1"/>
              <a:t>opportunities</a:t>
            </a:r>
            <a:r>
              <a:rPr lang="tr-TR" sz="2000" dirty="0"/>
              <a:t>!!</a:t>
            </a:r>
          </a:p>
          <a:p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Virtual </a:t>
            </a:r>
            <a:r>
              <a:rPr lang="tr-TR" sz="2000" dirty="0" err="1"/>
              <a:t>Resume</a:t>
            </a:r>
            <a:r>
              <a:rPr lang="tr-TR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Create</a:t>
            </a:r>
            <a:r>
              <a:rPr lang="tr-TR" sz="2000" dirty="0"/>
              <a:t> an Internet Presence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Business </a:t>
            </a:r>
            <a:r>
              <a:rPr lang="tr-TR" sz="2000" dirty="0" err="1"/>
              <a:t>Social</a:t>
            </a:r>
            <a:r>
              <a:rPr lang="tr-TR" sz="2000" dirty="0"/>
              <a:t> Networking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Connection </a:t>
            </a:r>
            <a:r>
              <a:rPr lang="tr-TR" sz="2000" dirty="0" err="1"/>
              <a:t>referrals</a:t>
            </a: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Research</a:t>
            </a:r>
            <a:r>
              <a:rPr lang="tr-TR" sz="2000" dirty="0"/>
              <a:t> </a:t>
            </a:r>
            <a:r>
              <a:rPr lang="tr-TR" sz="2000" dirty="0" err="1"/>
              <a:t>Individual</a:t>
            </a:r>
            <a:r>
              <a:rPr lang="tr-TR" sz="2000" dirty="0"/>
              <a:t> </a:t>
            </a:r>
            <a:r>
              <a:rPr lang="tr-TR" sz="2000" dirty="0" err="1"/>
              <a:t>or</a:t>
            </a:r>
            <a:r>
              <a:rPr lang="tr-TR" sz="2000" dirty="0"/>
              <a:t> </a:t>
            </a:r>
            <a:r>
              <a:rPr lang="tr-TR" sz="2000" dirty="0" err="1"/>
              <a:t>Company</a:t>
            </a: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Find</a:t>
            </a:r>
            <a:r>
              <a:rPr lang="tr-TR" sz="2000" dirty="0"/>
              <a:t> </a:t>
            </a:r>
            <a:r>
              <a:rPr lang="tr-TR" sz="2000" dirty="0" err="1"/>
              <a:t>Employment</a:t>
            </a:r>
            <a:r>
              <a:rPr lang="tr-TR" sz="2000" dirty="0"/>
              <a:t> </a:t>
            </a:r>
            <a:r>
              <a:rPr lang="tr-TR" sz="2000" dirty="0" err="1"/>
              <a:t>Opportunities</a:t>
            </a: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Network, Network, Network!!!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566" y="2187851"/>
            <a:ext cx="3249659" cy="181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6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27" name="Google Shape;327;p8"/>
          <p:cNvSpPr txBox="1">
            <a:spLocks noGrp="1"/>
          </p:cNvSpPr>
          <p:nvPr>
            <p:ph type="title"/>
          </p:nvPr>
        </p:nvSpPr>
        <p:spPr>
          <a:xfrm>
            <a:off x="431800" y="173800"/>
            <a:ext cx="8023942" cy="110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3200" dirty="0"/>
              <a:t>LinkedIn -What is it &amp; Why use it?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362;p12">
            <a:extLst>
              <a:ext uri="{FF2B5EF4-FFF2-40B4-BE49-F238E27FC236}">
                <a16:creationId xmlns:a16="http://schemas.microsoft.com/office/drawing/2014/main" id="{D86A5EDE-6C47-489C-8BA6-BBD7C62C2507}"/>
              </a:ext>
            </a:extLst>
          </p:cNvPr>
          <p:cNvSpPr/>
          <p:nvPr/>
        </p:nvSpPr>
        <p:spPr>
          <a:xfrm>
            <a:off x="905932" y="1436239"/>
            <a:ext cx="3666068" cy="204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What’s Your Purpose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 seeking</a:t>
            </a:r>
            <a:endParaRPr sz="1600"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a professional network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-US" sz="16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Showcasing a product or service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-US" sz="16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Searching for content </a:t>
            </a:r>
            <a:endParaRPr sz="1600" dirty="0"/>
          </a:p>
        </p:txBody>
      </p:sp>
      <p:pic>
        <p:nvPicPr>
          <p:cNvPr id="3" name="Resim 2" descr="su, açık hava, adam, taş içeren bir resim&#10;&#10;Açıklama otomatik olarak oluşturuldu">
            <a:extLst>
              <a:ext uri="{FF2B5EF4-FFF2-40B4-BE49-F238E27FC236}">
                <a16:creationId xmlns:a16="http://schemas.microsoft.com/office/drawing/2014/main" id="{4B9D5C2A-DDB6-4A5B-8A95-F53338946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99" y="908414"/>
            <a:ext cx="3591426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3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27" name="Google Shape;327;p8"/>
          <p:cNvSpPr txBox="1">
            <a:spLocks noGrp="1"/>
          </p:cNvSpPr>
          <p:nvPr>
            <p:ph type="title"/>
          </p:nvPr>
        </p:nvSpPr>
        <p:spPr>
          <a:xfrm>
            <a:off x="431800" y="173800"/>
            <a:ext cx="8023942" cy="110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2. How to set up Linkedin profile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Resim 3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4E8127D-2810-46AB-8D2F-DE78A8231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98" y="778587"/>
            <a:ext cx="8078327" cy="385816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EA663BC2-5EB0-4E7D-A604-DF912F09307F}"/>
              </a:ext>
            </a:extLst>
          </p:cNvPr>
          <p:cNvSpPr txBox="1"/>
          <p:nvPr/>
        </p:nvSpPr>
        <p:spPr>
          <a:xfrm>
            <a:off x="3183466" y="4717161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https://www.linkedin.com</a:t>
            </a:r>
          </a:p>
        </p:txBody>
      </p:sp>
    </p:spTree>
    <p:extLst>
      <p:ext uri="{BB962C8B-B14F-4D97-AF65-F5344CB8AC3E}">
        <p14:creationId xmlns:p14="http://schemas.microsoft.com/office/powerpoint/2010/main" val="42605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27" name="Google Shape;327;p8"/>
          <p:cNvSpPr txBox="1">
            <a:spLocks noGrp="1"/>
          </p:cNvSpPr>
          <p:nvPr>
            <p:ph type="title"/>
          </p:nvPr>
        </p:nvSpPr>
        <p:spPr>
          <a:xfrm>
            <a:off x="431800" y="173800"/>
            <a:ext cx="8023942" cy="110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3. Sign up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Resim 2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7894E4D-7D9B-49E0-8AC8-DDC76C947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99" y="642668"/>
            <a:ext cx="7887801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9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27" name="Google Shape;327;p8"/>
          <p:cNvSpPr txBox="1">
            <a:spLocks noGrp="1"/>
          </p:cNvSpPr>
          <p:nvPr>
            <p:ph type="title"/>
          </p:nvPr>
        </p:nvSpPr>
        <p:spPr>
          <a:xfrm>
            <a:off x="431800" y="173800"/>
            <a:ext cx="8023942" cy="110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4. Enter Name &amp; Surname 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Resim 3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CEFE165-92DC-448B-8C02-C962BA0F3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00" y="942747"/>
            <a:ext cx="6982799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3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27" name="Google Shape;327;p8"/>
          <p:cNvSpPr txBox="1">
            <a:spLocks noGrp="1"/>
          </p:cNvSpPr>
          <p:nvPr>
            <p:ph type="title"/>
          </p:nvPr>
        </p:nvSpPr>
        <p:spPr>
          <a:xfrm>
            <a:off x="431800" y="173800"/>
            <a:ext cx="8023942" cy="110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5. Click “I’m not a robot”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Resim 2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F600CA7-C8BC-41C9-8803-21E003EEB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47" y="866537"/>
            <a:ext cx="7020905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4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27" name="Google Shape;327;p8"/>
          <p:cNvSpPr txBox="1">
            <a:spLocks noGrp="1"/>
          </p:cNvSpPr>
          <p:nvPr>
            <p:ph type="title"/>
          </p:nvPr>
        </p:nvSpPr>
        <p:spPr>
          <a:xfrm>
            <a:off x="431800" y="173800"/>
            <a:ext cx="8023942" cy="110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6. Select “Country/Region”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Resim 3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76E6C3D-E706-4AB1-BB52-2A7785C14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37" y="876063"/>
            <a:ext cx="6992326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4519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5206</TotalTime>
  <Words>278</Words>
  <Application>Microsoft Office PowerPoint</Application>
  <PresentationFormat>Ekran Gösterisi (16:9)</PresentationFormat>
  <Paragraphs>84</Paragraphs>
  <Slides>17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Calibri</vt:lpstr>
      <vt:lpstr>Raleway SemiBold</vt:lpstr>
      <vt:lpstr>Barlow Light</vt:lpstr>
      <vt:lpstr>Gaoler template</vt:lpstr>
      <vt:lpstr>LINKEDIN</vt:lpstr>
      <vt:lpstr>1. LinkedIn -What is it &amp; Why use it?</vt:lpstr>
      <vt:lpstr>1. LinkedIn -What is it &amp; Why use it?</vt:lpstr>
      <vt:lpstr>1. LinkedIn -What is it &amp; Why use it?</vt:lpstr>
      <vt:lpstr>2. How to set up Linkedin profile</vt:lpstr>
      <vt:lpstr>3. Sign up</vt:lpstr>
      <vt:lpstr>4. Enter Name &amp; Surname </vt:lpstr>
      <vt:lpstr>5. Click “I’m not a robot”</vt:lpstr>
      <vt:lpstr>6. Select “Country/Region”</vt:lpstr>
      <vt:lpstr>7. Select “Job title”</vt:lpstr>
      <vt:lpstr>8. Confirm e-mail</vt:lpstr>
      <vt:lpstr>9. Check e-mail</vt:lpstr>
      <vt:lpstr>10. Confirm e-mail</vt:lpstr>
      <vt:lpstr>11. Get the Linkedin app</vt:lpstr>
      <vt:lpstr>12. Linkedin Home Page</vt:lpstr>
      <vt:lpstr>13. Be Visible</vt:lpstr>
      <vt:lpstr>14. Some Advice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 TO   IMPROVE   FOCUS &amp;  REDUCE PROCRASTINATION</dc:title>
  <dc:creator>Namik Kaplan</dc:creator>
  <cp:lastModifiedBy>Namık kaplan</cp:lastModifiedBy>
  <cp:revision>49</cp:revision>
  <dcterms:modified xsi:type="dcterms:W3CDTF">2020-09-13T13:29:56Z</dcterms:modified>
</cp:coreProperties>
</file>