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993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1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1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1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423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2156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90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136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113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811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875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752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5513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683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53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62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594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2669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57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8821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62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9070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052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5884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464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041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6461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2247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005191-33D0-24E9-E60D-0A5FBF95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6600" dirty="0"/>
              <a:t>NESNE YÖNELİMLİ                PROGRAMLAMA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34BF286-D468-D59E-9F86-9D36278A829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1850" y="4527550"/>
            <a:ext cx="11360150" cy="1057275"/>
          </a:xfrm>
        </p:spPr>
        <p:txBody>
          <a:bodyPr/>
          <a:lstStyle/>
          <a:p>
            <a:pPr marL="114300" indent="0">
              <a:buNone/>
            </a:pPr>
            <a:r>
              <a:rPr lang="tr-TR" sz="7200" dirty="0"/>
              <a:t>DÖNEM PROJESİ</a:t>
            </a:r>
          </a:p>
        </p:txBody>
      </p:sp>
    </p:spTree>
    <p:extLst>
      <p:ext uri="{BB962C8B-B14F-4D97-AF65-F5344CB8AC3E}">
        <p14:creationId xmlns:p14="http://schemas.microsoft.com/office/powerpoint/2010/main" val="226317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43A1BF8-B189-D0B4-8CA1-4E4558E5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46" y="2600220"/>
            <a:ext cx="6679194" cy="2841200"/>
          </a:xfrm>
        </p:spPr>
        <p:txBody>
          <a:bodyPr/>
          <a:lstStyle/>
          <a:p>
            <a:r>
              <a:rPr lang="tr-TR" sz="4800" dirty="0"/>
              <a:t>Mehmet Yusuf Sezgi</a:t>
            </a:r>
          </a:p>
          <a:p>
            <a:r>
              <a:rPr lang="tr-TR" sz="4800" dirty="0"/>
              <a:t>Utku Özüak</a:t>
            </a:r>
          </a:p>
          <a:p>
            <a:r>
              <a:rPr lang="tr-TR" sz="4800" dirty="0"/>
              <a:t>Furkan Elmas</a:t>
            </a:r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0DEE8D14-EB95-9A13-0F86-723802AD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46" y="1254020"/>
            <a:ext cx="8040634" cy="892000"/>
          </a:xfrm>
        </p:spPr>
        <p:txBody>
          <a:bodyPr/>
          <a:lstStyle/>
          <a:p>
            <a:r>
              <a:rPr lang="tr-TR" sz="4800" dirty="0"/>
              <a:t>PROJEYİ HAZIRLAYANLAR</a:t>
            </a:r>
          </a:p>
        </p:txBody>
      </p:sp>
    </p:spTree>
    <p:extLst>
      <p:ext uri="{BB962C8B-B14F-4D97-AF65-F5344CB8AC3E}">
        <p14:creationId xmlns:p14="http://schemas.microsoft.com/office/powerpoint/2010/main" val="223603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24BEE92D-86B9-33EF-09F2-B85665C5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00" y="392833"/>
            <a:ext cx="11360800" cy="2547200"/>
          </a:xfrm>
        </p:spPr>
        <p:txBody>
          <a:bodyPr/>
          <a:lstStyle/>
          <a:p>
            <a:r>
              <a:rPr lang="tr-TR" sz="8000" dirty="0"/>
              <a:t>PROJE İÇERİĞİ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1B829580-3497-A70E-05FF-77F683790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400" y="3389568"/>
            <a:ext cx="11360800" cy="1056800"/>
          </a:xfrm>
        </p:spPr>
        <p:txBody>
          <a:bodyPr/>
          <a:lstStyle/>
          <a:p>
            <a:pPr marL="571500" indent="-457200">
              <a:buFont typeface="Wingdings" panose="05000000000000000000" pitchFamily="2" charset="2"/>
              <a:buChar char="q"/>
            </a:pPr>
            <a:r>
              <a:rPr lang="tr-TR" sz="3600" dirty="0"/>
              <a:t>JAVA Dilinde 2D Platform Oyunu Tasarlamak</a:t>
            </a:r>
          </a:p>
        </p:txBody>
      </p:sp>
    </p:spTree>
    <p:extLst>
      <p:ext uri="{BB962C8B-B14F-4D97-AF65-F5344CB8AC3E}">
        <p14:creationId xmlns:p14="http://schemas.microsoft.com/office/powerpoint/2010/main" val="314118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t Başlık 6">
            <a:extLst>
              <a:ext uri="{FF2B5EF4-FFF2-40B4-BE49-F238E27FC236}">
                <a16:creationId xmlns:a16="http://schemas.microsoft.com/office/drawing/2014/main" id="{47C69F8A-187E-B9B0-AC7A-A91CF0E5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071" y="1722475"/>
            <a:ext cx="9788776" cy="24731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sz="4000" dirty="0"/>
          </a:p>
          <a:p>
            <a:pPr>
              <a:buFont typeface="Wingdings" panose="05000000000000000000" pitchFamily="2" charset="2"/>
              <a:buChar char="Ø"/>
            </a:pPr>
            <a:endParaRPr lang="tr-TR" sz="4000" dirty="0"/>
          </a:p>
          <a:p>
            <a:pPr>
              <a:buFont typeface="Wingdings" panose="05000000000000000000" pitchFamily="2" charset="2"/>
              <a:buChar char="Ø"/>
            </a:pPr>
            <a:endParaRPr lang="tr-TR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3600" dirty="0" err="1"/>
              <a:t>Intellij</a:t>
            </a:r>
            <a:r>
              <a:rPr lang="tr-TR" sz="3600" dirty="0"/>
              <a:t> IDEA</a:t>
            </a:r>
          </a:p>
          <a:p>
            <a:pPr marL="114300" indent="0"/>
            <a:r>
              <a:rPr lang="tr-TR" sz="3600" dirty="0"/>
              <a:t>     Kodun yazıldığı platform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3600" dirty="0" err="1"/>
              <a:t>LibGDX</a:t>
            </a:r>
            <a:endParaRPr lang="tr-TR" sz="3600" dirty="0"/>
          </a:p>
          <a:p>
            <a:pPr marL="114300" indent="0"/>
            <a:r>
              <a:rPr lang="tr-TR" sz="3600" dirty="0"/>
              <a:t>     Oyun için gerekli kodları içeren kütüphane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3600" dirty="0" err="1"/>
              <a:t>Tiled</a:t>
            </a:r>
            <a:endParaRPr lang="tr-TR" sz="3600" dirty="0"/>
          </a:p>
          <a:p>
            <a:pPr marL="114300" indent="0"/>
            <a:r>
              <a:rPr lang="tr-TR" sz="3600" dirty="0"/>
              <a:t>      Harita tasarımında kullanılan program</a:t>
            </a:r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E32B1EFB-5562-465D-6478-AC269C9A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 KULLANILAN MATERYALLER</a:t>
            </a:r>
          </a:p>
        </p:txBody>
      </p:sp>
    </p:spTree>
    <p:extLst>
      <p:ext uri="{BB962C8B-B14F-4D97-AF65-F5344CB8AC3E}">
        <p14:creationId xmlns:p14="http://schemas.microsoft.com/office/powerpoint/2010/main" val="277224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A43A3-F529-1D09-2F9A-A8283ACC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567" y="2292132"/>
            <a:ext cx="10798310" cy="4413467"/>
          </a:xfrm>
        </p:spPr>
        <p:txBody>
          <a:bodyPr/>
          <a:lstStyle/>
          <a:p>
            <a:r>
              <a:rPr lang="tr-TR" dirty="0"/>
              <a:t>Oyunumuzun çalışması için adı ‘’Desert Game’’ olan bir ana sınıf belirledik. </a:t>
            </a:r>
          </a:p>
          <a:p>
            <a:r>
              <a:rPr lang="tr-TR" dirty="0"/>
              <a:t>Bu sınıf gerekli durumlarda gerekli sınıfları çağıracaktır.(Örneğin oyunun gerçekleşeceği PlayScreen sınıfını oyunun oynanması gereken durumda çağıracaktır.)</a:t>
            </a:r>
          </a:p>
          <a:p>
            <a:r>
              <a:rPr lang="tr-TR" dirty="0"/>
              <a:t>Sınıflarımız temel olarak şunları gerçekleştirir : </a:t>
            </a:r>
          </a:p>
          <a:p>
            <a:r>
              <a:rPr lang="tr-TR" dirty="0"/>
              <a:t>DesertGame : Ana sınıf.</a:t>
            </a:r>
          </a:p>
          <a:p>
            <a:r>
              <a:rPr lang="tr-TR" dirty="0"/>
              <a:t>LoadingScreen : Oyunun ilk ekranı.</a:t>
            </a:r>
          </a:p>
          <a:p>
            <a:r>
              <a:rPr lang="tr-TR" dirty="0"/>
              <a:t>PlayScreen : Oyunun oynandığı sınıf.</a:t>
            </a:r>
          </a:p>
          <a:p>
            <a:r>
              <a:rPr lang="tr-TR" dirty="0"/>
              <a:t>MenuScreen : Ana menü sınıfı.</a:t>
            </a:r>
          </a:p>
          <a:p>
            <a:r>
              <a:rPr lang="tr-TR" dirty="0"/>
              <a:t>PreferencesScreen : Ayarlar sınıfı.</a:t>
            </a:r>
          </a:p>
          <a:p>
            <a:r>
              <a:rPr lang="tr-TR" dirty="0"/>
              <a:t>AppReferences : Ayarlar için verileri tutan sınıf.</a:t>
            </a:r>
          </a:p>
          <a:p>
            <a:r>
              <a:rPr lang="tr-TR" dirty="0"/>
              <a:t>PauseScreen : Oyun sürecinde ana menüye dönmesini sağlayan sınıf.</a:t>
            </a:r>
          </a:p>
          <a:p>
            <a:r>
              <a:rPr lang="tr-TR" dirty="0"/>
              <a:t>Character : Oyun karakterinin tasarımlarını tutan sınıf.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CAC97-E083-3DBA-78A2-9FB60C87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67" y="738617"/>
            <a:ext cx="4748400" cy="892000"/>
          </a:xfrm>
        </p:spPr>
        <p:txBody>
          <a:bodyPr/>
          <a:lstStyle/>
          <a:p>
            <a:r>
              <a:rPr lang="tr-TR" dirty="0"/>
              <a:t>PROJE DETAYLARI</a:t>
            </a:r>
          </a:p>
        </p:txBody>
      </p:sp>
    </p:spTree>
    <p:extLst>
      <p:ext uri="{BB962C8B-B14F-4D97-AF65-F5344CB8AC3E}">
        <p14:creationId xmlns:p14="http://schemas.microsoft.com/office/powerpoint/2010/main" val="425093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Lesson by Slidesgo</Template>
  <TotalTime>139</TotalTime>
  <Words>140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Anaheim</vt:lpstr>
      <vt:lpstr>Arial</vt:lpstr>
      <vt:lpstr>Barlow</vt:lpstr>
      <vt:lpstr>Barlow Condensed ExtraBold</vt:lpstr>
      <vt:lpstr>Nunito Light</vt:lpstr>
      <vt:lpstr>Overpass Mono</vt:lpstr>
      <vt:lpstr>Proxima Nova</vt:lpstr>
      <vt:lpstr>Proxima Nova Semibold</vt:lpstr>
      <vt:lpstr>Raleway SemiBold</vt:lpstr>
      <vt:lpstr>Roboto</vt:lpstr>
      <vt:lpstr>Roboto Condensed Light</vt:lpstr>
      <vt:lpstr>Wingdings</vt:lpstr>
      <vt:lpstr>Programming Lesson by Slidesgo</vt:lpstr>
      <vt:lpstr>Slidesgo Final Pages</vt:lpstr>
      <vt:lpstr>NESNE YÖNELİMLİ                PROGRAMLAMA </vt:lpstr>
      <vt:lpstr>PROJEYİ HAZIRLAYANLAR</vt:lpstr>
      <vt:lpstr>PROJE İÇERİĞİ</vt:lpstr>
      <vt:lpstr>PROJEDE KULLANILAN MATERYALLER</vt:lpstr>
      <vt:lpstr>PROJE DETAYLARI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NESNE YÖNELİMLİ                PROGRAMLAMA </dc:title>
  <dc:creator>Furkan Elmas</dc:creator>
  <cp:lastModifiedBy>Mehmet Yusuf Sezgi</cp:lastModifiedBy>
  <cp:revision>8</cp:revision>
  <dcterms:created xsi:type="dcterms:W3CDTF">2022-12-20T07:16:13Z</dcterms:created>
  <dcterms:modified xsi:type="dcterms:W3CDTF">2022-12-26T08:32:03Z</dcterms:modified>
</cp:coreProperties>
</file>