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6F58FB-E0AA-1CD2-920F-C3E4F2FE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64099D-B05A-4A73-03A7-0782AECC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0E4A90-2042-55C8-A34B-E9A399F6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B60D7A-86F3-0F72-38D8-EA677B6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BAB00E-5DC8-7A88-97CC-981F2F3B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94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85C341-B9E2-D11C-8C54-05B80B6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E491C2-B3E1-DD14-110C-E4E4F1629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A0F019-3CEE-4224-40DF-0538D22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1D9C2B-E8AE-8A09-95DE-0D6BF954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D88FA3-0763-2B37-0532-F7315F8F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6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8141A7A-C950-8CAE-BF38-7E52FB0B2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1C43F0-3ECE-22FE-8148-0AB50A3E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1F1464-F394-0F6D-D387-3F931476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9A3B84-4D9D-F086-1937-0EBA5533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15A1F5-90F5-811E-1ADB-1FBD20F2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3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CE4EBB-0557-A3D3-033E-64AC3DC1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EE20F3-2F97-4A1E-B902-5BE53A30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B0D2C0-A96C-59EC-59F1-33CBB37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DDF6E1-63B1-FACE-1CC5-0F5FEF6D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916118-89CE-F68B-5669-1DBD8616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0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DD09AC-A645-C110-3614-99036043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5B7CD0-62C8-7337-A7C8-C4A8E7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8281F3-3FF0-9335-2176-64C84F02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3E84BD-7645-FEAA-3977-24DC96B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F3D1C9-2EAF-D876-3735-D860F0A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3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33D049-7C39-08FC-0D5C-3837744F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4D9FA5-432F-F474-579D-8F05C6EB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DE3C48-4056-59BC-41A4-50A81824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C94C90-CAE8-E86B-D537-71428501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270892-B2F6-4EB3-5B42-DF811F8C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E13462-2B65-DCE0-0071-E6630636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513984-5066-055F-7382-FB3245C6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7936C1-CA50-50FC-DF23-95C7D58D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AF5086-2A3E-67D0-0A9E-F18EADDA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05AC6B-E5F8-B2A1-D308-E78AEADCA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36C7BD-F9D4-CE77-BB34-A84727169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2E247B-6D32-B0E1-1B8A-4C6836E4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4FD5BE3-51A1-C7BE-07FB-DE218737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5EDAE2-C35C-C304-CEB7-0FA8C9F3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8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7991FE-89E3-4908-65C8-0CE3FBBE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CF6CB2A-BEB9-28DB-3CD0-FD1B14D7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76265E-A33B-E48E-2C96-586E901F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49A5AA6-D9C4-1CD7-1FD1-79BEF14F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3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98B950-0DC1-8116-3A53-E3FDAE67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F78E6B0-00B4-BC06-9760-669DDF2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519332-1D9D-CC06-CA93-78C7061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0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8DAC8-30E9-D220-725B-34E3D783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B23B8D-75BB-962F-AD38-6B03BC9E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2B9C6C-5E01-28F5-CD25-3AC0ECDA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CBDAAC-ED67-3757-3CBB-18A0881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5A2B82-D5C5-C263-341E-F7589ED2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C4615A-74CB-2AAF-BB59-7B9AB8D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2DD8D-352D-73A1-B531-79992370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721232-6BB7-AC26-5FD3-A212267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9782CE-E55D-D295-C7F2-5B20E169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E9502D-F2F1-EBD2-F25B-A9F285E5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BB01AC-AD78-C9FA-0776-DF52D15A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3B224E-3635-4D01-2DAE-EDABFA4A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0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CD48E7-472B-9171-8557-F95CA7BD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F81D0F-133D-65F6-7755-3580B7D3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19AB9F-970F-938F-F42E-A7C83310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9BA6-7BC8-419C-8FCD-DFD199277722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79A0DE-0645-C675-EA03-AD58F474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6F2555-7FBC-DF23-C18D-E6472A5E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3959-5C4E-4F68-A5E4-1D764A819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1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7D16EB-02C8-55B9-B018-BEF8FD2D2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438173C-BDA9-72BD-A746-9D0856315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14B14F-E423-BF26-2AC1-A4F36AB7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0283"/>
            <a:ext cx="8508473" cy="61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713787D-7EB8-35B0-84AA-B4D3497D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177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3B642-CFBE-1B2D-5593-B37198BE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CONCAT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8F0AA3-C760-2D3F-A2AA-061CF7F8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matches.match_id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, CONCAT(t1.team_name," vs ", t2.team_name)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Maç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teams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t1.team_id=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matches.home_id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teams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t2 </a:t>
            </a:r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t2.team_id=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matches.away_id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2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rlak bir stüdyo açık kitap sayfalarının pencerelerini kapat">
            <a:extLst>
              <a:ext uri="{FF2B5EF4-FFF2-40B4-BE49-F238E27FC236}">
                <a16:creationId xmlns:a16="http://schemas.microsoft.com/office/drawing/2014/main" id="{4BBFC0CB-9344-B1CD-3A41-265A8016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5" r="70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Sayfalar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97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Lig tablosu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25EECA-AB3E-C5C7-D976-71DC287FC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034" y="1825625"/>
            <a:ext cx="5663931" cy="4351338"/>
          </a:xfrm>
        </p:spPr>
      </p:pic>
    </p:spTree>
    <p:extLst>
      <p:ext uri="{BB962C8B-B14F-4D97-AF65-F5344CB8AC3E}">
        <p14:creationId xmlns:p14="http://schemas.microsoft.com/office/powerpoint/2010/main" val="132537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Fikstür tablosu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978CAC4-3558-6279-0250-DDFF1BA2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822" y="1825625"/>
            <a:ext cx="5268355" cy="4351338"/>
          </a:xfrm>
        </p:spPr>
      </p:pic>
    </p:spTree>
    <p:extLst>
      <p:ext uri="{BB962C8B-B14F-4D97-AF65-F5344CB8AC3E}">
        <p14:creationId xmlns:p14="http://schemas.microsoft.com/office/powerpoint/2010/main" val="89342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Oyuncular tablosu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1E554D-CB97-3372-120A-9A92FC3D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856" y="1825625"/>
            <a:ext cx="6038287" cy="4351338"/>
          </a:xfrm>
        </p:spPr>
      </p:pic>
    </p:spTree>
    <p:extLst>
      <p:ext uri="{BB962C8B-B14F-4D97-AF65-F5344CB8AC3E}">
        <p14:creationId xmlns:p14="http://schemas.microsoft.com/office/powerpoint/2010/main" val="222876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Skor ekleme tablosu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6A04FC-8FF6-FE73-5649-9ECB3A95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9781"/>
            <a:ext cx="10515600" cy="2863026"/>
          </a:xfrm>
        </p:spPr>
      </p:pic>
    </p:spTree>
    <p:extLst>
      <p:ext uri="{BB962C8B-B14F-4D97-AF65-F5344CB8AC3E}">
        <p14:creationId xmlns:p14="http://schemas.microsoft.com/office/powerpoint/2010/main" val="405769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6021-6C03-339B-508C-AE53B02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Takımları </a:t>
            </a:r>
            <a:r>
              <a:rPr lang="tr-TR"/>
              <a:t>görüntüleme tablosu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83A008E-FF02-8403-EEFC-520D13BE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858" y="1825625"/>
            <a:ext cx="5098284" cy="4351338"/>
          </a:xfrm>
        </p:spPr>
      </p:pic>
    </p:spTree>
    <p:extLst>
      <p:ext uri="{BB962C8B-B14F-4D97-AF65-F5344CB8AC3E}">
        <p14:creationId xmlns:p14="http://schemas.microsoft.com/office/powerpoint/2010/main" val="94179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8918D63-D9DE-69AD-26A5-352354AD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Viewler</a:t>
            </a:r>
          </a:p>
        </p:txBody>
      </p:sp>
    </p:spTree>
    <p:extLst>
      <p:ext uri="{BB962C8B-B14F-4D97-AF65-F5344CB8AC3E}">
        <p14:creationId xmlns:p14="http://schemas.microsoft.com/office/powerpoint/2010/main" val="18506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75C24-1726-A57B-A2FF-F07653E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Consolas" panose="020B0609020204030204" pitchFamily="49" charset="0"/>
              </a:rPr>
              <a:t>show_fikstür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AFE78-C4CB-7B82-E7EF-DA60AFA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show_fikstür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t1.team_name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home_name,t2.team_name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away_name,`match_date`,results.home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home_skor, results.away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away_skor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teams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home_id= t1.team_id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teams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t2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away_id= t2.team_id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results </a:t>
            </a:r>
            <a:r>
              <a:rPr lang="en-US" b="0" i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matches.match_id=results.match_id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9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04E85F-9433-599C-4C8D-713E5290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Player_informations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A45C4-28DF-6363-A2FC-99E31308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player_informations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teams.team_name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age, position, </a:t>
            </a:r>
            <a:r>
              <a:rPr lang="en-US" dirty="0" err="1"/>
              <a:t>country,COALESCE</a:t>
            </a:r>
            <a:r>
              <a:rPr lang="en-US" dirty="0"/>
              <a:t>(SUM(</a:t>
            </a:r>
            <a:r>
              <a:rPr lang="en-US" dirty="0" err="1"/>
              <a:t>scores.goals</a:t>
            </a:r>
            <a:r>
              <a:rPr lang="en-US" dirty="0"/>
              <a:t>),0) as goal ,COALESCE(SUM(</a:t>
            </a:r>
            <a:r>
              <a:rPr lang="en-US" dirty="0" err="1"/>
              <a:t>scores.assists</a:t>
            </a:r>
            <a:r>
              <a:rPr lang="en-US" dirty="0"/>
              <a:t>),0) as </a:t>
            </a:r>
            <a:r>
              <a:rPr lang="en-US" dirty="0" err="1"/>
              <a:t>asist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players</a:t>
            </a:r>
          </a:p>
          <a:p>
            <a:pPr marL="0" indent="0">
              <a:buNone/>
            </a:pPr>
            <a:r>
              <a:rPr lang="en-US" dirty="0"/>
              <a:t>LEFT JOIN teams ON </a:t>
            </a:r>
            <a:r>
              <a:rPr lang="en-US" dirty="0" err="1"/>
              <a:t>players.team_id</a:t>
            </a:r>
            <a:r>
              <a:rPr lang="en-US" dirty="0"/>
              <a:t> = </a:t>
            </a:r>
            <a:r>
              <a:rPr lang="en-US" dirty="0" err="1"/>
              <a:t>teams.team_id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scores on </a:t>
            </a:r>
            <a:r>
              <a:rPr lang="en-US" dirty="0" err="1"/>
              <a:t>players.player_id</a:t>
            </a:r>
            <a:r>
              <a:rPr lang="en-US" dirty="0"/>
              <a:t> = </a:t>
            </a:r>
            <a:r>
              <a:rPr lang="en-US" dirty="0" err="1"/>
              <a:t>scores.player_id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(</a:t>
            </a:r>
            <a:r>
              <a:rPr lang="en-US" dirty="0" err="1"/>
              <a:t>players.player_id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99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43F3812-6842-CCE6-1D90-F54C86F7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98836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8664E4-A201-DAA0-6A66-EF206CA4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Update_result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7301A-1801-981F-260C-7FBB74FB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/>
              <a:t>DELIMITER $$</a:t>
            </a:r>
          </a:p>
          <a:p>
            <a:pPr marL="0" indent="0">
              <a:buNone/>
            </a:pPr>
            <a:r>
              <a:rPr lang="tr-TR" dirty="0"/>
              <a:t>CREATE TRIGGER </a:t>
            </a:r>
            <a:r>
              <a:rPr lang="tr-TR" dirty="0" err="1"/>
              <a:t>update_result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AFTER INSERT ON </a:t>
            </a:r>
            <a:r>
              <a:rPr lang="tr-TR" dirty="0" err="1"/>
              <a:t>scores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FOR EACH ROW</a:t>
            </a:r>
          </a:p>
          <a:p>
            <a:pPr marL="0" indent="0">
              <a:buNone/>
            </a:pPr>
            <a:r>
              <a:rPr lang="tr-TR" dirty="0"/>
              <a:t>BEGIN</a:t>
            </a:r>
          </a:p>
          <a:p>
            <a:pPr marL="0" indent="0">
              <a:buNone/>
            </a:pPr>
            <a:r>
              <a:rPr lang="tr-TR" dirty="0"/>
              <a:t>UPDATE </a:t>
            </a:r>
            <a:r>
              <a:rPr lang="tr-TR" dirty="0" err="1"/>
              <a:t>results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LEFT JOIN </a:t>
            </a:r>
            <a:r>
              <a:rPr lang="tr-TR" dirty="0" err="1"/>
              <a:t>scores</a:t>
            </a:r>
            <a:r>
              <a:rPr lang="tr-TR" dirty="0"/>
              <a:t> ON </a:t>
            </a:r>
            <a:r>
              <a:rPr lang="tr-TR" dirty="0" err="1"/>
              <a:t>NEW.match_id</a:t>
            </a:r>
            <a:r>
              <a:rPr lang="tr-TR" dirty="0"/>
              <a:t>=</a:t>
            </a:r>
            <a:r>
              <a:rPr lang="tr-TR" dirty="0" err="1"/>
              <a:t>results.match_id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LEFT JOIN </a:t>
            </a:r>
            <a:r>
              <a:rPr lang="tr-TR" dirty="0" err="1"/>
              <a:t>matches</a:t>
            </a:r>
            <a:r>
              <a:rPr lang="tr-TR" dirty="0"/>
              <a:t> ON </a:t>
            </a:r>
            <a:r>
              <a:rPr lang="tr-TR" dirty="0" err="1"/>
              <a:t>matches.match_id</a:t>
            </a:r>
            <a:r>
              <a:rPr lang="tr-TR" dirty="0"/>
              <a:t>=</a:t>
            </a:r>
            <a:r>
              <a:rPr lang="tr-TR" dirty="0" err="1"/>
              <a:t>results.match_id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SET </a:t>
            </a:r>
            <a:r>
              <a:rPr lang="tr-TR" dirty="0" err="1"/>
              <a:t>home</a:t>
            </a:r>
            <a:r>
              <a:rPr lang="tr-TR" dirty="0"/>
              <a:t>=</a:t>
            </a:r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NEW.team_id</a:t>
            </a:r>
            <a:r>
              <a:rPr lang="tr-TR" dirty="0"/>
              <a:t> = </a:t>
            </a:r>
            <a:r>
              <a:rPr lang="tr-TR" dirty="0" err="1"/>
              <a:t>matches.home_id</a:t>
            </a:r>
            <a:r>
              <a:rPr lang="tr-TR" dirty="0"/>
              <a:t>,(SELECT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WHERE </a:t>
            </a:r>
            <a:r>
              <a:rPr lang="tr-TR" dirty="0" err="1"/>
              <a:t>results.match_id</a:t>
            </a:r>
            <a:r>
              <a:rPr lang="tr-TR" dirty="0"/>
              <a:t> = </a:t>
            </a:r>
            <a:r>
              <a:rPr lang="tr-TR" dirty="0" err="1"/>
              <a:t>NEW.match_id</a:t>
            </a:r>
            <a:r>
              <a:rPr lang="tr-TR" dirty="0"/>
              <a:t>)+</a:t>
            </a:r>
            <a:r>
              <a:rPr lang="tr-TR" dirty="0" err="1"/>
              <a:t>NEW.goals,home</a:t>
            </a:r>
            <a:r>
              <a:rPr lang="tr-TR" dirty="0"/>
              <a:t>),</a:t>
            </a:r>
          </a:p>
          <a:p>
            <a:pPr marL="0" indent="0">
              <a:buNone/>
            </a:pPr>
            <a:r>
              <a:rPr lang="tr-TR" dirty="0" err="1"/>
              <a:t>away</a:t>
            </a:r>
            <a:r>
              <a:rPr lang="tr-TR" dirty="0"/>
              <a:t>=</a:t>
            </a:r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NEW.team_id</a:t>
            </a:r>
            <a:r>
              <a:rPr lang="tr-TR" dirty="0"/>
              <a:t> = </a:t>
            </a:r>
            <a:r>
              <a:rPr lang="tr-TR" dirty="0" err="1"/>
              <a:t>matches.away_id</a:t>
            </a:r>
            <a:r>
              <a:rPr lang="tr-TR" dirty="0"/>
              <a:t>,(SELECT </a:t>
            </a:r>
            <a:r>
              <a:rPr lang="tr-TR" dirty="0" err="1"/>
              <a:t>away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WHERE </a:t>
            </a:r>
            <a:r>
              <a:rPr lang="tr-TR" dirty="0" err="1"/>
              <a:t>results.match_id</a:t>
            </a:r>
            <a:r>
              <a:rPr lang="tr-TR" dirty="0"/>
              <a:t> = </a:t>
            </a:r>
            <a:r>
              <a:rPr lang="tr-TR" dirty="0" err="1"/>
              <a:t>NEW.match_id</a:t>
            </a:r>
            <a:r>
              <a:rPr lang="tr-TR" dirty="0"/>
              <a:t>)+</a:t>
            </a:r>
            <a:r>
              <a:rPr lang="tr-TR" dirty="0" err="1"/>
              <a:t>NEW.goals,away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WHERE </a:t>
            </a:r>
            <a:r>
              <a:rPr lang="tr-TR" dirty="0" err="1"/>
              <a:t>results.match_id</a:t>
            </a:r>
            <a:r>
              <a:rPr lang="tr-TR" dirty="0"/>
              <a:t> = </a:t>
            </a:r>
            <a:r>
              <a:rPr lang="tr-TR" dirty="0" err="1"/>
              <a:t>NEW.match_id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END$$</a:t>
            </a:r>
          </a:p>
          <a:p>
            <a:pPr marL="0" indent="0">
              <a:buNone/>
            </a:pPr>
            <a:r>
              <a:rPr lang="tr-TR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95206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12F17-52B3-97B3-300D-93805BAE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Add_result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DBD9B7-E13D-F69E-50D9-A6A659D5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add_result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matches</a:t>
            </a:r>
          </a:p>
          <a:p>
            <a:pPr marL="0" indent="0">
              <a:buNone/>
            </a:pPr>
            <a:r>
              <a:rPr lang="en-US" dirty="0"/>
              <a:t>FOR EACH ROW </a:t>
            </a:r>
          </a:p>
          <a:p>
            <a:pPr marL="0" indent="0">
              <a:buNone/>
            </a:pPr>
            <a:r>
              <a:rPr lang="en-US" dirty="0"/>
              <a:t>INSERT INTO `results`(`</a:t>
            </a:r>
            <a:r>
              <a:rPr lang="en-US" dirty="0" err="1"/>
              <a:t>match_id</a:t>
            </a:r>
            <a:r>
              <a:rPr lang="en-US" dirty="0"/>
              <a:t>`, `home`, `away`) VALUES (NEW.match_id,0,0);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65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86B6147-DEB4-1F78-842B-BB3AACC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7200" b="1" i="0" kern="12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5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DD9075-A2B3-F05C-7491-A2F70A1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show_home_name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34117-1E91-65A5-88E6-B96450A7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DELIMITER &amp;&amp;</a:t>
            </a:r>
          </a:p>
          <a:p>
            <a:pPr marL="0" indent="0">
              <a:buNone/>
            </a:pPr>
            <a:r>
              <a:rPr lang="en-US" sz="2000" dirty="0"/>
              <a:t>CREATE PROCEDURE </a:t>
            </a:r>
            <a:r>
              <a:rPr lang="en-US" sz="2000" dirty="0" err="1"/>
              <a:t>show_home_name</a:t>
            </a:r>
            <a:r>
              <a:rPr lang="en-US" sz="2000" dirty="0"/>
              <a:t> (IN var1 varchar(50))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SELECT * FROM `</a:t>
            </a:r>
            <a:r>
              <a:rPr lang="en-US" sz="2000" dirty="0" err="1"/>
              <a:t>show_fikstür</a:t>
            </a:r>
            <a:r>
              <a:rPr lang="en-US" sz="2000" dirty="0"/>
              <a:t>` WHERE </a:t>
            </a:r>
            <a:r>
              <a:rPr lang="en-US" sz="2000" dirty="0" err="1"/>
              <a:t>home_name</a:t>
            </a:r>
            <a:r>
              <a:rPr lang="en-US" sz="2000" dirty="0"/>
              <a:t>=var1 or </a:t>
            </a:r>
            <a:r>
              <a:rPr lang="en-US" sz="2000" dirty="0" err="1"/>
              <a:t>away_name</a:t>
            </a:r>
            <a:r>
              <a:rPr lang="en-US" sz="2000" dirty="0"/>
              <a:t>=var1;</a:t>
            </a:r>
          </a:p>
          <a:p>
            <a:pPr marL="0" indent="0">
              <a:buNone/>
            </a:pPr>
            <a:r>
              <a:rPr lang="en-US" sz="2000" dirty="0"/>
              <a:t>END &amp;&amp;</a:t>
            </a:r>
          </a:p>
          <a:p>
            <a:pPr marL="0" indent="0">
              <a:buNone/>
            </a:pPr>
            <a:r>
              <a:rPr lang="en-US" sz="2000" dirty="0"/>
              <a:t>DELIMITER ;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/>
              <a:t>SET @name = </a:t>
            </a:r>
            <a:r>
              <a:rPr lang="en-US" sz="2000" dirty="0" err="1"/>
              <a:t>varchardeğeri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show_home_name</a:t>
            </a:r>
            <a:r>
              <a:rPr lang="en-US" sz="2000" dirty="0"/>
              <a:t>(@name);</a:t>
            </a:r>
          </a:p>
          <a:p>
            <a:pPr marL="0" indent="0">
              <a:buNone/>
            </a:pPr>
            <a:r>
              <a:rPr lang="en-US" sz="2000" dirty="0"/>
              <a:t>SELECT @name;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92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520</Words>
  <Application>Microsoft Office PowerPoint</Application>
  <PresentationFormat>Geniş ekran</PresentationFormat>
  <Paragraphs>51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Teması</vt:lpstr>
      <vt:lpstr>PowerPoint Sunusu</vt:lpstr>
      <vt:lpstr>Viewler</vt:lpstr>
      <vt:lpstr>show_fikstür</vt:lpstr>
      <vt:lpstr>Player_informations</vt:lpstr>
      <vt:lpstr>Trigger</vt:lpstr>
      <vt:lpstr>Update_result</vt:lpstr>
      <vt:lpstr>Add_result</vt:lpstr>
      <vt:lpstr>Stored procedures</vt:lpstr>
      <vt:lpstr>show_home_name</vt:lpstr>
      <vt:lpstr>Functions</vt:lpstr>
      <vt:lpstr>CONCAT</vt:lpstr>
      <vt:lpstr>Sayfalar</vt:lpstr>
      <vt:lpstr>Lig tablosu</vt:lpstr>
      <vt:lpstr>Fikstür tablosu</vt:lpstr>
      <vt:lpstr>Oyuncular tablosu</vt:lpstr>
      <vt:lpstr>Skor ekleme tablosu</vt:lpstr>
      <vt:lpstr>Takımları görüntüleme tablosu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ERDOĞDU</dc:creator>
  <cp:lastModifiedBy>Mehmet ERDOĞDU</cp:lastModifiedBy>
  <cp:revision>7</cp:revision>
  <dcterms:created xsi:type="dcterms:W3CDTF">2022-05-16T22:10:14Z</dcterms:created>
  <dcterms:modified xsi:type="dcterms:W3CDTF">2022-05-29T10:07:41Z</dcterms:modified>
</cp:coreProperties>
</file>