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Gemi Tespiti Algoritmalarının Karşılaştırması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Faster R-CNN, YOLOv8, YOLOv9 ve Mask R-CNN Algoritmaları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Giriş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Gemi tespiti, denizcilik güvenliği, ticari operasyonlar, arama kurtarma ve askeri uygulamalar gibi kritik alanlarda kullanılır.</a:t>
            </a:r>
          </a:p>
          <a:p>
            <a:r>
              <a:t>- Uydu ve radar görüntüleme teknolojileri ile yapay zeka tabanlı derin öğrenme modelleri bu alanda önemli bir yer tutmaktadır.</a:t>
            </a:r>
          </a:p>
          <a:p>
            <a:r>
              <a:t>- Faster R-CNN, YOLOv8, YOLOv9 ve Mask R-CNN algoritmaları, farklı veri kümeleri ve uydu görüntüleri üzerinde değerlendirilmiştir.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Faster R-CNN ile SAR Tabanlı Gemi Tespiti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Kaynak: Halil İbrahim Şenol (2023)</a:t>
            </a:r>
          </a:p>
          <a:p>
            <a:r>
              <a:t>- Sentinel-1 uydu verileri ve Faster R-CNN algoritması kullanılarak çalışılmıştır.</a:t>
            </a:r>
          </a:p>
          <a:p>
            <a:r>
              <a:t>- %86.11 doğruluk oranı elde edilmiştir.</a:t>
            </a:r>
          </a:p>
          <a:p>
            <a:r>
              <a:t>- SAR verileri, optik görüntülere kıyasla daha dayanıklıdır ve deniz trafiği izleme için uygundur.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YOLOv8 ve YOLOv9 Algoritmalarının Karşılaştırılması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Kaynak: Beyzanur Tekindemir &amp; Fatih Ahmet Şenel (2024)</a:t>
            </a:r>
          </a:p>
          <a:p>
            <a:r>
              <a:t>- YOLOv8 ve YOLOv9 kullanılarak yapılan gemi tespiti çalışması.</a:t>
            </a:r>
          </a:p>
          <a:p>
            <a:r>
              <a:t>- YOLOv9, YOLOv8’e kıyasla daha hızlı yakınsama ve daha yüksek doğruluk sağlamıştır.</a:t>
            </a:r>
          </a:p>
          <a:p>
            <a:r>
              <a:t>- 1658 görüntü içeren 'Ships in Google Earth' veri seti kullanılmıştır.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Mask R-CNN ile Uydu Görüntülerinde Gemi Tespiti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Kaynak: Nuri Erkin Öçer &amp; Uğur Avdan (2024)</a:t>
            </a:r>
          </a:p>
          <a:p>
            <a:r>
              <a:t>- Mask R-CNN algoritması ile 1838 uydu görüntüsü üzerinde test yapılmıştır.</a:t>
            </a:r>
          </a:p>
          <a:p>
            <a:r>
              <a:t>- Model, birbirine yakın gemileri tespit etmede hata payı göstermiştir.</a:t>
            </a:r>
          </a:p>
          <a:p>
            <a:r>
              <a:t>- Özellikle küçük gemilerin tespitinde daha başarılı sonuçlar alınmıştır.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Algoritmaların Karşılaştırılması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| Algoritma  | Avantajlar | Dezavantajlar |</a:t>
            </a:r>
          </a:p>
          <a:p>
            <a:r>
              <a:t>|-----------|------------|--------------|</a:t>
            </a:r>
          </a:p>
          <a:p>
            <a:r>
              <a:t>| Faster R-CNN | SAR ile uyumluluk, yüksek doğruluk | Yüksek hesaplama maliyeti |</a:t>
            </a:r>
          </a:p>
          <a:p>
            <a:r>
              <a:t>| YOLOv8 | Gerçek zamanlı tespit, daha stabil eğitim süreci | YOLOv9’a göre düşük hassasiyet |</a:t>
            </a:r>
          </a:p>
          <a:p>
            <a:r>
              <a:t>| YOLOv9 | Daha hızlı ve yüksek doğruluk oranı | Yoğun nesne içeren sahnelerde hata yapabilir |</a:t>
            </a:r>
          </a:p>
          <a:p>
            <a:r>
              <a:t>| Mask R-CNN | Daha detaylı segmentasyon | Yoğun gemi bulunan sahnelerde hata yapabilir |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Gemi Tespiti Teknolojilerinin Kullanım Alanları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Deniz taşımacılığı güvenliği</a:t>
            </a:r>
          </a:p>
          <a:p>
            <a:r>
              <a:t>- Deniz kazalarının önlenmesi</a:t>
            </a:r>
          </a:p>
          <a:p>
            <a:r>
              <a:t>- Balıkçılık yönetimi ve yasa dışı avlanma tespiti</a:t>
            </a:r>
          </a:p>
          <a:p>
            <a:r>
              <a:t>- Arama ve kurtarma operasyonları</a:t>
            </a:r>
          </a:p>
          <a:p>
            <a:r>
              <a:t>- Askeri ve stratejik amaçlar için kullanımı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Sonuç ve Öneriler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YOLOv9 modeli, en hızlı ve en yüksek doğruluk oranına sahip algoritma olarak öne çıkmaktadır.</a:t>
            </a:r>
          </a:p>
          <a:p>
            <a:r>
              <a:t>- Mask R-CNN, küçük nesnelerin tespitinde etkili ancak yoğun nesne içeren görüntülerde hata yapabilir.</a:t>
            </a:r>
          </a:p>
          <a:p>
            <a:r>
              <a:t>- Faster R-CNN, SAR görüntülerde başarılı ve deniz trafiği takibi için uygun bir çözüm sunmaktadır.</a:t>
            </a:r>
          </a:p>
          <a:p>
            <a:r>
              <a:t>- Gerçek zamanlı gemi takibi için YOLOv9 önerilmektedir.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Kaynaklar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Şenol H. İ. (2023). SAR Tabanlı Gemi Tespiti için CNN Algoritmalarının Kullanımı.</a:t>
            </a:r>
          </a:p>
          <a:p>
            <a:r>
              <a:t>- Tekindemir B. &amp; Şenel F. A. (2024). YOLOv8 ve YOLOv9 Algoritmalarının Performans Değerlendirmesi.</a:t>
            </a:r>
          </a:p>
          <a:p>
            <a:r>
              <a:t>- Öçer N. E. &amp; Avdan U. (2024). Mask R-CNN ile Uydu Görüntülerinde Gemi Tespiti.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