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94680"/>
  </p:normalViewPr>
  <p:slideViewPr>
    <p:cSldViewPr snapToGrid="0">
      <p:cViewPr varScale="1">
        <p:scale>
          <a:sx n="205" d="100"/>
          <a:sy n="205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6164-2825-1605-025A-39422B67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285C-B966-3946-4BCD-13B8E17F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8D8E-BF94-44D1-78ED-45DC9D8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B036-1A3D-9AFD-CCDE-BF13D427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1312-77E6-F917-123E-B44CC53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A4CD-05FC-26F0-3EDC-F5B17448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D001-2617-CD57-5983-8F55A9B6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3478-6144-76D4-507C-6DFEC48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EBDC-3994-B734-AEBE-F1DB2CFB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7C05-338E-891B-1CFF-FBFB1949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C0702-FF94-B860-876F-15A2344C43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7120" y="314008"/>
            <a:ext cx="137668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749-4B87-CFC5-FC3A-C2A22D4B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90F3-DDF2-EDEC-5365-6FAA94E3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2231-34C8-7D69-A232-0741EA93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C48B-C883-D5DD-589F-9A08D715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2A37-1BFB-8CB5-61DA-F192C151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7B91-29E6-1865-DC9B-777860B766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0770" y="1709738"/>
            <a:ext cx="137668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4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C59F-25B9-29F5-60E2-88EB98A3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22AD-EE8E-1A88-F2B7-3408CF92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2F83-EC48-FFB4-2F46-AD946BF1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E5EA-E74C-201C-4772-6612442C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2661-339D-20AC-0CE4-70A643D1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7F7E-E5FE-16DA-3022-3955B810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F1FE31-7ACF-1919-6102-44908E4704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7120" y="314008"/>
            <a:ext cx="137668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896-0D4E-B1F9-CBFB-728B9598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25EA-1830-A1BE-E96A-CD1EE385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B347-9F72-2DF4-71DE-53831D5A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FCEA7-F241-2C57-8BD2-322E2A1BC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586D-D722-D23B-AFCE-FA54DA69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746C1-9FE2-2C00-FA17-C27DE1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352C6-312E-757A-468C-5A4DA9DA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ADA7D-2E6E-4AF0-928B-12196C4F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13642-FD3B-774F-0142-72603F6FB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7120" y="314008"/>
            <a:ext cx="137668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2BA0-16E2-1146-A9DB-B4B98B24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0647B-6C6A-10CC-23DE-D6C9E4B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E57CA-F956-A67C-30E8-DBD10600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26011-8E58-F23E-F073-BC2A8DCA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52AF5-25E8-9C05-135E-5917A8C2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7120" y="314008"/>
            <a:ext cx="137668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319F-38F3-24C8-1A8D-E8314899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2993-AFED-B9A7-6523-85AD8F76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6A99-0471-54B9-8ACE-0EE961FC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F1E6-823C-8346-AC60-FA61624C06FE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F25E-EC58-0250-84DC-521BE5D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FE39-AE90-CDB1-0052-F24211E6F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5943-D4BF-4845-9071-2420B0BA3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7046-16DB-D3EB-0309-8653F919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&lt;Name&gt;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F8AB-DD03-0B3C-3BC8-D21E80BAF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&lt;Position&gt;</a:t>
            </a:r>
            <a:br>
              <a:rPr lang="en-GB" dirty="0"/>
            </a:br>
            <a:r>
              <a:rPr lang="en-GB" dirty="0"/>
              <a:t>&lt;Institution&gt;</a:t>
            </a:r>
          </a:p>
        </p:txBody>
      </p:sp>
    </p:spTree>
    <p:extLst>
      <p:ext uri="{BB962C8B-B14F-4D97-AF65-F5344CB8AC3E}">
        <p14:creationId xmlns:p14="http://schemas.microsoft.com/office/powerpoint/2010/main" val="27232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5A35-1308-B5B2-6471-CFF697F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81B-E099-A33F-155B-387596C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This slide is an opportunity to talk about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Your background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Your institution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Your long-term research goals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Your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51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5A35-1308-B5B2-6471-CFF697F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81B-E099-A33F-155B-387596C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are some of your past and current projects?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some of the main challenges that you need to tackle?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5A35-1308-B5B2-6471-CFF697F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81B-E099-A33F-155B-387596C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brings you here?</a:t>
            </a:r>
          </a:p>
          <a:p>
            <a:pPr>
              <a:lnSpc>
                <a:spcPct val="150000"/>
              </a:lnSpc>
            </a:pPr>
            <a:r>
              <a:rPr lang="en-GB" dirty="0"/>
              <a:t>What would you like to take home from this workshop?</a:t>
            </a:r>
          </a:p>
          <a:p>
            <a:pPr>
              <a:lnSpc>
                <a:spcPct val="150000"/>
              </a:lnSpc>
            </a:pPr>
            <a:r>
              <a:rPr lang="en-GB" dirty="0"/>
              <a:t>A field that you would like to build </a:t>
            </a:r>
            <a:r>
              <a:rPr lang="en-GB"/>
              <a:t>a bridge to</a:t>
            </a:r>
          </a:p>
          <a:p>
            <a:pPr>
              <a:lnSpc>
                <a:spcPct val="150000"/>
              </a:lnSpc>
            </a:pPr>
            <a:r>
              <a:rPr lang="en-GB" dirty="0"/>
              <a:t>A new project that you would like to start with potential collaborators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Office Theme</vt:lpstr>
      <vt:lpstr>&lt;Name&gt;</vt:lpstr>
      <vt:lpstr>Who?</vt:lpstr>
      <vt:lpstr>What</vt:lpstr>
      <vt:lpstr>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&lt;Name&gt;</dc:title>
  <dc:creator>Hessam Mehr</dc:creator>
  <cp:lastModifiedBy>Hessam Mehr</cp:lastModifiedBy>
  <cp:revision>2</cp:revision>
  <dcterms:created xsi:type="dcterms:W3CDTF">2024-02-21T20:25:05Z</dcterms:created>
  <dcterms:modified xsi:type="dcterms:W3CDTF">2024-02-21T21:47:52Z</dcterms:modified>
</cp:coreProperties>
</file>