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24"/>
  </p:notesMasterIdLst>
  <p:sldIdLst>
    <p:sldId id="256" r:id="rId2"/>
    <p:sldId id="4379" r:id="rId3"/>
    <p:sldId id="258" r:id="rId4"/>
    <p:sldId id="259" r:id="rId5"/>
    <p:sldId id="271" r:id="rId6"/>
    <p:sldId id="272" r:id="rId7"/>
    <p:sldId id="268" r:id="rId8"/>
    <p:sldId id="269" r:id="rId9"/>
    <p:sldId id="260" r:id="rId10"/>
    <p:sldId id="4380" r:id="rId11"/>
    <p:sldId id="4381" r:id="rId12"/>
    <p:sldId id="4382" r:id="rId13"/>
    <p:sldId id="4383" r:id="rId14"/>
    <p:sldId id="4384" r:id="rId15"/>
    <p:sldId id="4385" r:id="rId16"/>
    <p:sldId id="4386" r:id="rId17"/>
    <p:sldId id="4387" r:id="rId18"/>
    <p:sldId id="4388" r:id="rId19"/>
    <p:sldId id="4389" r:id="rId20"/>
    <p:sldId id="4390" r:id="rId21"/>
    <p:sldId id="4391" r:id="rId22"/>
    <p:sldId id="43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mehra" initials="a" lastIdx="1" clrIdx="0">
    <p:extLst>
      <p:ext uri="{19B8F6BF-5375-455C-9EA6-DF929625EA0E}">
        <p15:presenceInfo xmlns:p15="http://schemas.microsoft.com/office/powerpoint/2012/main" userId="anilmeh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F389"/>
    <a:srgbClr val="D43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4B50E-C129-4238-B829-7A621964E884}" type="datetimeFigureOut">
              <a:rPr lang="en-IN" smtClean="0"/>
              <a:t>28/12/2018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1FC49-CE16-4451-BA16-5813413C4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1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5320-B913-4054-83E6-8B1AE33CC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1D1CF-BD43-4681-A4C9-40BB91E2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8A2FC-7703-4933-AA67-EDA8CEF9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A694-34F4-4C96-AB91-7F201289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C626-E56D-4328-A3CD-2E95A242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6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1916-4790-4A25-BC50-34A8D955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45DF0-CAAD-4B73-A894-2BD7ED470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9AE1-3B3A-4A90-A08C-48D1BEC3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EDC5C-D70A-4C66-838D-63C3D6F6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9106-B158-466A-9FD4-03B8EC3D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7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129AD-07D4-4F29-B1A8-23C83BD02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126E3-A7CF-4F85-A6EE-A934FAA51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6BE3-6D28-4B7B-992F-3DC6D4B0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46C7F-CC72-406C-9848-305BA32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D6331-7DFD-4B9A-A86C-8F693253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9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small typ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1524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6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4953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8763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048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8555C-054C-47CC-BB32-9F4F7935A621}"/>
              </a:ext>
            </a:extLst>
          </p:cNvPr>
          <p:cNvSpPr/>
          <p:nvPr userDrawn="1"/>
        </p:nvSpPr>
        <p:spPr>
          <a:xfrm flipV="1">
            <a:off x="0" y="285750"/>
            <a:ext cx="12192000" cy="70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A2199C2-ED05-4C88-A50F-B00097C71D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" y="5715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NAB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D809B74-1208-4156-889E-3C2BB09B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8140"/>
            <a:ext cx="11430000" cy="403860"/>
          </a:xfrm>
        </p:spPr>
        <p:txBody>
          <a:bodyPr>
            <a:noAutofit/>
          </a:bodyPr>
          <a:lstStyle>
            <a:lvl1pPr>
              <a:defRPr sz="2667" b="0">
                <a:solidFill>
                  <a:schemeClr val="accent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954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A9A0-B5B7-4672-B057-9C7C01EF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48B4-834F-4E4E-9743-F1EE9CFC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98435-A67B-43E4-9C29-57EBB9F9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DBBD-D717-4063-BD58-B55CAC48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2202-3CA6-463B-9055-B86F4F9B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1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AB6C-0DAA-4557-8D2D-FABC2A95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631B0-F5A5-4F77-B591-D826CAE0F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7C343-9307-4CD8-B40A-D33F7035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AB94E-4BFA-4505-973D-030C488A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08DB-062D-4EE2-8037-2AE96C67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4D9E-30F5-456B-AB49-2CABB0D0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D9F6-D79A-4163-A167-ED9D37E55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137C-3EFD-4B5C-A78A-0FACE722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88AE8-89DA-4AAA-A32C-34946AAE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3181-F66D-4A30-A42D-3C3B4D78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92CE-7CDF-4946-8FCC-38F528C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6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7952-BA3C-46C5-B4AA-170BA8B8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90D2C-8F75-499B-8C47-41BD8A77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1B3E1-943E-4B90-AF81-BC8A0A43F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4D421-8263-4413-B55D-52127CACA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A141C-FF18-47B6-87F0-9935359F5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A1E50-3ED6-4181-889A-7A80908B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ECA23-B0F8-49F9-AA24-F09FA24F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AB64-8E16-46A1-9BEC-F6A38D34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5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F5F4-DE68-422B-B54C-9D72E25D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3AAD0-4BDF-4115-8712-B34FB8ED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89176-D94B-47C9-8873-03F98E68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F38FA-D2C0-42C4-B7D3-775CAD8B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1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B9B1F-D6A3-4172-9B76-7AB6726D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91A36-35E1-4715-9F0D-AD1317FC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DE46B-37F5-4450-A332-F1A602E4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B9B1-79F8-45C6-98AB-AF7EBF58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9334-4225-45B6-A20D-3B661952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AFDA1-41D6-4D8D-ADBF-B9AC5C137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71D58-05EA-4040-A315-3E464439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6325B-F7F7-405A-BA00-BAD7D7F8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DC75C-8F36-451A-B695-C1D78E04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3053-43E6-4510-889A-6B44676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9A3D9-C708-435C-B74F-13DC68D3E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DDB76-45AF-4D1E-9191-82CC82398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508B4-2757-4179-B63D-21725EFC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6326E-8A50-4B6D-A872-9157B87F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C2A8-FA6E-4E0E-804A-AB3137FC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8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5000">
              <a:schemeClr val="accent1">
                <a:lumMod val="45000"/>
                <a:lumOff val="5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EE8FF-11CB-4387-B781-60961430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4B7FC-B5E5-4D2C-A166-5020F7076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842AF-53C6-4926-ADBF-A012C0482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2956D-EFBD-431B-AF54-11468F2B2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F7E68-BA31-4AC7-A747-4232289E9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8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hyperlink" Target="XYZ_Lending_DataAnalysis.ipynb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776D-58FC-4541-A285-3CD72F42F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XYZ Loan Lending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EA45A-2512-4554-B48A-A44DAD145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Classification Model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9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338C-0EB3-4064-B492-F828D8F6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4" y="5500587"/>
            <a:ext cx="5594488" cy="1428161"/>
          </a:xfrm>
        </p:spPr>
        <p:txBody>
          <a:bodyPr>
            <a:normAutofit/>
          </a:bodyPr>
          <a:lstStyle/>
          <a:p>
            <a:r>
              <a:rPr lang="en-IN" sz="3200" dirty="0"/>
              <a:t>20 variables were considered for building the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C45F99-B099-4239-9B0C-2AE4542D9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04" y="172279"/>
            <a:ext cx="5594488" cy="4134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A799D5-C724-4E50-964F-491356B19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29" y="49282"/>
            <a:ext cx="5844209" cy="4231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A46D1-B526-42D8-9961-25C56D2ED407}"/>
              </a:ext>
            </a:extLst>
          </p:cNvPr>
          <p:cNvSpPr txBox="1"/>
          <p:nvPr/>
        </p:nvSpPr>
        <p:spPr>
          <a:xfrm>
            <a:off x="6151078" y="5429838"/>
            <a:ext cx="5897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  <a:ea typeface="+mj-ea"/>
                <a:cs typeface="+mj-cs"/>
              </a:rPr>
              <a:t>Out of 20 significant variables considered for modelling, only 1 had missing value .</a:t>
            </a:r>
          </a:p>
        </p:txBody>
      </p:sp>
    </p:spTree>
    <p:extLst>
      <p:ext uri="{BB962C8B-B14F-4D97-AF65-F5344CB8AC3E}">
        <p14:creationId xmlns:p14="http://schemas.microsoft.com/office/powerpoint/2010/main" val="428052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4778-886D-47F7-A98A-2DAD2DE2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79" y="4744277"/>
            <a:ext cx="10336694" cy="1749287"/>
          </a:xfrm>
        </p:spPr>
        <p:txBody>
          <a:bodyPr>
            <a:normAutofit/>
          </a:bodyPr>
          <a:lstStyle/>
          <a:p>
            <a:r>
              <a:rPr lang="en-IN" dirty="0"/>
              <a:t>Missing value of variable “tot_cur_bal” was replaced with median value of the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D49210-15C5-40BC-A3DD-78E40733A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70" y="364435"/>
            <a:ext cx="5194852" cy="3836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8F6060-426A-415A-9A6E-1A42E754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165" y="364435"/>
            <a:ext cx="5674208" cy="39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6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8649B7-49D5-43DC-8C11-4CAC6DCC0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585" y="1004232"/>
            <a:ext cx="8239125" cy="4207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A496F-F569-4BCE-BC4C-6A5FAAE226C3}"/>
              </a:ext>
            </a:extLst>
          </p:cNvPr>
          <p:cNvSpPr txBox="1"/>
          <p:nvPr/>
        </p:nvSpPr>
        <p:spPr>
          <a:xfrm>
            <a:off x="193964" y="207818"/>
            <a:ext cx="872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Hot Encoding the Object datatype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2AAD7-76B3-481A-9969-44A713AEE911}"/>
              </a:ext>
            </a:extLst>
          </p:cNvPr>
          <p:cNvSpPr txBox="1"/>
          <p:nvPr/>
        </p:nvSpPr>
        <p:spPr>
          <a:xfrm>
            <a:off x="498764" y="5361709"/>
            <a:ext cx="1111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Hot encoding is used to perform “</a:t>
            </a:r>
            <a:r>
              <a:rPr lang="en-IN" b="1" dirty="0"/>
              <a:t>Binarization</a:t>
            </a:r>
            <a:r>
              <a:rPr lang="en-IN" dirty="0"/>
              <a:t>” of the category and include it as a feature to train the model 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036A1-7C45-4147-8B9B-47AA8D2B68FF}"/>
              </a:ext>
            </a:extLst>
          </p:cNvPr>
          <p:cNvSpPr txBox="1"/>
          <p:nvPr/>
        </p:nvSpPr>
        <p:spPr>
          <a:xfrm>
            <a:off x="498764" y="6008040"/>
            <a:ext cx="1146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Variables : addr_state, application_type, grade, home_ownership, initial_list_status, purpose, sub_grade, term,</a:t>
            </a:r>
          </a:p>
          <a:p>
            <a:r>
              <a:rPr lang="en-IN" dirty="0"/>
              <a:t>       verification_status were hot encoded.</a:t>
            </a:r>
          </a:p>
        </p:txBody>
      </p:sp>
    </p:spTree>
    <p:extLst>
      <p:ext uri="{BB962C8B-B14F-4D97-AF65-F5344CB8AC3E}">
        <p14:creationId xmlns:p14="http://schemas.microsoft.com/office/powerpoint/2010/main" val="32349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AFC3F7-D4DF-4A0B-8536-3C85FB1D4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2" y="1514404"/>
            <a:ext cx="10224654" cy="4359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BBF021-C0E3-448B-B6B4-F4999F856DCA}"/>
              </a:ext>
            </a:extLst>
          </p:cNvPr>
          <p:cNvSpPr txBox="1"/>
          <p:nvPr/>
        </p:nvSpPr>
        <p:spPr>
          <a:xfrm>
            <a:off x="249382" y="568036"/>
            <a:ext cx="1001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Splitting of Data into Train and Test Datasets on the basis of ‘</a:t>
            </a:r>
            <a:r>
              <a:rPr lang="en-IN" sz="2400" dirty="0" err="1"/>
              <a:t>issue_d</a:t>
            </a:r>
            <a:r>
              <a:rPr lang="en-IN" sz="2400" dirty="0"/>
              <a:t>’ variable</a:t>
            </a:r>
          </a:p>
        </p:txBody>
      </p:sp>
    </p:spTree>
    <p:extLst>
      <p:ext uri="{BB962C8B-B14F-4D97-AF65-F5344CB8AC3E}">
        <p14:creationId xmlns:p14="http://schemas.microsoft.com/office/powerpoint/2010/main" val="133804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883F-F461-4726-8454-33F6E9F3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2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/>
              <a:t>Using Min Max Scaler Train and Test set has been scaled to perform the prediction part.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527B4B-1B1F-45B3-8621-C4B4143A0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73" y="1121532"/>
            <a:ext cx="7308273" cy="3977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239E18-69D3-4EF5-9E71-DD9DF852B63F}"/>
              </a:ext>
            </a:extLst>
          </p:cNvPr>
          <p:cNvSpPr txBox="1"/>
          <p:nvPr/>
        </p:nvSpPr>
        <p:spPr>
          <a:xfrm>
            <a:off x="325583" y="5588667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Min Max Scaler: It transforms features by scaling each feature to a given range </a:t>
            </a:r>
            <a:r>
              <a:rPr lang="en-IN" sz="2400" dirty="0" err="1"/>
              <a:t>i.e</a:t>
            </a:r>
            <a:r>
              <a:rPr lang="en-IN" sz="2400" dirty="0"/>
              <a:t>, between 0 to 1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037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2FD1C0-B10B-4B83-84CC-68470BA06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6334127" cy="1819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E17A6E-5041-4488-9DFE-B1BA92A2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4400"/>
            <a:ext cx="6334127" cy="477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349583-6394-4E68-9D79-20F567DA062E}"/>
              </a:ext>
            </a:extLst>
          </p:cNvPr>
          <p:cNvSpPr txBox="1"/>
          <p:nvPr/>
        </p:nvSpPr>
        <p:spPr>
          <a:xfrm>
            <a:off x="6650182" y="365125"/>
            <a:ext cx="505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Logistic Regression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C4538-0E6C-4198-9FE4-52EBAB9EFA73}"/>
              </a:ext>
            </a:extLst>
          </p:cNvPr>
          <p:cNvSpPr txBox="1"/>
          <p:nvPr/>
        </p:nvSpPr>
        <p:spPr>
          <a:xfrm>
            <a:off x="6650182" y="2022764"/>
            <a:ext cx="53617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Here we used the Logistic Regression Technique for the modelling purpose and find 94.78 % accuracy for the training set while for the test data set it goes higher to 99.85 %.</a:t>
            </a:r>
          </a:p>
        </p:txBody>
      </p:sp>
    </p:spTree>
    <p:extLst>
      <p:ext uri="{BB962C8B-B14F-4D97-AF65-F5344CB8AC3E}">
        <p14:creationId xmlns:p14="http://schemas.microsoft.com/office/powerpoint/2010/main" val="117151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ACEA-4713-4CC7-B56E-EAD107BE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18" y="4992543"/>
            <a:ext cx="10633364" cy="1325563"/>
          </a:xfrm>
        </p:spPr>
        <p:txBody>
          <a:bodyPr>
            <a:normAutofit/>
          </a:bodyPr>
          <a:lstStyle/>
          <a:p>
            <a:r>
              <a:rPr lang="en-IN" sz="2800" dirty="0"/>
              <a:t>Model Sensitivity =99.92% (Identifying true positive ) </a:t>
            </a:r>
            <a:br>
              <a:rPr lang="en-IN" sz="2800" dirty="0"/>
            </a:br>
            <a:r>
              <a:rPr lang="en-IN" sz="2800" dirty="0"/>
              <a:t>Model Specificity=43.86% (Identifying true negative )</a:t>
            </a:r>
            <a:br>
              <a:rPr lang="en-IN" sz="2800" dirty="0"/>
            </a:br>
            <a:r>
              <a:rPr lang="en-IN" sz="2800" dirty="0"/>
              <a:t>While AUC =.90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381980-573C-4585-A30A-9CE0E2F11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33" y="365125"/>
            <a:ext cx="5101503" cy="4297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B889C-7C54-49F8-A743-2D99D1999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19" y="365124"/>
            <a:ext cx="6398636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2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5377BA-A0B4-416F-93C0-A183F7E30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00" y="3578806"/>
            <a:ext cx="5648325" cy="3163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B5E5A-48C0-4B82-BBC0-20A63E47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41" y="265762"/>
            <a:ext cx="5890649" cy="6476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E3B1EB-F22A-4587-B0F3-E643B59E8A7C}"/>
              </a:ext>
            </a:extLst>
          </p:cNvPr>
          <p:cNvSpPr txBox="1"/>
          <p:nvPr/>
        </p:nvSpPr>
        <p:spPr>
          <a:xfrm>
            <a:off x="225287" y="265762"/>
            <a:ext cx="553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Naïve Bayes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A2630-D373-4AE2-A243-7AC07C4F10EE}"/>
              </a:ext>
            </a:extLst>
          </p:cNvPr>
          <p:cNvSpPr txBox="1"/>
          <p:nvPr/>
        </p:nvSpPr>
        <p:spPr>
          <a:xfrm>
            <a:off x="225287" y="1126435"/>
            <a:ext cx="53936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Using this approach the  model accuracy for Train Data was 85.6% and for the Test Data it was recorded 87.83 %.</a:t>
            </a:r>
          </a:p>
        </p:txBody>
      </p:sp>
    </p:spTree>
    <p:extLst>
      <p:ext uri="{BB962C8B-B14F-4D97-AF65-F5344CB8AC3E}">
        <p14:creationId xmlns:p14="http://schemas.microsoft.com/office/powerpoint/2010/main" val="287181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D7F5-2660-45F8-9E83-E13FDB5C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41E71C-7191-4A4F-BF35-54752DE95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88" y="67917"/>
            <a:ext cx="5724525" cy="4314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5037EE-7A69-4AA3-8AD0-7A51D4BB8D00}"/>
              </a:ext>
            </a:extLst>
          </p:cNvPr>
          <p:cNvSpPr txBox="1"/>
          <p:nvPr/>
        </p:nvSpPr>
        <p:spPr>
          <a:xfrm>
            <a:off x="146188" y="4664765"/>
            <a:ext cx="5896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 Sensitivity =87.87% (Identifying true positive ) </a:t>
            </a:r>
            <a:br>
              <a:rPr lang="en-IN" sz="2400" dirty="0"/>
            </a:br>
            <a:r>
              <a:rPr lang="en-IN" sz="2400" dirty="0"/>
              <a:t>Model Specificity=51.44% (Identifying true negative )</a:t>
            </a:r>
            <a:br>
              <a:rPr lang="en-IN" sz="2400" dirty="0"/>
            </a:br>
            <a:r>
              <a:rPr lang="en-IN" sz="2400" dirty="0"/>
              <a:t>While AUC =.79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15C8C-7FD9-48F9-8F14-8289EF49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7" y="0"/>
            <a:ext cx="6042575" cy="49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34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839F-FC75-40B3-8038-656DCC9E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9CDAA-426A-4545-B9A7-F5C6AD4FA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524625" cy="409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37A464-EBD2-46F4-9DCA-9E40E0CA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45" y="278986"/>
            <a:ext cx="5529055" cy="6579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C1083-8223-42EB-A04A-04644733A9EB}"/>
              </a:ext>
            </a:extLst>
          </p:cNvPr>
          <p:cNvSpPr txBox="1"/>
          <p:nvPr/>
        </p:nvSpPr>
        <p:spPr>
          <a:xfrm>
            <a:off x="0" y="4095750"/>
            <a:ext cx="666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Decision Tree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5ECCD-9F97-4F1E-9D1A-DA7AF2EA1ED6}"/>
              </a:ext>
            </a:extLst>
          </p:cNvPr>
          <p:cNvSpPr txBox="1"/>
          <p:nvPr/>
        </p:nvSpPr>
        <p:spPr>
          <a:xfrm>
            <a:off x="0" y="4878497"/>
            <a:ext cx="6662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Model Accuracy for Training Data set was obtained 100%,</a:t>
            </a:r>
          </a:p>
          <a:p>
            <a:r>
              <a:rPr lang="en-IN" sz="2800" dirty="0"/>
              <a:t>While for the Test Data Set it was recorded 98.54%.</a:t>
            </a:r>
          </a:p>
        </p:txBody>
      </p:sp>
    </p:spTree>
    <p:extLst>
      <p:ext uri="{BB962C8B-B14F-4D97-AF65-F5344CB8AC3E}">
        <p14:creationId xmlns:p14="http://schemas.microsoft.com/office/powerpoint/2010/main" val="37535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  <a:gs pos="6000">
              <a:schemeClr val="accent6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66000">
              <a:schemeClr val="accent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96674B-0F44-4F77-9C00-05B0D5EFB7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Imarticus</a:t>
            </a:r>
            <a:r>
              <a:rPr lang="en-US" dirty="0"/>
              <a:t>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8156F-34EA-4BA4-AF03-B2126238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XYZ Corp Lending Loan– Project Charter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A838C8-4312-4BF5-9863-EA6DE897E22B}"/>
              </a:ext>
            </a:extLst>
          </p:cNvPr>
          <p:cNvGrpSpPr/>
          <p:nvPr/>
        </p:nvGrpSpPr>
        <p:grpSpPr>
          <a:xfrm>
            <a:off x="76200" y="1049068"/>
            <a:ext cx="10990406" cy="5988314"/>
            <a:chOff x="427352" y="980728"/>
            <a:chExt cx="10990406" cy="5988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A935EA7-D08B-44FC-91FC-CF9858A73D57}"/>
                </a:ext>
              </a:extLst>
            </p:cNvPr>
            <p:cNvGrpSpPr/>
            <p:nvPr/>
          </p:nvGrpSpPr>
          <p:grpSpPr>
            <a:xfrm>
              <a:off x="551384" y="980728"/>
              <a:ext cx="10866374" cy="5479187"/>
              <a:chOff x="1045028" y="703303"/>
              <a:chExt cx="9296210" cy="518914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F619B77-9F4C-4941-9D54-EB2E71155D4B}"/>
                  </a:ext>
                </a:extLst>
              </p:cNvPr>
              <p:cNvGrpSpPr/>
              <p:nvPr/>
            </p:nvGrpSpPr>
            <p:grpSpPr>
              <a:xfrm>
                <a:off x="1055914" y="751114"/>
                <a:ext cx="4647192" cy="315686"/>
                <a:chOff x="1055914" y="751114"/>
                <a:chExt cx="4647192" cy="315686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4D89A9B-8337-439A-B5AC-3A19FE891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6801" y="751114"/>
                  <a:ext cx="4636305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267C05B-4517-47F1-8425-4043250AA6F7}"/>
                    </a:ext>
                  </a:extLst>
                </p:cNvPr>
                <p:cNvSpPr/>
                <p:nvPr/>
              </p:nvSpPr>
              <p:spPr>
                <a:xfrm>
                  <a:off x="1055914" y="751114"/>
                  <a:ext cx="348343" cy="31568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5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7553C4F-1586-49E0-9F72-5A74E5BF7800}"/>
                  </a:ext>
                </a:extLst>
              </p:cNvPr>
              <p:cNvGrpSpPr/>
              <p:nvPr/>
            </p:nvGrpSpPr>
            <p:grpSpPr>
              <a:xfrm>
                <a:off x="5864952" y="719358"/>
                <a:ext cx="2016305" cy="315686"/>
                <a:chOff x="1042415" y="730244"/>
                <a:chExt cx="2016305" cy="315686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505CDCD9-9A45-4F49-9217-568D86A4E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6801" y="751114"/>
                  <a:ext cx="1991919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DC73B6C-C5D5-4743-AFC1-1C6EFD67714F}"/>
                    </a:ext>
                  </a:extLst>
                </p:cNvPr>
                <p:cNvSpPr/>
                <p:nvPr/>
              </p:nvSpPr>
              <p:spPr>
                <a:xfrm>
                  <a:off x="1042415" y="730244"/>
                  <a:ext cx="348343" cy="31568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5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28AE0C-3FA4-404D-B61E-09B240524F8A}"/>
                  </a:ext>
                </a:extLst>
              </p:cNvPr>
              <p:cNvGrpSpPr/>
              <p:nvPr/>
            </p:nvGrpSpPr>
            <p:grpSpPr>
              <a:xfrm>
                <a:off x="1045028" y="3065163"/>
                <a:ext cx="2296886" cy="315686"/>
                <a:chOff x="1055914" y="751114"/>
                <a:chExt cx="2296886" cy="315686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20FCE5E-6DF1-4286-BB1C-3ECAED6B8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6801" y="751114"/>
                  <a:ext cx="2285999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ED87B98-4E7E-4059-AAA7-8A93D0DF0076}"/>
                    </a:ext>
                  </a:extLst>
                </p:cNvPr>
                <p:cNvSpPr/>
                <p:nvPr/>
              </p:nvSpPr>
              <p:spPr>
                <a:xfrm>
                  <a:off x="1055914" y="751114"/>
                  <a:ext cx="348343" cy="31568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5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1B1E3CF-DACC-48C2-B288-971720DED797}"/>
                  </a:ext>
                </a:extLst>
              </p:cNvPr>
              <p:cNvGrpSpPr/>
              <p:nvPr/>
            </p:nvGrpSpPr>
            <p:grpSpPr>
              <a:xfrm>
                <a:off x="3433037" y="3065163"/>
                <a:ext cx="2296886" cy="315686"/>
                <a:chOff x="1055914" y="751114"/>
                <a:chExt cx="2296886" cy="315686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2B7CDE1-C7ED-4087-8456-28C77F5E3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6801" y="751114"/>
                  <a:ext cx="2285999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6EEA562-9B71-4797-AE34-C3D9AAF872EA}"/>
                    </a:ext>
                  </a:extLst>
                </p:cNvPr>
                <p:cNvSpPr/>
                <p:nvPr/>
              </p:nvSpPr>
              <p:spPr>
                <a:xfrm>
                  <a:off x="1055914" y="751114"/>
                  <a:ext cx="348343" cy="31568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5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F194376-133E-4019-A074-2884202393FB}"/>
                  </a:ext>
                </a:extLst>
              </p:cNvPr>
              <p:cNvGrpSpPr/>
              <p:nvPr/>
            </p:nvGrpSpPr>
            <p:grpSpPr>
              <a:xfrm>
                <a:off x="5900223" y="3071442"/>
                <a:ext cx="2002806" cy="315686"/>
                <a:chOff x="1055914" y="751114"/>
                <a:chExt cx="2296886" cy="315686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E55A500-0D76-4027-A1EB-B53F420C5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6801" y="762000"/>
                  <a:ext cx="2285999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EC701BF-E2DD-41BF-A3D8-D8B6AD81957D}"/>
                    </a:ext>
                  </a:extLst>
                </p:cNvPr>
                <p:cNvSpPr/>
                <p:nvPr/>
              </p:nvSpPr>
              <p:spPr>
                <a:xfrm>
                  <a:off x="1055914" y="751114"/>
                  <a:ext cx="348343" cy="31568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5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6549B1A-AA12-456D-ADD7-75A13F73FE79}"/>
                  </a:ext>
                </a:extLst>
              </p:cNvPr>
              <p:cNvCxnSpPr/>
              <p:nvPr/>
            </p:nvCxnSpPr>
            <p:spPr>
              <a:xfrm>
                <a:off x="8001000" y="740228"/>
                <a:ext cx="0" cy="511628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BE4C7C-4D5C-4362-900D-FD471170F2C1}"/>
                  </a:ext>
                </a:extLst>
              </p:cNvPr>
              <p:cNvSpPr/>
              <p:nvPr/>
            </p:nvSpPr>
            <p:spPr>
              <a:xfrm>
                <a:off x="8001000" y="740228"/>
                <a:ext cx="348343" cy="3156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5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4E9EB91-FB31-4BCF-B9AA-CC9674DC41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5053" y="1201779"/>
                <a:ext cx="0" cy="46373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>
                    <a:lumMod val="75000"/>
                  </a:schemeClr>
                </a:solidFill>
                <a:prstDash val="sysDash"/>
                <a:miter lim="800000"/>
              </a:ln>
              <a:effectLst/>
            </p:spPr>
          </p:cxn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8832E766-698D-49C8-9044-9ECDC071ED1A}"/>
                  </a:ext>
                </a:extLst>
              </p:cNvPr>
              <p:cNvSpPr/>
              <p:nvPr/>
            </p:nvSpPr>
            <p:spPr>
              <a:xfrm>
                <a:off x="8840607" y="5579618"/>
                <a:ext cx="519274" cy="312831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500" kern="0" dirty="0">
                    <a:solidFill>
                      <a:prstClr val="white"/>
                    </a:solidFill>
                    <a:latin typeface="Calibri" panose="020F0502020204030204"/>
                  </a:rPr>
                  <a:t>10</a:t>
                </a:r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570AB31F-964E-486D-B680-B311B409314C}"/>
                  </a:ext>
                </a:extLst>
              </p:cNvPr>
              <p:cNvSpPr/>
              <p:nvPr/>
            </p:nvSpPr>
            <p:spPr>
              <a:xfrm>
                <a:off x="8921392" y="4115529"/>
                <a:ext cx="380832" cy="326571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500" kern="0" dirty="0">
                    <a:solidFill>
                      <a:prstClr val="white"/>
                    </a:solidFill>
                    <a:latin typeface="Calibri" panose="020F0502020204030204"/>
                  </a:rPr>
                  <a:t>7</a:t>
                </a:r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638EF6EA-2EC5-45C5-B822-1F9F12EA76B7}"/>
                  </a:ext>
                </a:extLst>
              </p:cNvPr>
              <p:cNvSpPr/>
              <p:nvPr/>
            </p:nvSpPr>
            <p:spPr>
              <a:xfrm>
                <a:off x="8914247" y="3443496"/>
                <a:ext cx="380832" cy="326571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500" kern="0" dirty="0">
                    <a:solidFill>
                      <a:prstClr val="white"/>
                    </a:solidFill>
                    <a:latin typeface="Calibri" panose="020F0502020204030204"/>
                  </a:rPr>
                  <a:t>6</a:t>
                </a:r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073E2F77-A5A1-4682-B943-5A1CEEB15BF4}"/>
                  </a:ext>
                </a:extLst>
              </p:cNvPr>
              <p:cNvSpPr/>
              <p:nvPr/>
            </p:nvSpPr>
            <p:spPr>
              <a:xfrm>
                <a:off x="8931649" y="2640168"/>
                <a:ext cx="380832" cy="326571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500" kern="0" dirty="0">
                    <a:solidFill>
                      <a:prstClr val="white"/>
                    </a:solidFill>
                    <a:latin typeface="Calibri" panose="020F0502020204030204"/>
                  </a:rPr>
                  <a:t>4</a:t>
                </a:r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34941460-0C88-4ED3-A040-0F17D373A8CC}"/>
                  </a:ext>
                </a:extLst>
              </p:cNvPr>
              <p:cNvSpPr/>
              <p:nvPr/>
            </p:nvSpPr>
            <p:spPr>
              <a:xfrm>
                <a:off x="8931649" y="1101757"/>
                <a:ext cx="380832" cy="326571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500" kern="0" dirty="0">
                    <a:solidFill>
                      <a:prstClr val="white"/>
                    </a:solidFill>
                    <a:latin typeface="Calibri" panose="020F0502020204030204"/>
                  </a:rPr>
                  <a:t>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E6650FC-D2F3-4125-9542-3108D8BDD1B2}"/>
                  </a:ext>
                </a:extLst>
              </p:cNvPr>
              <p:cNvSpPr/>
              <p:nvPr/>
            </p:nvSpPr>
            <p:spPr>
              <a:xfrm>
                <a:off x="1499723" y="703303"/>
                <a:ext cx="1463530" cy="30605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>
                  <a:defRPr/>
                </a:pPr>
                <a:r>
                  <a:rPr lang="en-US" sz="15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 panose="020F0502020204030204"/>
                  </a:rPr>
                  <a:t>Problem Statement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50706F3-6B0E-476F-8AEA-D0B8F3AA0652}"/>
                  </a:ext>
                </a:extLst>
              </p:cNvPr>
              <p:cNvSpPr/>
              <p:nvPr/>
            </p:nvSpPr>
            <p:spPr>
              <a:xfrm>
                <a:off x="6521468" y="719033"/>
                <a:ext cx="706531" cy="30605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>
                  <a:defRPr/>
                </a:pPr>
                <a:r>
                  <a:rPr lang="en-US" sz="15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 panose="020F0502020204030204"/>
                  </a:rPr>
                  <a:t>Purpose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89BBDFC-DBFC-4EE9-8BAF-EC061DD7E50E}"/>
                  </a:ext>
                </a:extLst>
              </p:cNvPr>
              <p:cNvSpPr/>
              <p:nvPr/>
            </p:nvSpPr>
            <p:spPr>
              <a:xfrm>
                <a:off x="1916711" y="3082328"/>
                <a:ext cx="794300" cy="30605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>
                  <a:defRPr/>
                </a:pPr>
                <a:r>
                  <a:rPr lang="en-US" sz="15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 panose="020F0502020204030204"/>
                  </a:rPr>
                  <a:t>Objective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7F1F0D3-34FE-4E5A-B7D7-348A5F48824A}"/>
                  </a:ext>
                </a:extLst>
              </p:cNvPr>
              <p:cNvSpPr/>
              <p:nvPr/>
            </p:nvSpPr>
            <p:spPr>
              <a:xfrm>
                <a:off x="4196292" y="3038340"/>
                <a:ext cx="1042518" cy="30605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>
                  <a:defRPr/>
                </a:pPr>
                <a:r>
                  <a:rPr lang="en-US" sz="15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 panose="020F0502020204030204"/>
                  </a:rPr>
                  <a:t>Project Team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F6DB1A2-67E8-423A-9350-56C5CC0C1AD6}"/>
                  </a:ext>
                </a:extLst>
              </p:cNvPr>
              <p:cNvSpPr/>
              <p:nvPr/>
            </p:nvSpPr>
            <p:spPr>
              <a:xfrm>
                <a:off x="6396135" y="3019815"/>
                <a:ext cx="1394962" cy="30605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>
                  <a:defRPr/>
                </a:pPr>
                <a:r>
                  <a:rPr lang="en-US" sz="15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 panose="020F0502020204030204"/>
                  </a:rPr>
                  <a:t>Solution Identified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F4AB7D-D4F2-4D94-B358-D171AE316BC6}"/>
                  </a:ext>
                </a:extLst>
              </p:cNvPr>
              <p:cNvSpPr/>
              <p:nvPr/>
            </p:nvSpPr>
            <p:spPr>
              <a:xfrm>
                <a:off x="8421041" y="719033"/>
                <a:ext cx="1920197" cy="30605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>
                  <a:defRPr/>
                </a:pPr>
                <a:r>
                  <a:rPr lang="en-US" sz="15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 panose="020F0502020204030204"/>
                  </a:rPr>
                  <a:t>Data Modeling Milestones</a:t>
                </a:r>
              </a:p>
            </p:txBody>
          </p:sp>
        </p:grp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0061CEC5-2CE7-4955-BA8C-BC5D757F7E86}"/>
                </a:ext>
              </a:extLst>
            </p:cNvPr>
            <p:cNvSpPr/>
            <p:nvPr/>
          </p:nvSpPr>
          <p:spPr>
            <a:xfrm>
              <a:off x="9770688" y="5095944"/>
              <a:ext cx="445156" cy="344824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500" kern="0" dirty="0">
                  <a:solidFill>
                    <a:prstClr val="white"/>
                  </a:solidFill>
                  <a:latin typeface="Calibri" panose="020F0502020204030204"/>
                </a:rPr>
                <a:t>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2CDB-0E39-4722-AC35-80049B41DF8C}"/>
                </a:ext>
              </a:extLst>
            </p:cNvPr>
            <p:cNvSpPr/>
            <p:nvPr/>
          </p:nvSpPr>
          <p:spPr>
            <a:xfrm>
              <a:off x="427352" y="1536988"/>
              <a:ext cx="5552087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600" dirty="0"/>
                <a:t>Whenever an individual/corporation applies for a loan from a bank (or any loan issuer), their credit history undergoes a rigorous check to ensure that whether they are capable enough to pay off the loan 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600" dirty="0"/>
                <a:t>Based on the amount of risk that the issuer is willing to take (plus some other factors) they decide on a cutoff of that score and use it to take a decision regarding whether to pass the loan or not.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7D1206-B23E-4DF4-9BFE-687633F79AE2}"/>
                </a:ext>
              </a:extLst>
            </p:cNvPr>
            <p:cNvSpPr/>
            <p:nvPr/>
          </p:nvSpPr>
          <p:spPr>
            <a:xfrm>
              <a:off x="5996229" y="4075941"/>
              <a:ext cx="2763873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400" dirty="0"/>
                <a:t>Prepared a classification model based on available data and based on “date”, split it into training dataset and test dataset and build 3 classification models.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400" dirty="0"/>
                <a:t>Out of 3 classification models </a:t>
              </a:r>
              <a:r>
                <a:rPr lang="en-US" sz="1400" dirty="0" err="1"/>
                <a:t>i.e</a:t>
              </a:r>
              <a:r>
                <a:rPr lang="en-US" sz="1400" dirty="0"/>
                <a:t>, Logistic Regression, Decision Tree And Naïve Bayes: the accuracy reported was 98.4% on test dataset by Decision Tree.</a:t>
              </a:r>
            </a:p>
            <a:p>
              <a:endParaRPr lang="en-US" sz="1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23B058-7A8F-4F24-9468-80220535F04F}"/>
                </a:ext>
              </a:extLst>
            </p:cNvPr>
            <p:cNvSpPr/>
            <p:nvPr/>
          </p:nvSpPr>
          <p:spPr>
            <a:xfrm>
              <a:off x="3317211" y="4082172"/>
              <a:ext cx="2748615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Project Team Members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sz="14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Pooja Anand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sz="14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Anil </a:t>
              </a:r>
              <a:r>
                <a:rPr lang="en-US" sz="1400" dirty="0" err="1">
                  <a:solidFill>
                    <a:prstClr val="black"/>
                  </a:solidFill>
                  <a:latin typeface="Calibri" panose="020F0502020204030204"/>
                </a:rPr>
                <a:t>Mehra</a:t>
              </a:r>
              <a:endParaRPr lang="en-US" sz="14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sz="14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Dinesh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60AD90-7E17-4AFE-987B-6B8DC8CF2C55}"/>
                </a:ext>
              </a:extLst>
            </p:cNvPr>
            <p:cNvSpPr/>
            <p:nvPr/>
          </p:nvSpPr>
          <p:spPr>
            <a:xfrm>
              <a:off x="6237737" y="1638272"/>
              <a:ext cx="2621049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400" dirty="0"/>
                <a:t>To develop a Classification model which would help to predict the defaulters at the initial screening level based on their credit history.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205C1F-9FA6-469F-9FF6-369112FBC6F0}"/>
                </a:ext>
              </a:extLst>
            </p:cNvPr>
            <p:cNvSpPr/>
            <p:nvPr/>
          </p:nvSpPr>
          <p:spPr>
            <a:xfrm>
              <a:off x="532870" y="3992942"/>
              <a:ext cx="2888369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400" dirty="0"/>
                <a:t>To build a health check mechanism based on similar features, that if in future an individual applies for a loan with almost same credit history, will he default or not based on the loan cutoff as decided by the bank</a:t>
              </a:r>
            </a:p>
            <a:p>
              <a:pPr marL="285739" indent="-285739"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285739" indent="-285739"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695A0DD-474B-40EB-9C75-F32861A6DFF8}"/>
              </a:ext>
            </a:extLst>
          </p:cNvPr>
          <p:cNvSpPr txBox="1"/>
          <p:nvPr/>
        </p:nvSpPr>
        <p:spPr>
          <a:xfrm>
            <a:off x="8240319" y="689388"/>
            <a:ext cx="40153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Define – Measure – Analyze – Design - Verify</a:t>
            </a:r>
          </a:p>
        </p:txBody>
      </p:sp>
      <p:pic>
        <p:nvPicPr>
          <p:cNvPr id="56" name="Graphic 55" descr="Network">
            <a:extLst>
              <a:ext uri="{FF2B5EF4-FFF2-40B4-BE49-F238E27FC236}">
                <a16:creationId xmlns:a16="http://schemas.microsoft.com/office/drawing/2014/main" id="{0B8323EE-E5DE-4479-86C7-F8E489317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964" y="1049068"/>
            <a:ext cx="433614" cy="433614"/>
          </a:xfrm>
          <a:prstGeom prst="rect">
            <a:avLst/>
          </a:prstGeom>
        </p:spPr>
      </p:pic>
      <p:pic>
        <p:nvPicPr>
          <p:cNvPr id="57" name="Graphic 56" descr="Scales of Justice">
            <a:extLst>
              <a:ext uri="{FF2B5EF4-FFF2-40B4-BE49-F238E27FC236}">
                <a16:creationId xmlns:a16="http://schemas.microsoft.com/office/drawing/2014/main" id="{90DA466B-9427-48FC-ABDB-FE931E9A04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4220" y="1086146"/>
            <a:ext cx="322962" cy="322962"/>
          </a:xfrm>
          <a:prstGeom prst="rect">
            <a:avLst/>
          </a:prstGeom>
        </p:spPr>
      </p:pic>
      <p:pic>
        <p:nvPicPr>
          <p:cNvPr id="58" name="Graphic 57" descr="Right Pointing Backhand Index ">
            <a:extLst>
              <a:ext uri="{FF2B5EF4-FFF2-40B4-BE49-F238E27FC236}">
                <a16:creationId xmlns:a16="http://schemas.microsoft.com/office/drawing/2014/main" id="{DC53B945-AE7D-4652-B27F-D9C0C511D9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279" y="3528343"/>
            <a:ext cx="381365" cy="381365"/>
          </a:xfrm>
          <a:prstGeom prst="rect">
            <a:avLst/>
          </a:prstGeom>
        </p:spPr>
      </p:pic>
      <p:pic>
        <p:nvPicPr>
          <p:cNvPr id="59" name="Graphic 58" descr="Users">
            <a:extLst>
              <a:ext uri="{FF2B5EF4-FFF2-40B4-BE49-F238E27FC236}">
                <a16:creationId xmlns:a16="http://schemas.microsoft.com/office/drawing/2014/main" id="{0896B946-F8F7-4A6F-A264-A2BA111C2B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0436" y="3543562"/>
            <a:ext cx="351146" cy="351146"/>
          </a:xfrm>
          <a:prstGeom prst="rect">
            <a:avLst/>
          </a:prstGeom>
        </p:spPr>
      </p:pic>
      <p:pic>
        <p:nvPicPr>
          <p:cNvPr id="60" name="Graphic 59" descr="Thumbs Up Sign">
            <a:extLst>
              <a:ext uri="{FF2B5EF4-FFF2-40B4-BE49-F238E27FC236}">
                <a16:creationId xmlns:a16="http://schemas.microsoft.com/office/drawing/2014/main" id="{C7CB98C8-C03F-4115-898F-35EFD73C106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58371" y="3529712"/>
            <a:ext cx="322962" cy="322962"/>
          </a:xfrm>
          <a:prstGeom prst="rect">
            <a:avLst/>
          </a:prstGeom>
        </p:spPr>
      </p:pic>
      <p:pic>
        <p:nvPicPr>
          <p:cNvPr id="61" name="Graphic 60" descr="Run">
            <a:extLst>
              <a:ext uri="{FF2B5EF4-FFF2-40B4-BE49-F238E27FC236}">
                <a16:creationId xmlns:a16="http://schemas.microsoft.com/office/drawing/2014/main" id="{2037FFC5-91B4-45A8-A82F-4DC4781341B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39882" y="1115163"/>
            <a:ext cx="322962" cy="322962"/>
          </a:xfrm>
          <a:prstGeom prst="rect">
            <a:avLst/>
          </a:prstGeom>
        </p:spPr>
      </p:pic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040A4B82-4D16-4BB7-9F3F-A7A70C0F265D}"/>
              </a:ext>
            </a:extLst>
          </p:cNvPr>
          <p:cNvSpPr/>
          <p:nvPr/>
        </p:nvSpPr>
        <p:spPr>
          <a:xfrm>
            <a:off x="9396483" y="5728952"/>
            <a:ext cx="445156" cy="34482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white"/>
                </a:solidFill>
                <a:latin typeface="Calibri" panose="020F0502020204030204"/>
              </a:rPr>
              <a:t>9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3ABC8F56-3E0D-4DE4-B349-B2527C26A20B}"/>
              </a:ext>
            </a:extLst>
          </p:cNvPr>
          <p:cNvSpPr/>
          <p:nvPr/>
        </p:nvSpPr>
        <p:spPr>
          <a:xfrm>
            <a:off x="9406944" y="1973198"/>
            <a:ext cx="445156" cy="34482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white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0C1690FF-5BE8-45CC-B9D5-6671E9125636}"/>
              </a:ext>
            </a:extLst>
          </p:cNvPr>
          <p:cNvSpPr/>
          <p:nvPr/>
        </p:nvSpPr>
        <p:spPr>
          <a:xfrm>
            <a:off x="9398592" y="2555204"/>
            <a:ext cx="445156" cy="34482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white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DEDCB47D-77D8-430C-A791-C4C288FE3BB2}"/>
              </a:ext>
            </a:extLst>
          </p:cNvPr>
          <p:cNvSpPr/>
          <p:nvPr/>
        </p:nvSpPr>
        <p:spPr>
          <a:xfrm>
            <a:off x="9430525" y="3507850"/>
            <a:ext cx="445156" cy="34482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white"/>
                </a:solidFill>
                <a:latin typeface="Calibri" panose="020F0502020204030204"/>
              </a:rPr>
              <a:t>5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54F5A96-FDAD-4A02-9FA4-617CA7E3C493}"/>
              </a:ext>
            </a:extLst>
          </p:cNvPr>
          <p:cNvSpPr/>
          <p:nvPr/>
        </p:nvSpPr>
        <p:spPr>
          <a:xfrm>
            <a:off x="9841639" y="1518638"/>
            <a:ext cx="1979673" cy="2737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Understanding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8875EBC-6FB2-43CF-AB90-82C73EFCC2F0}"/>
              </a:ext>
            </a:extLst>
          </p:cNvPr>
          <p:cNvSpPr/>
          <p:nvPr/>
        </p:nvSpPr>
        <p:spPr>
          <a:xfrm>
            <a:off x="9994102" y="2012317"/>
            <a:ext cx="1979673" cy="2737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 Approach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A99C65A-DEB2-40E8-B98D-8FF821A5BDF1}"/>
              </a:ext>
            </a:extLst>
          </p:cNvPr>
          <p:cNvSpPr/>
          <p:nvPr/>
        </p:nvSpPr>
        <p:spPr>
          <a:xfrm>
            <a:off x="9931763" y="2545829"/>
            <a:ext cx="1979673" cy="2737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Requirements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85FE86A-FD6E-49D8-AF25-51CFFD0F95A7}"/>
              </a:ext>
            </a:extLst>
          </p:cNvPr>
          <p:cNvSpPr/>
          <p:nvPr/>
        </p:nvSpPr>
        <p:spPr>
          <a:xfrm>
            <a:off x="9919548" y="3098107"/>
            <a:ext cx="1979673" cy="2737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0F8F9D8-1E01-4551-859B-E0D26CF04968}"/>
              </a:ext>
            </a:extLst>
          </p:cNvPr>
          <p:cNvSpPr/>
          <p:nvPr/>
        </p:nvSpPr>
        <p:spPr>
          <a:xfrm>
            <a:off x="9919563" y="3513680"/>
            <a:ext cx="1979673" cy="2737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Understanding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DEFBD6A-5858-44B0-B018-C2559D700146}"/>
              </a:ext>
            </a:extLst>
          </p:cNvPr>
          <p:cNvSpPr/>
          <p:nvPr/>
        </p:nvSpPr>
        <p:spPr>
          <a:xfrm>
            <a:off x="9931065" y="3946069"/>
            <a:ext cx="1979673" cy="2737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Preparation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D7BCCA4-DEF7-44D4-A2BA-575E236852F7}"/>
              </a:ext>
            </a:extLst>
          </p:cNvPr>
          <p:cNvSpPr/>
          <p:nvPr/>
        </p:nvSpPr>
        <p:spPr>
          <a:xfrm>
            <a:off x="9985843" y="5185903"/>
            <a:ext cx="1979673" cy="2737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ABF3690-78C5-4D32-B665-0A76D008F07F}"/>
              </a:ext>
            </a:extLst>
          </p:cNvPr>
          <p:cNvSpPr/>
          <p:nvPr/>
        </p:nvSpPr>
        <p:spPr>
          <a:xfrm>
            <a:off x="9939247" y="4677002"/>
            <a:ext cx="1979673" cy="2737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Modelling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2ABE261-07DD-486A-B55A-7A269BCFE533}"/>
              </a:ext>
            </a:extLst>
          </p:cNvPr>
          <p:cNvSpPr/>
          <p:nvPr/>
        </p:nvSpPr>
        <p:spPr>
          <a:xfrm>
            <a:off x="9969076" y="5704385"/>
            <a:ext cx="1979673" cy="2737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Deployment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2AEEBC2-1D7B-440C-9A01-83ECF075F6DE}"/>
              </a:ext>
            </a:extLst>
          </p:cNvPr>
          <p:cNvSpPr/>
          <p:nvPr/>
        </p:nvSpPr>
        <p:spPr>
          <a:xfrm>
            <a:off x="9957676" y="6222867"/>
            <a:ext cx="1979673" cy="2737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729ED-4E04-4231-AE71-55F790656D1F}"/>
              </a:ext>
            </a:extLst>
          </p:cNvPr>
          <p:cNvSpPr txBox="1"/>
          <p:nvPr/>
        </p:nvSpPr>
        <p:spPr>
          <a:xfrm>
            <a:off x="405353" y="5978115"/>
            <a:ext cx="522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Hyperlink of Python File: </a:t>
            </a:r>
            <a:r>
              <a:rPr lang="en-IN" dirty="0" err="1">
                <a:hlinkClick r:id="rId14" action="ppaction://hlinkfile"/>
              </a:rPr>
              <a:t>XYZ_Lending_DataAnalysis.ipynb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65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E3CA93-B5AC-405B-837D-41B0332A5269}"/>
              </a:ext>
            </a:extLst>
          </p:cNvPr>
          <p:cNvSpPr txBox="1"/>
          <p:nvPr/>
        </p:nvSpPr>
        <p:spPr>
          <a:xfrm>
            <a:off x="7951304" y="212035"/>
            <a:ext cx="37238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For the Decision Tree Model :</a:t>
            </a:r>
          </a:p>
          <a:p>
            <a:endParaRPr lang="en-IN" sz="2800" dirty="0"/>
          </a:p>
          <a:p>
            <a:r>
              <a:rPr lang="en-IN" sz="2800" dirty="0"/>
              <a:t>Model Sensitivity =87.87% (Identifying true positive ) </a:t>
            </a:r>
            <a:br>
              <a:rPr lang="en-IN" sz="2800" dirty="0"/>
            </a:br>
            <a:r>
              <a:rPr lang="en-IN" sz="2800" dirty="0"/>
              <a:t>Model Specificity=51.44% (Identifying true negative )</a:t>
            </a:r>
            <a:br>
              <a:rPr lang="en-IN" sz="2800" dirty="0"/>
            </a:br>
            <a:r>
              <a:rPr lang="en-IN" sz="2800" dirty="0"/>
              <a:t>While AUC =.79</a:t>
            </a:r>
          </a:p>
          <a:p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CA4696-8CDE-4F70-9100-368A5F4E7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86" y="212036"/>
            <a:ext cx="6496025" cy="22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2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3902-DFE0-4EFC-9E97-3077D71D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Comparison 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1DCFA-8D4C-480C-B108-9DC59D68D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999252"/>
              </p:ext>
            </p:extLst>
          </p:nvPr>
        </p:nvGraphicFramePr>
        <p:xfrm>
          <a:off x="838200" y="1944894"/>
          <a:ext cx="10515600" cy="24150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340009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06162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17433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81403320"/>
                    </a:ext>
                  </a:extLst>
                </a:gridCol>
              </a:tblGrid>
              <a:tr h="603768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SENSTIVITY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97796"/>
                  </a:ext>
                </a:extLst>
              </a:tr>
              <a:tr h="603768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99.92%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43.86%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91551"/>
                  </a:ext>
                </a:extLst>
              </a:tr>
              <a:tr h="603768">
                <a:tc>
                  <a:txBody>
                    <a:bodyPr/>
                    <a:lstStyle/>
                    <a:p>
                      <a:r>
                        <a:rPr lang="en-IN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87.83 %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87.87 %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51.44%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32453"/>
                  </a:ext>
                </a:extLst>
              </a:tr>
              <a:tr h="603768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98.54 %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98.91 %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72.99 %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242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235868-EF27-4B4C-919E-9692ACF84D35}"/>
              </a:ext>
            </a:extLst>
          </p:cNvPr>
          <p:cNvSpPr txBox="1"/>
          <p:nvPr/>
        </p:nvSpPr>
        <p:spPr>
          <a:xfrm>
            <a:off x="742122" y="5009322"/>
            <a:ext cx="10363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Findings 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400" dirty="0"/>
              <a:t>We have found the accuracy of 98.54 % for Test Dataset taking Decision Tree as the best model with Sensitivity of 98.91% and Specificity rate of 72.99%.</a:t>
            </a:r>
          </a:p>
        </p:txBody>
      </p:sp>
    </p:spTree>
    <p:extLst>
      <p:ext uri="{BB962C8B-B14F-4D97-AF65-F5344CB8AC3E}">
        <p14:creationId xmlns:p14="http://schemas.microsoft.com/office/powerpoint/2010/main" val="362983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1380-3650-43F3-A9AB-6E589CF6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365" y="2766218"/>
            <a:ext cx="5287618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253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9A1F-1BCD-48CE-9917-76F949358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0512"/>
            <a:ext cx="10820400" cy="5898174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/>
              <a:t>Libraries used: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Numpy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Pandas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MatplotLib &amp; SEABORN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Missingno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Sklearn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Warnings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86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29B6-2542-40ED-8CD3-6789B2F5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18084"/>
            <a:ext cx="10820400" cy="536084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4600" dirty="0"/>
              <a:t>			Steps of Building a model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2900" dirty="0"/>
              <a:t>Data Import using pandas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2900" dirty="0"/>
              <a:t>Missing value treatment &amp; Imputation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2900" dirty="0"/>
              <a:t>Exploratory Data Analysis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sz="2900" dirty="0"/>
              <a:t>Univariate Analysis: Checked the distribution of numeric data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sz="2900" dirty="0"/>
              <a:t>BiVariate Analysis: Correlation with other variables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2900" dirty="0"/>
              <a:t>4. Split dataset based on Date (“</a:t>
            </a:r>
            <a:r>
              <a:rPr lang="en-IN" sz="2900" dirty="0" err="1"/>
              <a:t>issue_d</a:t>
            </a:r>
            <a:r>
              <a:rPr lang="en-IN" sz="2900" dirty="0"/>
              <a:t>”) into train and test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2900" dirty="0"/>
              <a:t>5. Fit a model based on 3 classification algorithms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sz="2900" dirty="0"/>
              <a:t>Logistic regression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sz="2900" dirty="0"/>
              <a:t>Decision Tree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sz="2900" dirty="0"/>
              <a:t>Navies Bayes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2900" dirty="0"/>
              <a:t>6. Predict model on Test Dataset and check accuracy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2900" dirty="0"/>
              <a:t>7. Conclusion based on ROC score, Precision score, Recall score, Accuracy score ,Kappa score, Sensitivity and Specificity rate.</a:t>
            </a:r>
          </a:p>
        </p:txBody>
      </p:sp>
    </p:spTree>
    <p:extLst>
      <p:ext uri="{BB962C8B-B14F-4D97-AF65-F5344CB8AC3E}">
        <p14:creationId xmlns:p14="http://schemas.microsoft.com/office/powerpoint/2010/main" val="241873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C26A-C236-4050-A60E-83524B69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556" y="58712"/>
            <a:ext cx="3479276" cy="520995"/>
          </a:xfrm>
        </p:spPr>
        <p:txBody>
          <a:bodyPr>
            <a:normAutofit fontScale="90000"/>
          </a:bodyPr>
          <a:lstStyle/>
          <a:p>
            <a:r>
              <a:rPr lang="en-IN" dirty="0"/>
              <a:t>Pandas profiling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3BA33F-80ED-4181-B06D-7B5ECC2C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6" y="674802"/>
            <a:ext cx="3638550" cy="304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65CE20-2711-4144-A6C6-0F4677FA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7" y="1074697"/>
            <a:ext cx="5897643" cy="2181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6BF5BC-38D0-49B8-BF2A-D9636817B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82" y="3316173"/>
            <a:ext cx="5730318" cy="2867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74FFCE-89D9-46F6-B5A7-4EBF6C1B8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03" y="6183198"/>
            <a:ext cx="5191125" cy="409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3DAD22-7A72-45B4-9C6C-59A2333B1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548" y="684327"/>
            <a:ext cx="1314450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AB26DB-A6F9-4ADD-9F04-B1ADF1F61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034" y="1047456"/>
            <a:ext cx="5619966" cy="11765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A2416C-3F8B-4DF3-BBF2-D6E8949361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2033" y="2223965"/>
            <a:ext cx="5619967" cy="1511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4AF246-C058-4675-82DC-8693DB73FA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2033" y="3801822"/>
            <a:ext cx="5540231" cy="10885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60D7A9-4DB1-4E8D-BDC3-0AE372026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9080" y="5083484"/>
            <a:ext cx="5699703" cy="1587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233AE1-0296-4BB1-A68C-154203264E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8506" y="1847654"/>
            <a:ext cx="1562100" cy="1300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5729B7-640F-4F0B-9C91-632EE0E87D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78571" y="1761405"/>
            <a:ext cx="1350509" cy="1523969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63F2517-4EF9-43BE-8418-43A3BBA8D99D}"/>
              </a:ext>
            </a:extLst>
          </p:cNvPr>
          <p:cNvSpPr/>
          <p:nvPr/>
        </p:nvSpPr>
        <p:spPr>
          <a:xfrm>
            <a:off x="10038857" y="4595708"/>
            <a:ext cx="1941107" cy="745571"/>
          </a:xfrm>
          <a:prstGeom prst="wedgeEllipseCallout">
            <a:avLst>
              <a:gd name="adj1" fmla="val -50888"/>
              <a:gd name="adj2" fmla="val 4793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Minimum and maximum 5 values along with count and frequency %age</a:t>
            </a:r>
          </a:p>
        </p:txBody>
      </p: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A3029BD5-40CA-463C-AD7B-48E9085D6951}"/>
              </a:ext>
            </a:extLst>
          </p:cNvPr>
          <p:cNvSpPr/>
          <p:nvPr/>
        </p:nvSpPr>
        <p:spPr>
          <a:xfrm>
            <a:off x="64024" y="1047455"/>
            <a:ext cx="603316" cy="494990"/>
          </a:xfrm>
          <a:prstGeom prst="star7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6" name="Star: 7 Points 15">
            <a:extLst>
              <a:ext uri="{FF2B5EF4-FFF2-40B4-BE49-F238E27FC236}">
                <a16:creationId xmlns:a16="http://schemas.microsoft.com/office/drawing/2014/main" id="{078DB370-61F6-4126-BE83-8EB8F32D69A6}"/>
              </a:ext>
            </a:extLst>
          </p:cNvPr>
          <p:cNvSpPr/>
          <p:nvPr/>
        </p:nvSpPr>
        <p:spPr>
          <a:xfrm>
            <a:off x="64024" y="3213215"/>
            <a:ext cx="603316" cy="494990"/>
          </a:xfrm>
          <a:prstGeom prst="star7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9" name="Star: 7 Points 18">
            <a:extLst>
              <a:ext uri="{FF2B5EF4-FFF2-40B4-BE49-F238E27FC236}">
                <a16:creationId xmlns:a16="http://schemas.microsoft.com/office/drawing/2014/main" id="{960EE77A-E544-4810-A009-3E17FE40CCFC}"/>
              </a:ext>
            </a:extLst>
          </p:cNvPr>
          <p:cNvSpPr/>
          <p:nvPr/>
        </p:nvSpPr>
        <p:spPr>
          <a:xfrm>
            <a:off x="6457045" y="1508722"/>
            <a:ext cx="603316" cy="494990"/>
          </a:xfrm>
          <a:prstGeom prst="star7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22" name="Star: 7 Points 21">
            <a:extLst>
              <a:ext uri="{FF2B5EF4-FFF2-40B4-BE49-F238E27FC236}">
                <a16:creationId xmlns:a16="http://schemas.microsoft.com/office/drawing/2014/main" id="{F4C76F90-DDB4-48EE-8B3A-AAB55C3AE8B1}"/>
              </a:ext>
            </a:extLst>
          </p:cNvPr>
          <p:cNvSpPr/>
          <p:nvPr/>
        </p:nvSpPr>
        <p:spPr>
          <a:xfrm>
            <a:off x="7965333" y="4005336"/>
            <a:ext cx="603316" cy="494990"/>
          </a:xfrm>
          <a:prstGeom prst="star7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3" name="Star: 7 Points 22">
            <a:extLst>
              <a:ext uri="{FF2B5EF4-FFF2-40B4-BE49-F238E27FC236}">
                <a16:creationId xmlns:a16="http://schemas.microsoft.com/office/drawing/2014/main" id="{9767DE24-3FAC-4427-825F-19A517548BE6}"/>
              </a:ext>
            </a:extLst>
          </p:cNvPr>
          <p:cNvSpPr/>
          <p:nvPr/>
        </p:nvSpPr>
        <p:spPr>
          <a:xfrm>
            <a:off x="6623852" y="4595708"/>
            <a:ext cx="603316" cy="494990"/>
          </a:xfrm>
          <a:prstGeom prst="star7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0459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E384D-3D7F-4EA6-95A7-9A383E00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" y="807704"/>
            <a:ext cx="5927889" cy="4831775"/>
          </a:xfrm>
          <a:prstGeom prst="rect">
            <a:avLst/>
          </a:prstGeom>
        </p:spPr>
      </p:pic>
      <p:sp>
        <p:nvSpPr>
          <p:cNvPr id="6" name="AutoShape 4" descr="data:image/png;base64,iVBORw0KGgoAAAANSUhEUgAAAukAAAKdCAYAAACed/fcAAAABHNCSVQICAgIfAhkiAAAAAlwSFlzAAAPYQAAD2EBqD%2BnaQAAADl0RVh0U29mdHdhcmUAbWF0cGxvdGxpYiB2ZXJzaW9uIDIuMi4zLCBodHRwOi8vbWF0cGxvdGxpYi5vcmcvIxREBQAAIABJREFUeJzsnXlcVNX7xz8zwwwDAoKIguKWCu6BG6ZSiqmpZZm4i1uaWm7lr1KjzK0oLUsss1xK09zANJcWl7avihpquZsbi8qOssgyw/39Mdx7z71zZ%2B4guPK8Xy9ezJznnuWeu5157jmfR8NxHAeCIAiCIAiCIB4YtPe7AQRBEARBEARBSKFBOkEQBEEQBEE8YNAgnSAIgiAIgiAeMGiQThAEQRAEQRAPGDRIJwiCIAiCIIgHDBqkEwRBEARBEMQDBg3SCYIgCIIgCOIBgwbpBEEQBEEQBPGAQYN0giAIgiAIgnjAcLrfDSAIgiDujLNnz2LLli04ePAgUlJSUFhYiGrVqqFx48bo0qULwsPDYTQa73czCYIgiDtAw3Ecd78bQRAEQZSNJUuWYNmyZSgpKYGbmxvq1q0LvV6PtLQ0XLt2DQDg5%2BeHzz//HM2bN7/PrSUIgiDKCg3SCYIgHjJiYmIwa9YsuLq64oMPPkD37t2h0%2BkE%2B8WLFzFr1iwcP34cXl5e2LVrF6pVq3YfW0wQBEGUFZqTThAE8ZDx5ZdfAgDefPNNPPPMM5IBOgA0bNgQy5Ytg7e3N7KysrBmzZr70UyCIAiiHNAgnSAI4iHi1q1bSEhIAAA8/vjjNrerVq0ann76aQDAP//8c0/aRhAEQVQctHCUIAjiIcLJSbxt79%2B/H82aNbO57eTJkzFixAh4e3sLaTNmzMDWrVsxc%2BZMhIaGYvHixThy5AiKiopQr1499OvXD4MHD4azs7NimUeOHMHatWsRHx%2BP7OxseHh4ICgoCBEREXjiiScU89y6dQsbNmzA77//jv/%2B%2Bw%2B5ublwcXFB3bp10bVrV4wYMQJVq1aV5AkMDAQA/O9//0NUVBT27t0LrVaL5s2bY9WqVYiMjMTWrVsxf/58tGvXDtHR0Th06BBycnLg7%2B%2BPAQMGYNSoUdBoNPjll1/w7bff4syZMygpKUGTJk0wceJEPPXUU1ZtLSgoQExMDPbs2YNz587h1q1bMBgMqFWrFjp37ozRo0ejZs2akjxhYWFITk7Grl27kJGRgRUrVuDEiRPIz8%2BHv78/evXqhZdeeglVqlSxeawIgiDk0Jx0giCIh4whQ4YgPj4eGo0Gzz//PMLDw9G6dWuraS9K8IP0F198ET///DPy8/PRuHFjmEwmXLp0CQDQpk0bLF%2B%2BHO7u7pK8ixYtwtdffw0AqFq1Kvz9/ZGamoq0tDQAwNixY/HGG29I8ly5cgWjRo3C9evX4eTkhLp168LFxQXJycnIzs4GADRo0AAxMTGSQSw/SG/dujWOHTuGgIAAZGZmIiQkBB9//LFkP3bv3g2TyYSGDRsiIyNDaM/LL78MjUaD5cuXw8PDA3Xq1MHly5eRn58PjUaDr776Ck8%2B%2BaRQZ2ZmJkaOHInz589Do9Ggbt26cHd3R0pKilCmt7c3YmNj4evrK%2BTjB%2BmjR4/GN998A4PBgPr16%2BPmzZu4ceMGACA4OBjr1q1z6BgRBEEAADiCIAjioeLUqVNcUFAQFxAQIPy1bt2aGzduHLd8%2BXLu%2BPHjnNlsVsz71ltvCXm6du3KnT59WrDFx8dzHTt25AICArh33nlHku/777/nAgICuLZt23Lbtm0T0ktKSridO3cK7dm0aZMk3/Dhw7mAgABu4MCBXEpKiiTf1q1buSZNmnABAQHcd999J8nHt7FFixbc4cOHOY7jOLPZzGVlZVntx5AhQ7jU1FRhmxkzZnABAQFckyZNuMDAQG7lypVCf2RmZnIvvPACFxAQwA0fPlyxb7p3785dvnxZYvvjjz%2B4xx9/nAsICOCioqIktq5duwptmTFjBnfr1i1hH7/77jvB9uuvvyoeE4IgCCVoTjpBEMRDRrNmzbB582a0adNGSMvNzcXvv/%2BOjz/%2BGAMHDkTnzp2xePFi3L59W7EMrVaLL774Ak2bNhXSgoOD8eGHHwIANm/ejJSUFABAUVERoqOjAQDvv/8%2B%2BvbtK%2BTRaDTo3bu34EGPjo6GyWQCAGRkZODChQsAgHnz5qFGjRqSfC%2B88ALat28PADh37pxiO3v16oV27doJbfb09JTYnZyc8Mknn8DHx0fY5uWXXwYAlJSU4Pnnn8eYMWOg1Voed15eXhgxYgQA4PTp00I5JpMJR48ehUajwcyZM1G/fn1JPaGhoejduzcA4Pz584ptbdKkCd5//33hDYRGo8GwYcOEtwJ///23Yj6CIAglaJBOEATxENKoUSOsX78eP/zwAyZNmoTg4GDo9XrBnpGRgS%2B//BJ9%2B/YVplywdOjQAU2aNLFK79y5M/z9/VFSUoL9%2B/cDAI4dO4b09HRUqVIF3bp1U2xP3759odVqkZKSIgx%2Bvb29cejQIZw4cQIBAQFWecxmM9zc3ABY5oIrwf4QUSIwMFAy9QQAateuLXxWmnfO/1jIzc0V0pycnLBnzx6cOHECXbp0scrDcRxcXV3ttrVLly7QaDRW6Y899hgAICcnx%2B6%2BEARBsNDCUYIgiIeYpk2bomnTppg8eTJu376N%2BPh4/PXXX9i2bRsyMjKQkJCAqVOnYuPGjZJ8rVq1sllmYGAgkpKScOXKFQAQvOHFxcUYNmyYzXw6nQ4lJSW4dOmSpHyj0Yjr16/jxIkTSEhIQGJiIi5evIgzZ84gPz8fgMXrrQTvIbeFn5%2BfVZrBYBA%2Be3l5WdnZxbdynJ2dkZGRgePHj%2BPKlStISkrCpUuXcObMGdy8edNuW9k3BSx81Fez2Wx7RwiCIGTQIJ0gCOIRwcXFBZ06dUKnTp0wdepUzJo1Czt37sTx48dx6tQpSeRRuZoKC%2B8xvnXrFgDRA1xUVIT4%2BHjVdvD5AODSpUv46KOP8Pvvv0sGt25ubmjbti1SU1Nx9uxZm2XxA1xbuLi42LXz01wcIS0tDR9%2B%2BCF%2B%2BuknFBcXS%2Bpo2bIlzGaz3Skr7I8DJTjSaSAIogzQIJ0gCOIh4t1338WhQ4fQr18/TJw40eZ2RqMRc%2BfOxS%2B//ILi4mJcvnxZMkjnPdhK8NNAeOlGfiDcvHlzxMbGOtzWjIwMDB8%2BHBkZGahVqxYGDhyIZs2a4bHHHoO/vz80Gg2mT59ud5B%2BrygsLMTIkSNx8eJFeHp6YsiQIWjRogUaNmyIunXrQqfTYfHixTSvnCCIewYN0gmCIB4iCgsLcfXqVezZs8fuIB2weKurVKmC7OxsVKtWTWLjp7AowQ%2BaGzVqBMAikQhY5BRNJpPidBGO4xAXFwdfX1/UqlULBoMBMTExyMjIgKenJ2JiYqzaAEBYnHq/2bNnDy5evAgnJyds3LjRauEoAMW5/QRBEHcLWjhKEATxEMErq5w8eVLVq/3XX38hOzsbnp6eVtFJ//jjD0H7m2X//v24fv06DAYDwsLCAADt2rWDu7s78vLybNb5448/YuTIkejVq5cwmE1KSgIA1KpVS3GA/t9//%2BH48eMA7v98bb6tVapUURygp6en47fffgNw/9tKEETlgAbpBEEQDxGdOnVCz549AQCRkZFYsGCBMMDkKSwsRExMDKZNmwYAmDp1qlW0y/z8fLzyyiu4fv26kBYXF4eZM2cCsAQC4qUEXV1dBVnDBQsWICYmRjK/fM%2BePZg9ezYAi2Ri3bp1AYiqJmfPnsXPP/8sbM9xHP744w%2BMHTtWmPttSyryXsG39ebNm/j2228l88ePHz%2BO0aNHC8GX7ndbCYKoHNB0F4IgiIeMRYsWwdXVFT/88APWrFmDNWvWoFatWvD29kZhYSGuXLmCoqIi6PV6TJ8%2BHUOHDrUqo379%2Bjhz5gyefvppBAQEID8/X1BzefbZZzF%2B/HjJ9uPGjUNiYiI2bdqEWbNmYeHChfD390dKSgpSU1MBWKKDzp8/X8gTHh6O9evX4%2BrVq5gyZQpq164NLy8vXL9%2BHRkZGdDr9Wjfvj0OHz5836e9hIWFITg4GMeOHcP777%2BPr7/%2BGjVr1kRaWhpSUlKg0WjQsWNHHDhwAKmpqeA4TlFukSAIoqKgQTpBEMRDhsFgQFRUFIYNG4Zdu3YhLi4OKSkpOHv2LFxcXNCgQQN07twZ4eHhgodYTsuWLbFo0SIsWbIEf//9N5ycnNC%2BfXsMGTJECNrDotFoMG/ePPTs2RMbNmzA8ePHcebMGTg7OyMoKAjPPvssBg0aJFE4cXNzw5YtW/D1119j//79SEpKQnp6Onx9fdGlSxeMHDkSrq6uePrpp3H27Flcu3YNtWrVumv9Zg%2BdTodvvvkGa9euxc6dO5GYmIjz58/Dx8cHvXv3xrBhw9C8eXOEhIQgOzsb8fHxqhruBEEQ5UHDkSYUQRBEpWHGjBnYunUrnnvuOSxatOh%2BN4cgCIKwAc1JJwiCIAiCIIgHDBqkEwRBEARBEMQDBg3SCYIgCIIgCOIBgwbpBEEQBEEQRKUiMzMT3bt3R1xcnM1tfv/9dzz33HMICgpCr169sH//fon966%2B/xpNPPomgoCBERETg0qVLFdpGGqQTBEFUIqKionDu3DlaNEoQRKXl77//xqBBg5CQkGBzmytXrmDy5MmYOnUqjh49ismTJ2PatGmCXOzWrVuxdu1arFy5EnFxcWjevDmmTJmCitRjoUE6QRAEQRAEUSnYunUr/u///g%2Bvvfaa6nZt27bF008/DScnJ/Tu3Rvt2rXDxo0bAQCbNm3C0KFD0bhxYzg7O2P69Om4du2aXc98WaFBOkEQBEEQBPFQkJqailOnTkn%2B%2BIBqjtC5c2f8%2BuuvivEgWP777z8EBARI0ho1aoSzZ88q2vV6PerXry/YKwIKZkQ88ly7dg19%2BvTBzp07rQKlxMbGYunSpdi3b1/5KmEjDzZoAFy4ADRuDFy%2BbL2tkj0zU7RrtYCHB3DrFsCEXle1s5%2B1WsDTE8jOFtIvZnsLZicnoG5dICEBMJksaQ39C6X1GAxAUZH4nd%2BQ318XF%2BD2bYB/tcfeJJ2cAH9/IClJzFetmjS/uzuQkyPmB5CUUxUAoNMBvr7AjRuA2Sxm8/Oz7gp2t0%2BelDa/SRPg7FlxNx6vlSbNXK2ape/5QtjCdDrA2xvIyBAb4elpt49uFjir7SKqGm6LGzg7A4WF0g1eeUX87OMDREUBM2YAaUzb7di7XlktmP38gLVrgYgI4Pp1sVrWvmYNMGKEaGebopQfAJo2tfz39gbmzAFmz7Z0E88771j%2B63SWJqalSY/jjRviZ4MBaNYMOH1a7EqtVmqXH8fsbNFuNALt2wOHDwMFBZa0p4JuihvYOhAq9rQibWlbNKhWrQoyM/NQUiLafaq5SsuRn4zsTup0QM2aQEqK2BE1akjzOzlJr7HcXGnZ8mvew8N%2B/YC0PPn1DIAzOMMemhKzNEFeh9a%2Bn4%2BD/YisGlTAtAB5e5TumfbsKvugCnucNBqgShUgL088l1xVzhNH2sh%2Bl58nAA4e1QOw3E6Cg4Fjxyy3FZ4nnnB0ZyqYuxSRd%2BOSJVi6dKkkbdKkSZg8ebJD%2BX18fBzaLi8vDy4uLpI0o9GI/Px8h%2BwVAQ3SiUeeWrVq4dixY/euQk9Py0NZPqBz1K7RiH93YndgG63WYrL5fGLz2xrY2LOrVaCSn81uNivkZ4qxhU5nset0NjZgK1F6aJblOCjsg1oXqe4AYHnAa7XWD3oH7W5ulv13c1POXl47Wz07SOdx5FRVO05qdicni93J1tOsnOeyVquBRqOBVquRDNIVy7GFIyd0Oa7nMuW3cTLaPU8dqcOBQlTrUNvAEbta%2B9QoTxscuejL20Y7dvZaKCy0udlDz6BBgxAWFiZJc3TgXRZcXFxQwP/yL6WgoABVqlRxyF4R0CCdeORJSkpCt27dsHfvXhQWFuK9997DyZMn4e/vj5CQkPvdPIIgCIJ49CjvWwob1KhRAzXkb6LuAgEBATh16pQk7b///kOLFi0AAI0bN8aFCxfQtWtXAEBxcTGuXLliNUWmPNAgnag0mEwmjB8/Hk8%2B%2BSRWrFiBhIQEjBs3Dtoy3khSU1ORJpt64NOgAWrwnvEmTaT/5SjZWTch3x5b7bJlZz0sfHlMuQaDaNbrpf%2Bt8vOf2TS2PtbOp6tVwOa3sQ/85rxX1KZ31Absm0dnZ%2Bl/qwIV%2BshquovcrtJHDuyidT65Z6xePfEzP79HPs/Hjr0x0%2BV160r/y6urU0f6H5A6AJXys9vXrCn9zyM/fvLjqHac2D5TsrNv%2B/myJG%2BdHToQ9u1OTpbvOp30v8Ow5/6dnNBluSfYQu1cI8pPWc61uwTvuFW6FvLy7mlTpNzjfqho%2Bvbti9WrV2PXrl3o0aMHfvnlFxw%2BfBhvv/02AKB///6Ijo7Gk08%2BiQYNGmDx4sWoXr062rZtW2Ft0HAVqRVDEA8gvCd97dq1GD16NP7%2B%2B28YjUYAwLfffotvv/22THPSo6OjrefDvfIKJk%2BdWqHtJgiCIIjycPDgfZyTLvECVSDFxRVWVGBgINasWSO8VQ8ODsacOXPQt29fAMCff/6JRYsWISEhAbVr18Ybb7yBp556CgDAcRxWr16NdevWITMzEy1btsScOXPQoEGDCmsfedKJSkN8fDy8vLyEAToA1JW7CB1AcT7cc88B335r%2BdKkCbB%2BPTB0qGW1mxwl%2B2%2B/iXat1jIJODfX9sJRJbvcC8wvhiudA5uYI86B1%2BvFhZn8/a5OTWZRmUZj2ai4WHStsnNpNRrLir2CAtHOLn7V6y0L41JTxQrYhW5arbjAiml3Sr47AIvDkV%2BzyXpNq1eXdoVOJ23WxYviZ2dni1P66lVxfmaAT5Y0M78Yjy9E3of84lve7u5ut49yCsW3CTZ2Ee76AjG/0sLRqCjxs58fMH48sHy5dOWmHfvL194TzHXrApGRwPz5lkXCfLU8deqI9sRES5rcky7PD1jWPgMWD/qYMcCqVZY1kTxjx1r%2BOzkBXl5AVpb0OLLz152dLeVdviweJ7knXX4cc3JEu4uLuPD0duma3DYBzAa2DoSKPcsketA9PFxw69ZtmM2i3cvDKC1HfjKyO%2BnkJC5S5jvCy0uanz%2BXePid4dsov%2Bbl817l9QPid6XrGQCnF89XpWnUVgtH5XUovc1jy5ctHJXXYbVw9E7mg8uvWXuLWJTsKvug2gZ2kaBWKy6o59tlVDlPHGkju4/y8wTAP2csg2EXF4sewYUL0tPnvvEQeNLPnTsn%2BS5fvxYaGorQ0FDFvBqNBmPGjMGYMWPuWvtokE5UGtq2bYslS5YgLy9PWNhxg1VgcBDF%2BXBKKi5nz1qW2duCtSvdtEtK7N/M5XalAYjZLGwjE3YAYLnXC%2BlKDyaOE9OVVB04TkxXq0CpfSUlknS5g8RkKpvTROnBVFjIpMtUEQBY%2BodPt9WHvF2ljxzYResy2D4GLKNROdevK6cr2C9csTYnJFge3IDyjIfERNGutItsfsB61kZKijjIB6y72WSSpqkdJ6VnO2tnBTXYMoV0hw6Efbt8H8zmEphMdvLLUTpxy3JC38k9QY7auUaUnzs51yoY%2BZSW27fv8zQXosJ48H/mEEQFUaNGDTRo0ADz58/H7du3cfXqVaxatep%2BN4uobGi14p/8%2B0PgeSIIooJ5VO8J8v2oqL9KROXaW6JSo9Vq8dVXXyE1NRUdO3bE2LFj0a1bt/vdLIIgCIJ49KBBermh6S7EPafCAgg5yI4dOxAaGgp/f38AwMqVKyX2U6dOITo62uFACARBEARBEHcbGqQTjzwTJky4300gCIIgiMpFJfN63w1okF6J4aUJP/zwQ3z22WfIyspCr1690L9/f8ydOxeJiYlo1aoVFi9eDC8vL6xduxbr1q1DRkYGAgICMGvWLEHUPywsDBEREdi6dSuuXr2KZs2aITIyEp9%2B%2BimOHj0KPz8/REVFoVWrVgAsmuUffvghtm3bBldXVwwePBgvvfQSNBoNOI5Tratz587Yu3cvfHx8EBsba1frPDo6GocPH8batWsBAJs3b8aXX36JzMxM9OjRA7fLuAyedNJldtJJF5JIJ90C6aSDdNIrC6STTtxNOKLSkpiYyAUEBHDTpk3j8vPzuXPnznFNmzbl%2Bvbty924cYPLyMjgunfvzkVHR3Pfffcd16VLF%2B7MmTNcUVERt3nzZq5t27ZcWloax3Ec17VrV65Xr17c9evXuZycHK5Hjx5ccHAwFx8fzxUWFnJTp07lIiIiOI7juJiYGC4gIID76KOPuMLCQu7ff//l2rdvz23dupXjOM6hup5//nnu5s2b3M2bN1X3c8mSJdzw4cM5juO4AwcOcC1atOAOHDjAFRcXc%2BvWreMCAgK4JUuWONxvS5Ys4QICAiR/Sz79tEx9TxAEQRB3mwMH7mPlHh53568SQZ50AmPGjIGLiwsCAgLg4%2BODfv36oWapaywoKAjJycnYtWsXxo8fjyal3t/w8HBs2bIF27dvFzRC%2B/fvD19fXwBAq1atkJubi%2BDgYABA586dsWzZMqFOLy8vvP7669DpdGjRogUGDRqE7du344UXXsC6detU6%2BrZsyc8WN1tB9m%2BfTt69OiBJ0qjOwwdOhSbN28uUxmkkw7SSbfRRw7ppDsX2cwPAHj/ffEz6aSTTjrfRtJJf3R10uVvKeX1sxcP6aRXKmiQTsDTUxy86XQ6yeBXq9WC4zgkJyfjww8/xKJFiwSbyWQSpqAolVO1alWrcnj8/PygY17n%2Bvn5Ye/evQDgUF1WOuUOkpKSgubNm0vS6rDv%2Bh2AdNJBOukspJNOOulKkE565YB00om7CA3SCWgcmKfo6%2BuLKVOmoE%2BfPkJaQkKCZGDuSDk8aWlp4DhOyJOYmIjatWvflbrk%2B5HIjCbMZjOuXr2Kxo0b31F5AqwXmf/x8dtvyg9UJXu1aqI9OBiIjwe6dFEe5KvZ2W3CwoRtGrKuUL0egC/q6G8AKB00eAWK9qAg4MABSx3Hj1vS3nhDtPv5ARMmWN4e8B7e118X7fwoy8NDfFi5uVm309VV8tVTJ83u7i591hXJnP06ndQ5%2BHgLeX/rENCQSTt6SVq3lxeQlCR4wxJrhQhmPQf4ArhR7C2%2BbXh/tnUfrFol9EFVNvKcwQC4%2B8E997q04fxxqFIFaN0aOHlS%2BkQtVSECYHkbwf9XOpcU7PtbR4t2Hx8Ag/FV2AagZZp1/lL78q4bgBal9tK3YQAsbxLQHV8N%2BNXyRoHnwIHSffQHMB0zDR8DzkmC2VxjsaQa9vQGAD9f%2BUBRgyaBtj2wgMVDKGz9ykTxS506QJtZaPPz%2B8IvheKOyyR59QCKjeJbEPac0mgAA4AiZ3fp%2BLWI8cYrMX%2B%2B%2BNnX1/JGY8UKy%2BspAJgxQ1oJYOlPvhKl%2BelMWppJ9LQ7AfACkGX2EH48%2BHz/nZivWjWgd2/g558l96Lb/YcL1RsBFJQYJPvokl36Zqn0rZIm55bkPCt2k3r79TqguER0ruiLmF9b/Ns1JoKuRr6Pej00JuZHyiXmenR2BurXl7wyuegk3pMMBsuhTkzSSC6nGjUs7RFeiBToJMeXb4JGAxh1QEGxTtoHK2TXy%2BDBwMaNQOm6I/MrUtUvnQ4wl4jnp%2B6LL0RjzZrAqFHA5s3iq6X/%2Bz%2Bokp4uNtbLy3Kt2XuFKOvXDh2k5pYt1au8J5AnvdxQDxICSUlJSE5ORlZWlpVt4MCBWLZsGS6Wzif4888/0adPHxw5cuSO6kpLS8OyZctQVFSEY8eOYfPmzRg8ePBdqYulf//%2B2LNnD/bv3w%2BTyYRBgwbhrNKUFIIgCIIgiPsIedIJhxg1ahQ4jsMrr7yC1NRU1KxZE%2B%2B%2B%2B%2B4dBwMKDAxEUlISQkJC4OPjgzfffFOY513RdbG0adMGH330EaKiovDaa6/B2dm5zNNdCIIgCIJQgTzp5YYG6ZUYf39/nDt3ziq9Z8%2BeSE5OxsKFCxEXFwetVos333wTb731FsaWrgjbsmUL1q9fj0WLFqGoqAjt27dHly5dAFgkD/Pz82EwGNC2bVu4urri%2BeefF4IXvfjii3jxxRcBAO%2Bzi%2BRKOXHiBP744w/k5eXBZDLB1dVVmI4SFxcHAMjMzESnTp1QUFCAYcOG4fHHH8dHH32E1NRUdO7cGR9//DEMBgMiIiIQFBSEkpISBAcHw9fXF5MnT8bPP/%2BMt99%2BG7GxscjLy8OpU6cqvH8JgiAIotJCg/RyQ4N0wgqTyYTx48ejRYsW%2BOWXX8BxHObMmYMJEyZg06ZNOH36NObPn481a9agVatWuHHjBkaOHIk1a9Zg2rRpAIBffvkFUVFR%2BPDDD/HXX39h/Pjx6NatG4KCguzWXVBQgIkTJ2LKlCkYMmQICgoKMGvWLHz00UdYv349AMvC0rS0NPz22284cOAAXn75ZXTq1AmbNm3CrVu30L9/f%2BzatQsvvPACAGDTpk1YvXo1GjVqhM8//1zwyi9YsAAJCQlo3759maKNKuqkG42o4eNj%2BXInusylKjgA7kxn3ZFt1HSb2WMTECD9D0i1uvk5kuxcyQrQC%2BY3V5JhZ9Pl2zgMOweeV11g1BdUpa3V%2BoDVireljW1P1NiROliU7OwEcF5BRK4kYs/OrP0Q1GxYVRtAnDfPzom/l7Bvv2yJtdvBkfNIVSednbuvdBzKebKqSfpLjjO/2F%2BmeKUqk66TLQK5Ux12u5XYgRW/568d5hoyMPurGNsB1k23FT7CZvP4%2Bzagfr0owZ53/DGRL8JQgz/YigeaqMxoOI6WehMW%2BOBGCxYswLvvvovDhw/DrXSxX25uLtq3b4/169ejSZMmSE9Ph7%2B/P27evImrV6/igw8%2BQP369fHBBx8gOjoaO3fuxE8//SSUHRoaiunTpwsDZ1uYzWYkJiaiXr16KCwsRGJiItatW4c///wTe/fuRVxcHEaMGIGDBw%2BiWrVq2L17N6ZNmwaDwQCn0htdQUEBdDod9Ho99Ho9nnnmGcydOxcAcOXKFfTs2RP79%2B9HrVq1EBERUeZBenR0NJYuXSpJm/Tqq5g8ZYrDZRAEQRDE3Ybj7mMv6VedAAAgAElEQVQMK1tB2MqLkhztIwp50gkrMjIy4OXlJQzQAcDNzQ2enp5ITk5Gs2bNsGbNGvz4449wdXVFYGAgcnNzJRKLPqx3AoBer0eJA5JUOp0OcXFxGDduHPLz89GoUSM4OTlB/lvSq9TT0atXL0ybNg0rVqxASIhFmYMdeEdEREjawg/kHWmLLRR10o1Gi942cGc656VThQDcmc66I9vs2iXanZwsXr/0dFFFoHQKEgCLB/2bbyxKBefPW9JGjBDt1asD4eHAli2iMsGwYdJ9lGtPy5RclPSC8wstHiSNRpQbZg%2B93Kvu7CwRk4BRr6LrfPq0%2BNloFEWFCwoAADd8RFkEpS7y/eFL%2B33w/POQFODjY1GJYJUa%2BAeMiwvQtClw5oxUk/DQIWkdAwcCmzaJdbAo2eWe9J49LaofCgvCFe3e3qLd3d0iHXHokFSc/J9/LP9r1AAiIoC1ay2a%2BKWYp00XPivJQuu09vWxVfW1P2CmydWsCbz0ErBypaCoUfzGLEl%2BubS0pCwbcvV5pYo7NnXSNzHqKtWrA/37AzEx4nEYPdp%2BJXKXsGwns7IZBREFSX%2Bvg8z17OEBdO4M/PWXeB8CUBDWWyhafq0AgLHI/j2r2EXqmZf3o95cIG2/vBK5R1heQHKy%2BNlgAGrVAq5dE9SQEnX1JVnlsR0A8XRXkihnm2CzD37YIH5RuB7MAwZLdkF%2BPuvWfiNtTN%2B%2BwPbtospORIS0D5QuCP6YKR1oQPp2S0FHnb1e1GTeiYcLGqQTVrRv3x6fffYZcnNzhYF6Tk4OsrKy4OPjg2%2B%2B%2BQb/%2B9//8OOPP6J66evdCRMmVEjdJ06cwLx587BhwwZBF33VqlW4LNMhv1MJxopAUSc9K8v6xlsWnXMlKcWy6Kw7so2abjMvtchy/ryY3r27tT09XRx0VoBeML%2Bpkgw7oOwRKpP0Mxt4hKegQEhXlbZW8uCwfaCkFW8ySdPVRI3V6lCCtSudc1lZgqScIqxd6VV7To5UgjEpSWpPTbVOu5uwouw8crF2O6iFBABgpYlupZPOSy2ypKeL6Y5UYgc1SX%2BJ7CvPrVuSdFWZ9LLes%2BSUcx%2BF6FQsRUVCepHCCEUS2wHWtxf5LUc%2B/cWqeUrXhdr1wsJG8eLJzFROt4W1KL/yCfCwQXPSyw31IGFFtWrV0KhRI8yePRs5OTnIycnBe%2B%2B9h7p166J169bIzc2Fk5MT9Ho9TCYTtm3bhj///BPFZYk6Y4OcnBxotVoYS%2BcJHz9%2BHGvWrEGR0uCnAjCbzcjJUdFDrizwTy/2KSb/Ttx9%2BABUZrM42uAHT/I/JfsDAD9QYpsnTyMI4hFHq707f5WIyrW3jzi7du3CE088gTZt2mD//v13XI5Op8Py5cthMpnQs2dPdO3aFTt27MDUqVPh5OSEMWPGwM/PD127dkVoaCi2b9%2BOoUOH4jw/LUJGdHS01UJLW3Tq1AlDhw7FsGHD0K5dO8yZMwcRERHIzMxEutLr/nKwb98%2BXL58GTExMRg6dGiFlk0QBEEQBFEeaLrLI8TmzZvRp08fREZG3lF%2BuSTjZ599JnwODAyEd%2BlcVU9PT3z55ZdW%2BXmUFmEGBQUJsov20Gg0mDFjBmaw0foAvPTSSwCA6tWrW8lGyr%2BvXbtW8TMg3cfDhw/DxcUFBw8eVG0XQRAEQRBloJJ5ve8G1IOPCOHh4Th06BA2bNiApk2bCsGCeKKjoxFRuoAlNjYWQ4YMwfz589GhQwc88cQTePvtt4XpKsXFxfjggw8QEhKCDh06YMWKFZK6cnNzMXfuXDz11FN44okn8Nprr0m83PHx8ejfvz%2BCgoIwePBgSTvUyM3NRWRkJHr06IGgoCCEhoZKfhCEhYVh9erV6Nu3Lx5//HEMGTIEp06dwrhx4xAcHIzevXvjn9JFbfb2My4uDrNnz8a1a9cQHByMlLLMHyQIgiAIgrjLkCf9EWHLli2Cqkm/fv1Uo3PGx8fjySefxJ9//okzZ85g5MiR6NixI/r06YMvvvgCv/32G7Zs2QJvb2%2B89957kryzZs1CXl4eYmNjYTQaERUVhUmTJuH7779HdnY2xo8fj3HjxmH06NH4559/8PLLL6NZs2YALIGM5ItAWTp27Ii8vDxs2bIF7u7u%2BOWXXzBlyhT06tUL9erVA2B5Y7Bq1Sq4ubmhf//%2BiIiIwMqVK9G8eXO8%2BeabWLRoEdasWaO6n3PmzMHSpUuFIEuOQjrpIJ104O7ppNeqJX7mzymZWpJdO9se0klXhHTSZQWTTroF0kmvWMiTXm5okF5JMRqNmDBhAjQaDVq1aoXAwEBh8Lxt2zZMmDABdUofhJGRkdi%2BfTsAizzjzz//jN27dwvTX2bNmoW2bdvi1KlTuHDhAlxcXDBu3DhoNBq0adMG/fv3x5kzZwBYvNv2yMjIgE6ng5ubG27cuAHn0pt4amqqMEjv378/fEsfkK1atUJubi6CSwe5nTt3xrJlyxzazztl48aNjumkMxKWirD2%2BHhre2nwJpuo2R3Zhh1UKE37%2BfZb%2B/nDw%2B3b%2BQGpLWQPI7lKo3z8qgT7nAcUHm5sHS1bWttLo9kCgK%2B1VRpHSEnFSK0P5ANsuXZw06bS761bW5cxaJD9OtTsPXuWz96hg/S7XOlHJjMnG0dZDawAhYEcM3pSGuZJBlezZllvUDolTql%2B5TbYtxsM0nPXw0N2Mo4fb11I//5lq0QOs5NK40TJGLx3b%2BsNOneWfDXKzNJrBYBROqiX37NU%2B1Evr0GpEjsF1K9vbWd%2BpNaxtkp%2BGymhds%2Bwat7gwdYbMdeD0nBZctsaNcp6g7597TdCPgiXH2zZjy0rZL805NcLa76va/5pkF5uaJBeSfH29pbIGOr1ekGLPDU1FX7MQMLDwwNVq1YFYIn2CQADBw6UlKfT6ZCUlISUlBT4%2BflJyq5bt64wSFcjIyMDCxYswOnTp%2BHv7y/IMLK65p6Mp0%2Bn0wltAwCtVivRVLe3n3fKI6uT3q%2BfaA8IsAzQR44UddJHjhTtpJN%2B93TSDxwQP/v4WAbgGzcqS8Ip2eWe9Pugk148RdRJl0tjA4DeiXTSSScdpJPOQzrphA1okP4Ioiu9K7GSiFlKD2gb%2BPr6IpHRG87PzxdkCmuWvtrbvXu3JEjQf//9hzp16mD37t1ITk5GSUkJtKUjqhtKesI2mDp1KsLCwrBy5Uo4OTkhKysLmzZtkmxzPzXSgUqsk96jh7WddNIrXif92jXrMtLSlNOV7EqdQTrpEkgnnSmQhXTSLZBOesVAnvRyQz34COLt7Y2qVati586d4DgOp06dwk8//eRw/gEDBmDFihW4ePEiCgsLERUVBXPpjbtmzZro0qULFixYgKysLBQXF2PZsmUIDw/HrVu3EBYWBo7jEB0djaKiIpw8eRKbN292uO6cnBwYjUbodDpkZmZi/vz5AFAhGuxynJ2dcfv2bZgehZshQRAEQTxIkE56ualce1tJMBgMmDdvHnbv3o3WrVsjKirKanqKPcaNG4e%2Bffti%2BPDh6Ny5M9zd3SVTTD766CN4eHjghRdeQIcOHfD7779jxYoV8PHxgYeHB1auXImDBw%2Biffv2ePvtt9FTbb4rwwcffIBdu3ahdevW6Nu3L2rWrIlmzZrZ1GAvD%2B3atYO3tzfatWtnJeNYZpSitcjT7NkfBDQa6Z887WHAZBL/eI8g75WqLD/GynsclR6IFfyQ5KCR/MnTiIcEtXPlbuevCB6Ge7MKFDzs0YWmu9wjdu3ahXnz5qGoqAiLFi1C165dK6zswMBArFmzRqIJ3rNnT5uD4xdffFHQLI%2BOjsbhw4clebVaLaZNm4Zp06YJaW%2B88YbwuWrVqpg7d67N9jRp0gQbNmywabdHaGgodu/ejX379mHBggV48803JXa5EktUVBQAIDg4GF9//bVk39jPPOx%2B1qhRAzt27LijdhIEQRAEYYdK5vW%2BG9Ag/R5R3kBDlY3s7OwyLfA8pjY3myAIgiAI4iGCBun3gPDwcJw6dQpHjhzBunXrUFJSgr1798K/VGuY9WbHxsZi8%2BbNaN68OXbs2AGNRoOwsDC899570Ov1KC4uxqJFi/DDDz9Ao9Fg7Nixkrpyc3PxySefYO/evSgqKkKHDh3w9ttvo3qp4kN8fDwWLFiAixcvokmTJoKsoSPk5uYiKioKhw8fRmpqKtzd3TFs2DBMKJWlCwsLQ0REBLZu3YqrV6%2BiWbNmiIyMxKeffoqjR4/CxcUFubm50Ol0MJlMMJlM0Gq1wpzwBg0a4Mcff0R8fDxmz56N4uJiBAcH46effhIWrNqCf5sQEhKCsLAwDBo0CLt378bVq1dRr149zJgxAx06dMCbb74Js9mMjz/%2BWMg7bdo0eHl5Yfbs2Q71g6JOusEg6qSrad0q2UknXbL5Heukq21QGXTS1XSf2R%2B/pJNOOunAg6GTriCEbtDYNQMgnfQHGvKklx%2BOuCcMHz6cW7JkCZeYmMgFBARwiYmJgm3JkiXc8OHDOY7juJiYGC4gIID74osvuKKiIu7EiRNcUFAQt2PHDo7jOO7TTz/levTowSUkJHB5eXncG2%2B8wQUEBHCHDh3iOI7jJk%2BezI0ZM4ZLT0/ncnNzucjISG7QoEFcSUkJl5mZybVt25Zbvnw5V1RUxB09epRr3bq1ULcas2fP5kaOHMndvHmTKykp4X766ScuICCAu3LlCsdxHNe1a1euV69e3PXr17mcnByuR48eXHBwMBcfH88VFhZyU6dO5SIiIhzaz5iYGK5r164O9y/bB127duW6d%2B/OXblyhcvPz%2BfeeustrmfPnhzHcdyRI0e4Vq1acTk5ORzHcdzNmze5li1bcidPnnS4riVLlnABAQGSvyWffeZwfoIgCIK4F5hM97HyFi3uzl8lgjzpDyD3K9CQGpMnT37gAw3xhIeHC2167rnn8MMPPwAA2rZtCz8/P%2BzevRsDBgzAjh078Nhjj6F58%2BYOl62ok24wiBJ1Op3F85iToyxnpmRny7tfOuns/P2AAOCbbyyBOvhFuyNGiPYHVSddWyTdQK5NzS4QflR10uWewR49gF9%2BEXXQ5Z50uU46m9/dHWjfHjh8WKqTzsty3qFOuvzlgpq2M%2BmkP6A66ZzK9SZ3W8sLYCVN9XrLm6rr14VtEjV1Jea7opMeywR88/ICevUCdu8WddIHDZXswoOok24ukZ4rZVHRJB5saJD%2BAEKBhspPdea1s5OTk6TcAQMGYNu2bRgwYAC2bt2KAQMGlKlsRZ30jAzrO6PZbP9uydofBp10eZRJ4MHTSVfTba4MOulKsLrPajrqSlExSSeddNKVUNtHtakvSjrpxcWiTrrCbAnSSX%2BIoOku5YYG6fcYCjR0/%2BnXrx8%2B/fRTHDhwAOfOncOzzz57v5tEEARBEAQhgQbp9xg20NCrr76K06dP46effkLDhg0dys8HGgoJCYG/v7/NQEOzZ8%2BGm5sbVqxYgeXLl%2BPXX39FWFgYFi5ciOjoaEycOBHnz5/H5s2bEcAuDrSDPNDQggULAJQ/0FBOTo5VGWygISf5u/Eyki/znlarVg1du3ZFZGQkevToIfH23ykXs8VQ6gYDUMcTSMzxVHSsKtkbJiSIG/CezF27lF27anZb29QVXx0jOBiIjwd69xY97UptiI0V8l8tERfrGQyAH4Drz08Q9qFe4kkxv9FomSqRkiJMJUHt2qKdf62blyfx3LmdOmX5UKUKEBwM13PHJF7m2206K%2B8vj5LnhtEHN7cNkZh0AMzNxCkudW4xP5h1OgAe8HUVXz0XzpojKdYAoGjMBMEz5/zbz2J%2Bd3fL6/vLlyVTRXI69hSaWgVAXmBriefPtWOodRsnTrK5y3K77j9mSg%2B/MC8kRNlryds7dBDt9euLdv5Hd2io1P3Ie%2B15Z0Dt2pJFs/qC0v3VagF9FeiL8qTuTdYrXzqPQZNyw/b5Lre/%2B65o5%2B8P48YJ3ke9Vu4N1knSzFrrhXllXauXNUVcaK7TAR4Abg0ZL05H%2BeNXcWN3d0sfx8eL58KTT4p2jcbSf8xUER83%2BSskI7xcCgT79W7DBbOTE%2BADIK1db4kD1u/kEcsHV1egeXMYL56Svk3i7/02Vmrr4/4Sty29JvUnmWuSXVDs4mIp78oVYfpWXMHjgtnVFWjZEvj3rF5oQshjzDQO/ji6uwuLqRteOQJJAWiOOrdk%2B2AqnZLj7AxUqY8qaVek5zp/3hmNQIMGMF6/LN6TAFx8dqrw2WAA6gBIDB0q3pu3bxXLqloVCAuD7vd9wM2bAIA/O74l6aLWAOJbjRK6KPQ886a6tA1ISJC0AfJnsGwBMHjpYX762ZEjknuKjl/I7ewM1K8PXaKsDwIDcV8gT3q5oR68xzwqgYZefPFFu4GGrl27hu3bt1sNkJXo3r07Lly4IEmryEBDrMY7z8CBA5GcnIzw8PBylU0QBEEQhAIUcbTckCf9HnEngYaU8j4IgYZswQYaqlWrFk6fPi2x2wo0xE/3KU%2BgIXYgLw94lJOTgzVr1kjSOnfuXP4oowRBEARBEHcJGqQTd4WkpCR069YNe/fuRbdu3RAZGYnvvvsOqampCAwMxJw5cxAYGCj8WBk3bhwmT56McePG2S13xowZyM/Px4ULF4Q58enp6fj0009x6dIl3Lx5E40bN8a7776LoKAgxfIPHDiATz75BFeuXEHNmjUxfvx49O3b1%2BF9U9JJLyz0gY%2BPZTGpLT1fHkW7qkA3HLfb2kZNi12lDQbOrlmiNy5Mo2B1kNn5BLZEjVU0xMsry6yKShtV62df//P7wv%2B3UWyFO4bYPuenoLD67SxKdkc6mZ/mYktXWm0ny3u%2Bs8fJkevhDlDTSVc9ndlzgVc2YhWO1PpZxc7urs0u4OtTiAmg2HBb1yOgfE2ynxWueVemOMUmqInBq8Q1kNRn61znp2nZsBuYJijem9npkG5u0v9Q7yJJe9WuR1vw55LSeQTY7wOlaW73ikrm9b4baLiKktMgHmpWr16NJUuW2LQ/99xzdj30cuSD9ODgYERHR8NoNGLKlCnQarVYuXIlAGkgIiVefPFFQZqxsLAQZrMZRqNRWKSq0%2Bnw%2BuuvY8iQISgoKMCsWbOQmpqK9evXW5V/9uxZDBo0CAsXLkS3bt1w4sQJvPLKK1i4cCFCQ0MV65cTHR2NpUuXStJefXUSpkyZ7HD/EARBEMRd59y5%2BzcnvV27u1PukSPq2zwikCedAACMHj0ao1ld3womIiJCUJzp1asXli9f7nDe2NhY4fOMGTOQkpKC1atXAwDMZjMSExNRr149FBYWIjk5GZ6envj3338Vy9qwYQO6deuGHj16AABat26NgQMHYt26dQ4P0pV00gsLfQT1N1t6vjxK9jp6RmVHSaCbRc1ua5vevUX7HeioX%2Bd8JWa5BLhf3n9ifmdnS1TIxETRk8PKVtrQZcbFi5b/Li6WNp49K9EQL2gqvg1Q1EnXyTpcpsts1kpfb1hpHueJGtNKbSwyigu6lGShDUcZjfMqVYDHHwdOnJAsfs17vKNQvJKus9xRqKZ7bLUPiVfELwaDJYLptWvK8pBKdjbiqS0Rcf6aVNJZB4DnnoPdnWQ11%2B/kfJd70r28LPXzdnnER1knmaGzZwYA3LplXyddpxNdqEqns8fpQ2Jhrq5Aq1bAP/%2BIix5btxbtSv0s1x6VnexpOeKJotQFAOCTWroQ22gEGja0XF/sgkV%2BMblSXAMA%2BI%2B5ppWuSdaN7OwM1KsHXL0qXPP/FooLIhXCEqClv2yhtlwjnJUVtbUPfBtsneusJ712bSA5WWJPdGogfFa8N19gpk%2B6uYlxA3JzAQDxnuKzQCn0QWsvJvaHjTZIFvUrnYx//2357%2BoKtGgBnDwpXTzL31vVrvd7DXnSyw0N0ol7gj3d8rLCapTrdDrExcVh3LhxyM/PR6NGjeyWn5ycjEOHDqFt27ZCmtlsRl32JulA/XKd9IsXre%2BJcj1fOVK7mkC3Amp2%2BTZqWuwqIuFFCnLnEglw9sHJU1gopiuNNOW6zCoa4uWUnlZHpY2q9bODT568PEm6mq5zuVF6vV1UZP%2B1N2t3pJPlGtJyXWm1nVQVpFeAtSu10WSqUG1pVZ10BSSns9K5kJ8vpqv1s4pdaVetukC%2BcJ%2BJCSA0WL4DbJr8egSk16TSIKywUBih5ivcEiRNUBODV4lrAMB6jo/8XJfvY1GR5F5VpDDzRHJvLlVxkZCbK6TnKUxrlNy2XBQ6QdYGVeTnEnseAdIpOXz593OaCw8N0ssNDdKJhw5Wi/3EiROYN28eNmzYIARXWrVqlc3Ipb6%2BvujXr59k6k5qamqFBVEiCIIgCIKoCGiQTlQoqampcGMW1TiCwWAQAjKVlZycHGi1WhhL5wgcP34ca9asgYnx0LDlh4eHY/To0ejRowc6duyIhIQE4fvMmTPvqA0A0NCf8VpoNAAMqFOzSNkbpmT3YuYMBgVZQsO/%2BKIY7ZMtJygIOHgQ6NdPGiWUXWimVIaaFruKjnq9efNEu68vMHYs/HauECMsThX1hgUPip%2Bf6MmSL3YCrBZVmp8QddB1AMytgqV2ceaLUIXE%2BWdQ8Nww3hxdvEx3uXlz6M6KustJfuIcSr0eqOkBpNz2ELrI//P5Yv7SPjCsYfpgyBDRzi/eqlNH8krF/XScWH/Llqhy6V%2BpZ/AAM2WmRg1g2DDoNqyzRPWUo2RnPXQ1awJjxlh0lpUiICrZmbde8Pa2nEM7dlii6vLwP4L5/UpOtvyVYnYVF03qAJiN0uOsUzoXmABsih640mBtAIBRo8TP9eoBc%2BcC0dGWqRYAild8K8mq1wHFJeIUF9aBq9FYZhjIZ/So4fXlB9K2jRkDjy2rxH58/XVpJYBliot8IaOkoaJbNiNTGurd0whkFxgFT73fIWv9bp9/90k8v4W9%2BwnVGwAUNW4u2UfnIkbPnv1fCns9AtbXpM4kv%2B/BorNfWkmIk7VefctmTFpCrvjZYLDM2cnPF86ry9XbScy1ASR7NkcRc/r4%2BorVGwEU%2BNaX7CPbzToA5rri9BYAaPjVMvFL9epAnQGoc2izZXoVAG7CRMn2GgBcV3GKS%2BjSaNHo4wO0HozW5zeIb5ZeeQVWyN/clk6dgVZrWSSany99A8Bq6gNSEQDA%2Bm1CvXrWdd4PyJNebmiQTgCw6Jr36dMHO3fuRC12TmoZSE9PR8%2BePfHjjz86tH1ERATat2%2BPQYMGYfLkyWjUqJHDeXk6deqEoUOHYtiwYSgpKYG/vz8iIiLw8ccfIz09HdWrV8egQYMwffp0jBo1Cq%2B99ho%2B%2BeQTfPLJJ5g6dSqcnJxw69YtTJ8%2B/U52mSAIgiCIh4iMjAy88847OHz4MHQ6Hfr27Yu33nrLKnDi2LFj8Te/HqCU/Px8DBo0CHPnzkV6ejo6deoEV8bp4OXlZSUDXR5okE4AsOiaH1Oas1wGCgoKhOBF/v7%2Bgg65XI%2Bc10iPiIgAAERGRiI3NxeOEBUVJfmu0WgwY8YMzJgxQ5L%2B0ksvCZ8jIyMRGRkpfO/SpQu6dOkCAIiLi8OIESNgKKskFkEQBEEQtnlAPenTpk1DzZo18eeffyI9PR0TJ07EN998g7Fjx0q2W7FiheT7li1bsHTpUkyaZInw/O%2B//6J27doVOiiXQ4N0AoDjuuYmkwnz58/Hr7/%2BCpPJhIYNG2L69OkICgrCs88%2BCwB49tln8f777%2BPpp5/G4sWL8dtvv%2BHGjRswGo3o3bs3IiMjJfPK5URHR%2BO///6D0WjEr7/%2BCjc3N8ycOROXLl3CunXrYDKZMGrUKLxS%2BhoxPT0dUVFROHjwIDQaDcLCwvDmm2/Czc0NcXFxmDlzJgYMGID169ejsLAQISEh%2BOCDD5CVlSXosgcHB2PVqlUIlr9GVEBJJ92nalVxMamagLeSPShI/MyHiGZDRbPvb5Xs8vKUtlHTplbTUfcV1V3g7S39D0hvyHdJBJwtzkYkc/uo6C6ryner9QH7Y8%2BWYL6adjW7KNmWDrk9O7tgTKmNLEp2JoKx8JlNAywKFWxbZQup7zrs63w/P%2Bl/B3BECl5NJ10y/UapH8sp6s8K2ChJiKvpdytVa1V9eUX7yxu4QOV6YV0nti4n1X1Ug53eZet8twc7TUvterXFXQ%2BecJ%2B4S/uh%2BAz28bESdFDi6tWrOHz4MP744w%2B4uLigTp06ggyzfJDOcunSJcybNw8rV64U6vn333%2BFtXB3C9JJJwA4rmseExODNWvWYO3atahSpQqWLFmC/fv3Y/v27ZIy/P398fXXX2Pbtm1YtWoVatSogWPHjmH48OFYsWIFnnjiCWG6y%2BTJkzFjxgxcuHABly5dQlFREUwmEwwGA3Q6HYqLi2EymRAYGIiYmBj8/vvvePXVV7Fv3z74%2Bflh8ODBqF%2B/Pt59910UFxdj5syZcHV1xSeffCJ4yocMGSLINw4bNgwjRozAyy%2B/LNjLEn1USSd90quvYvKUKRV9WAiCIAjizuG4Co74VgaeeuquFBsdHm79DJ40CZMnq8cq2bNnD95%2B%2B23ExcUJaefOnUPfvn1x5MgReHh4KOYbOXIk6tevjzlz5ghp48aNw82bN5Gfn4/09HS0bNkSb731Fho1anSHe2YNedIJRWzpmhuNRiQlJWHLli148sknMXXqVLz22muKZQwcOBD9%2BvWDt7c3UlNTUVBQgCpVqiBFaQEbgMaNGyMmJgbR0dH4%2BeefsWPHDgDAwYMHMWrUKKxduxZ6vV7QKL927RoyMjJw6tQprF69GlVKFyG%2B9dZbeOaZZ/DOO%2B8IZb/66qswGo2oV68eQkJCbKq/OIKSTrpP1ariIjpb2tI8SvbS6TcALN7vb76xLI47f96SJvekf/stMHKkaOfLtVcGozd/Rzrq7AIob2/LwtWtW8UFheyiSSV9bAcEwFn9aiW54ELZOjW%2BCr57XJ1lGeSF8PvCt0emu5xSvblgdnKy7GZGhtHF3dUAACAASURBVNhFNX9kXn8q9UFphFsAtgXzs7PF%2BuXC0YBFS5vHy8tyXHbtkuqQ27PLPenPPw9s2yZd%2BGnPLvekh4VZFpby7QbEhaM1agAREcDatZKFreZp4hoPpeOog8pxknvgNBrpNTB7tvjZzw%2BYOBFYtgy4fh0AUPyONPCaTC5fUpWS3j4A3L5tXyfda%2BtGcWOlfhw%2BXFqJ/JpXcgkzDci%2BKV046u5uUd3j2%2B4Zb1%2B/GwCKOofZrB4ADMWMlKKCnr3Vgl%2B5Jr%2BZ0ZhVqkTi%2Blco4AYTH0Kvt5xPqanCwUpGbXtmAOLLC1vHke1mxXMxdrP4xdMT6N4d%2BPVX4XznwgdItpefipqNG8QvSnEDBkjzKzaCXzhuS6%2BevXfKT2ZA%2BrpP3sD7yV3ypCs%2Bg9k3GnbIy8uDiyySNf89Pz9fcZB%2B9OhRnDhxAosWLZKke3h4oFGjRhg3bhwMBgM%2B%2B%2BwzjB49Grt27YI7G3G4HNAgnVDElq55nz59UFxcjM2bN%2BOTTz6Bt7c3JkyYgCHsAK2U27dvY%2B7cuThy5Ah8fX3RrFkzcByHEgdEoT2ZgYK29EKvWvp6l/9eUlKCpKQkmM1mPCX7xW4wGJDIRxeC9ALW6/Xl1mm3eq0mfzIA6gLerJ1VaeE5f15Z3UXJDih7S9ht1LSp1XTU2QcqT0aGmK50XCtYBJwtir//c1wZqlDRXVaV71brAyVhfLlgvpp2tZKKS1aWcrqSXUl/OSNDWd1Fya6kFZ%2BdLR3kM0ouQpvlaXeTUhUXCdevK6cr4IgUvKpOulJ/sv1YTlF/pcNgNjPpKvrdSk2wqr68ov3lDVygcr0ohZmQX05lve1aUariIiE7WzldCXnMAMA6boAadz14wqOF4jPYQVxdXXGbCZAHQPheRaY2xrNx40b06tXL6ofAxx9/LPk%2Bc%2BZMxMTE4OjRo%2BjatesdtU8ODdKJMnH58mU0b94cL7zwAgoKCvDTTz/hrbfeQtu2ba1%2BnUZGRqJq1ar466%2B/4OzsjJKSErRzMEywvTnrLL6%2BvjAajYiLi4Ou1GtTVFQkRCGVr8wmCIIgCOIe8ADOrW/cuDGys7MF9TcAuHjxInx9fRW93yaTCXv37sXnn38uSc/NzcXnn3%2BO4cOHo3bpGh2z2QyTySRIQlcENEgnysT%2B/fuxceNGrFy5Ev7%2B/vD09ISTkxPc3d2FQTKv1JKbm4saNWpAq9UiNzcXS5cuRW5uLorVomSWgVatWqFevXqIiorCtGnToNPpEBUVhb1792LPnj2q%2BZ2dnQFY9NbL9XqKFV7mb0xms7I3RMn%2BxhuinV8AN2KE5dWrHN4%2BciTQo4dyexTKuFpSRzAbOMAPwHXOV4gkaqWDDlimuPBeYmb6EIKDgbFjgS%2B%2BEDztcd1FBZ1SCXD8e6mK4CQOqc94Hvm5JNnZkr7T8QvfSl%2B/64qkr99v364iKcLV1fISgy8iJ0cnsfv4AGmZOsHux3qs%2BePAeLLZtXi82c2NaQK7MJDfuGpV0dXOThXhX/W7u0vdovHx4rYtW1r6l51KwoaL5/ujSRPA3x9WKNnZxXi8Z6htW%2BXokUp2Nj//w7tJEzHOOSAudOYXwT7zjPJbChvcLhKPk0YDGHVAQbHO5uwwoxEoKNQIdpfSReoAxD4PDbX0J6xlo%2BVp8tPAaLQcwjI5L9mpZvwUo4QEwZtfCGdxH1CqUw4D%2BF10Nsnug3q95FpwdRXnafA%2BC6OR8RIfOiTmrVXLMi3p338tIeH5Ovj7g1YLwAUGs/R6wqVLlv8uLpYpcsnJkuOsYxdVls430WUw800yM0U7P33r6lXhbU6SV0tJ9po1gZR0nRh3gL8WAMtxrF3b8vau9Hpwai9qmrOLZ9ljKT/W8hk27O7qdNbHWMcutuXPZ1dX4drSQH5SaqRpbAOUGsm%2BAeNvSpmZ0mcG/1mvt9wv8vKkr/X4t2P8ffPWLUn%2Bm0bLImZeZj0nVyPZT3lA0nvGAzhIr1%2B/Ptq0aYP3338fc%2BfORVZWFr744guEh4crbn/u3DkUFhaiNXtfBuDm5oYDBw4gOTkZCxYsgFarxYcffgh/f39JRPPy8uD1IPFAM2LECHTp0gWDBw9GUFAQFi5ciMWLF8PX1xfVq1dH9%2B7dMWjQIHz//feIjIzE2bNn0b59ezzzzDPIzc1FaGgozrMPt3Li5OSE5cuXIz09HT169EDnzp2RkJCA1atXCwNwewQEBKBNmzYIDQ3F77//XmHtIgiCIAjiwWPJkiUwmUzo1q0bBg4ciNDQUEEtLjg4GNu3bxe2TUxMRNWqVRXHE1988QVKSkrw9NNPIzQ0FGlpafj666%2Bhl683KQfkSScAOKZrDlgGxTNnzlSMzqnRaKxWXMeyixVlrF27VvjM6p9PnjwZsbGxCAsLw759%2BxASEmLVJvb7Dz/8gJycHPzvf/%2BzqkMpL1uXq6sr1q9fb7ONBEEQBEHcAQ%2BgJx2wrLlbsmSJok0eL%2BaZZ57BM888o7ht7dq1rcY8FQ0N0omHngkTJtzvJhAEQRAEQVQoNEgnsG/fPnz11Ve4evUq8vPz0bJlS8yfPx/x8fHYvHkzmjdvjh07dgiBgt577z3o9XrMmDEDBoMBqampiIuLQ7Vq1TBy5EiMGDECABAWFoZJkyYJXni5JrmteuvXr1%2Bm9kdHR%2BPw4cNYu3YtYmNj7bbZZDLh888/R2xsLHJyctC0aVO88847aMIG7VFBMZCCm5tyMCMlT4KSnQ3Ews8DZeeDsqjZbWzDTjW%2Bo0A9KsGOVOIE2Z67ycL3h40%2BdKQI%2BbaSfWTnn/LzrZkFz6rxmNQCn6hGoGG259dAyNdCqLRRgpKdfdV6J/nZDrMVcImfGG3LrkJZYuAo2tk%2Bt9WPdnAk7pZqMCOVgErljfOjmr9WLfEzrzohl6FTuZ6E486/ype/0leL7sUed4UyVIODqRxH1fwVQbVq4mdefs%2BGVrYiavcEpQn08p3gj48tO//dxj3FXiyk%2ByoS84B60h8mKJhRJefGjRvo3r07PvvsM4SFhSErKwuTJk1CrVq18MQTT2DmzJmYNm0axo4dizNnzmDkyJGYP38%2B%2BvTpgxkzZmDHjh1Yvnw5QkJCsGXLFsydOxf79%2B9HzZo17Q7S7dW7cOFCxMbGYunSpQ6F25UP0u21OTo6Gtu3b8eyZcvQoEEDLF26FLGxsdi3b5%2Bw8NWR%2BiiYEUEQBPGgc/PmfVw42qfP3Sl35867U%2B4DCHnSKznVqlXDzp07UbduXeTm5uLGjRvw8vISAg4ZjUZMmDABGo0GrVq1QmBgoCQQUEhICDp16gQA6N%2B/P2bPno2EhATUZENm30G95cFem7du3Yrx48cLEcEmTpyIp556qky66YqBFNzcRFUEQY6iwHYwI7n9229Fe/XqQHg4sGWLslavmt3GNtefF6cFCconaaJIgN9OlUA9X3wh2hWCHf37rajUoBSnp2UtRmdbp7N4m7KzpconvDveRh9mFbhIivDwsAgd8EWwgglOTpbYIllZYrpPAiPJ6eICNGsGnD4tHLu8Jm0Es1J8lyq77Ac%2BkajxKEWgAYAjRyz/3d2BDh0sKh05OaKd9ewptFGCkl3uSecPhK38crvcU/rYYxYVEFZ/nfWkywJCAYC5iRgUSil2CytcYSsIjT278c9fxQ0U%2BpF7urtVGWzZTLwfm/FjTCaVYEafLRQ39vMDxo8Hli8XAioVzXpPUr88zo9Bo6DuwnRMgVmq7mLVB8s/E/P6%2BFiuxfXrpfrcL78sFqB0T%2BJjSTg7W94MXL0qDYYl9whXqyZVJmG12p2dgbp1LQo3pWWkeDSWZLcKDnZyr5jf3V0MyFR6HG807ybJL4%2B/Bkhf9inF%2BWFRsut/YQZ8Hh4WlaA//7TcWABpkDfA%2BmTaskX8rHRPYAPVKd2UAPECsbWT/DVt476ZY7B0gq1zmXh4oUF6JUev12PHjh3YsGEDNBoNAgICkJubC6fSB7W3t7dEs1weCEgeJAiAQ8GK1OotD/banJaWhlrMa2KDwYAgXk7OQRQDKbB3RbUoO0r20ge7hPR05XRH7bJtlOKGmExMulqgHpVgRypxgqQPHR6zWZqu0odqRSjZTSYmnR2d8dy%2BLaSrxmNSC3yiGoEGUrlFwDIgYdPYeUkKbVSEtdvKryTBqGRXyl9QIB3kyztKHpBJhTuJgSOxy/sQsO5HOzgSd0s1mJFKQCXVfVSZ%2BqKan5FaFEhLk6ar3ZPkP9wKC6VpSsFd2OheSoGzCguF9GKFWVaS4GAqx1E1uFhFwMpI8ty6pZyuhNo9QfWmpLCNfCfl86Rk980S2WPzgYmFRNNdyg0N0is5u3fvxnfffYfvv/8e9UrnWM6bN69CZBK1Wq1EEz2LCWt%2BN%2Bu1h5%2BfH86fP482bdrA1dUVxcXFWLhwIcaOHXvHEcwASLVwDQaL3m9mpvLIWMn%2B%2Buuinb%2BxDRtmf5Bvy25jm3qJJ0W70QigEfzy/hMftFOnWucfMkTIb6WDDov3XNBB78A8SIKDgfh4tBzZWhjEm03SUYcOgNnTW5LG3tM1ADij9Cnv42qtWezlyaSxD32dDoAHfJxvAU6lg2T2gco/5LKzHR7coVkz8TM/d/yxxyzxygHpjyaj0eL1Sk%2BXDmb4uf/8AMjbWzq3l9VD5wfMvr62zyWZPc1N1JZ2cgK8AGTVaaU4VlCys03V6wFfADeqNZOMGerUKPW28oOHxo3LFOZRaQq7mmIqa7/9rBhqXaMBjAAKQruLXmaV%2BqsaGW%2BxxqJi7u5cJNmHNKVwlwwXI1cLnw0GoA6AxJfeEw5TwzeZ68nfH3jjDRg%2BWwgkJVnSPv3UulDGSaFlLm2%2Bm7Vapons9Dre0zpkiHRwxx9U/sIymaT3DF5rvXp1i076v/9KrxHWgeHqajnPU1LEH2TsD4KqVS3nQWKi4GG/XF3USa9SxaKTnpws/h70Z%2B%2BbfLsyM4U2sNPueWxNu%2Bexmu5dwLzh1BuhN8veJjz5pPiZv55atxavN1bLnX9zdeaM%2BGPm6adFO3%2BShoRI30ioIT9OcufF/7N33vFRFO8f/9xd7nKppJBCCR0SpAdCQtdEehFCFb4QqvSmICihShWkJGLoIoIiHQkiKhhAUVBR6SD8KAkQEkISUkguyeX3x93uzs7N3d7lEkDZz%2BvFi8vO7M7szszu7LPPvB/O753rCC4uonMopyGNAyq4OdPGAutcOWW9eJJfc15yZWVlQalUQqvVori4GCdPnsSBAwdKJeBQzZo1cezYMeTl5SE1NRXbtm17JuWydObMGQwePBgdO3bE8uXL8ffff6OwsBAjR47Ezp074enpWSblypIlS5YsWS%2BllMqy%2BfcS6eU6W1km6tWrF1q2bImuXbsiLCwMcXFxiIqKwq1bt%2ByeME%2BbNg05OTlo1aoVhgwZgh49elhVro5lMSwl9enTB8XFxZgxYwZCQ0OhUCiwf//%2BUg0%2BIEuWLFmyZL30kifpdkt2d3nJpdFo8OGHH5psn2T8lNq/f3/RdnMBiDiRgYNq166NHTt2iNIHDBhgVblkACUpTZw4kf/N7Xfu3DksWrQIN2/eRFBQEKpWrYrExES88cYbAIAnT55g8eLFuHnzJubNmyc6L1myZMmSJUuWrOcteZIu6z%2Bn9PR0jB49GqNGjcKwYcNw/vx5vPXWW3jllVcQHx%2BPiIgIxMfHo3LlyoiNjbX5%2BExOekEBfDlnSc4qb846z0q3Btxsbbq5PBJMY6k6SHLQJTjqz0QkRpN1DSS4zJLNIMUwl7rGgOCLbo5hTi7cLEFfsoUlz0q3ik1Ng7ttAYCXguxlkFtzAClOumQzkWsLuDULNqx7kayiNQ1lCaANCL7OLL43ID3oSbYfNzaIMUKuO2V2dynGeGlIqq9KBZBgjW/WOAfYHcEaTjpXB3Pj/TmPtxLrJbN6l4VkTrqsF1pHjx7FzJkzzaY3bdoUmzZtEm3bv38/Vq1ahRMnTvCUl8WLF%2BPKlStYsmQJIiIicOzYMX6SzjHWrZXMSZclS5YsWf8KFRWZf0sva/XuXTbH3bu3bI77Akq2pMt6odWxY0d07NjRpn0ePnyIChUqiDCMVapUwZUrV0qlTkxOekGBAVsAGKwgvr4G4gvLr5%2BVTka4k4LdWgPDZeUhGfSOjkBAgIHEwFEIyKinDEj4hf8TzGJMDnpUsLA/g6Ne9BtBSQCbny2iuyhMgSEK0BuoTCRvXKk0WPWys4VrwDHKASaXOScsQrS7CSf9qmXOusiyyLrGgMBfdnIC6tYVkyIAAwKDUwn6UrpzJT6ZxZInxUonq2oO2%2BzvZVw3wgKAAyhSCdZJqXbmDmPJXESn51NwFpohTn%2B8oPdXFOjEiYxzSM8pMNafzUnPzhbGg1ptAOwkJwvNFLCT4Kj7%2BgJRUYZ4CBzRZNo0i5XUFShESSac9QyCjMJimAOCFdjcPeO77wz/e3gAERHAsWNi0lGdOsJv1qAnvyi6ugrjyYgDPech3CdZ3T34puW4A0WRAsUHKOE9Iz9PSGQB%2BQnqGDOABJnOihtAfl1Tqw330QcPhI5AR/NlcdK5dVjmxjsHgzd3DqTlnXWRnpdkS7rdkifpsv5z8vf3x71796DX66E03iSSWQzwEorJSb91yxSRV1DAxuax0q0BN9uaTueRYBpL1UGSgy7BUX8mYj2c9HphuwSXWbIZJDjrTI4geY0BU145zTBn9Rkb%2BlIhA3NOE90spVvFpqZnQlKQ81JWSTjrth5AipMu2UwcapFUSgp7e0mqaE1D0f2RvmfQjG%2BS7w2IXXY4kYOeDGbEKTub357D8NISdXcpxnhpSKqvSgWQYAUBI%2BMGsFzRCgqEN0lWOs1Jl3p2POfxVmLJk3S7Jbu7yPrP6cmTJ%2BjcuTP69euHsWPH4vr16xgxYgTq1KmDlStXonXr1jh48CCCgoJK5O7CFPmwUiqFSJPmLOF0OmmNAaStIdZYS%2Bg8nAWXS6NNqKQ1n7U/%2BeBkhA8sKu9ncXeVgylHHcHB4kk8%2BWBihAdsECw88OrWBXbtAvr1M1jnACAhQVw%2BHZzP28FyO%2BVrBUu4QmFwFdUR%2BGxyrs1qRtKF18wpQJ1kjNjL8fLv3ROfN/kCyDLnk2Kk5zsIFl7WOZBipZPFmAtU6aQtFmeiD04ehNFXiyhus73d3aSvZViObjt9qcDnr1QJmDLFgC3nPoYBwLvvGr6uODgo4enpgvT0HNEk3UdJtBmrs9Hjie4Mt28LvxnROkUTZFZDkOOZFc4TQIGXMCaZfTHXOB7M3LOKXMXx5OnrTM4zWX3JUWk5qqrJgKKs/fkaYb2Iub7MHU6pNIy/3Fxx9%2BPqa%2B62TJ4DqxlpF3n6GtDRa%2BkyyjnkiDOwxjPno16SAQugyEF4GWONlefl7QIKPFFq%2BuqrsjnuCyj5NUcWAIOf9eDBgyXzzZw5k/cRX7duHUaOHFnWVQMAXL16FcOGDUPz5s3RqlUrvPvuu3hsJiKcu7s7Nm/ejF9%2B%2BQXNmzfHrFmzeJeZ8uXLo3379ujfvz%2B%2B/PLLZ1J3WbJkyZIl66WTjGC0W7K7i6wSa8yYMc%2BknLy8PIwcORL9%2BvXD%2BvXrkZOTgxkzZuD999/HunXrmPsEBQVh586dzDR60acsWbJkyZIlq5T1kk2oy0LyFXxJde7cOfTu3RuNGzfGgAEDkET4SZ4%2BfRp9%2BvRBs2bN0LVrV3z99dfMY5DW93379uHNN9/EwoULERYWhhYtWmDWrFl8QCSdToclS5YgNDQUoaGh%2BPjjjxEeHo4zZ85I1vX%2B/fsICgrC%2BPHjodFo4Onpif79%2B%2BM34yLAzp07m0zWu3fvjj179mDfvn2IjIzE8OHD0axZMxw6dAi//fYbIiMj0axZM7Rv3x6LFi1CoSWHXVmyZMmSJUuWrGcs2ZL%2BEsoSR/zq1asYO3Ysli9fjoiICPz9998YN24cPD090aZNG4vHPXfuHNq2bYtTp07hypUriIqK4qOKfvLJJ0hISMDu3bvh5eWFOXPm4P79%2B1bVt0aNGiaYxaNHj6JevXoADAGM9u3bx1v2L168iKSkJHTu3BlHjx7FpUuXsHTpUqxbtw56vR6dO3fGpEmT0KtXLyQlJeHNN99Es2bNrKbIMDnpTk4CJ700OOdlISmGuJRsAXCzVAoc9bp1hd/Vq4v/p6vDrKIECF2KTW0Lzt6spJjINK6C%2B59VECPdFoY4K91uBvmLIImOUEkA4IAbttz/nKQ46VBIdTYJSfG1pRrC3vEISHPUJWR3X7FzPJLZzQ0VznXb3ClK3jMkJHlPsGY8W8tB/7cNSNmSbrfkSfpLqISEBDg5OWHUqFFQKBRo2rQpevfujStXrmDnzp2IiIhAhw4dAADBwcHo168fduzYITlJ12q1GDNmDBQKBRo2bIjAwEDcumVYJHfw4EGMHTsWVapUAQDMnTsXR44csbnuxcXFWL16NX788Uds374dANCzZ0%2BsXr0aFy5cQIMGDXDgwAF06tQJLsZIGmq1Gm%2B88QZPenF0dMSRI0fg4eGBkJAQnDhxgk%2BzRl999ZV1nHQykgdLUulSTwprniRkHnohG2C6YNXS/t7epunEqipWbURVPHfONMMXX1gun5rA7tplmmXZMsuHIGIVAXAzzUC0AwOMIqqChpFBqhlN4A7kDBGwLsCNKGqU5XSpc2BJKt0UWkNNEuhJA903qb8l%2B4q96ayAOERHmDLFNHnQIHqLuGHd3Z3oDBbLYIq80MZ7oUgkBpUlsiFYfYI6b7pZTdpZTdWX6sxS7cRqE3EZjI5FZmB1PAJZaE1fpsckHRuMltR4BaSbkTxvVl5xGYwKSY1nGwcs3Qxk/V4UGqOskkmepL%2BEssQRv3fvHn799Vc0a9aMTysqKuIn15bk7e0tOqZarQYHD0pLS0MF4gFUrlw5eHl52VTv7OxsvPfee7h06RK2b9%2BOwMBAAICPjw/atGnDE1vi4%2BNFkUR9fHxEk/DPPvsMsbGxmD9/PlJTU9GmTRvMmzcP/v7%2BVtWDyUl3chIY3SXhnNNYkLKgu%2BRQlAGaIU4/vej9SXwhA4NQ5OFtcXdViGWOOgCAdH9i4Cj6DRIeTtWrGyboM2YYCJgAsGGDuHyOtMCTGlQUR51qB52jmCZBs6lJPjerGelnL5OokSLB0yfHhTm8ioV0ncpJlMxAgFtMp%2BkuLCyz1vEFp7tkUX2V6girtwqTWR8fwwR9xw4x9jsqKse4O5uT7qkg2ozV2ejxRHeGBw/EaTRfm3x5YzUEOZ5ZWBIABe7CmGT2xTzL96wiZ/EMlL7O5G8my10hQXchqUYM8olOLSYVsfoy56moUAi7k%2Bkk3YV1Wxb1G0Yz0pNw%2BhqQaFpWGW4OBMLR3HjmZtUlGbCQjkvw3CRb0u2WPEl/CWWJI%2B7v749evXphwYIFfP6UlBTYS%2BoMCAhAYmIi/3deXh4yWMxqM7p79y5GjRqFihUrYs%2BePSYT/N69e2P%2B/Plo1aoV3NzcEBISwqeRLw75%2Bfm4ceMG5s2bBwcHB9y6dQvR0dFYvHgxYmJirKoLk5OemWk6IS8NznlpSoohLiWW374UgJtUKXDUWfGobt0StrNOpaiI2K6wDEKXYlOXBGdvIikmMnkw7iFXXGz%2BhY9KL2Y8F6WwymS63QzyF0ESHYFELXJKTRVvl%2BKkQynV2SREvvFxIvnaUg1h73gEbL9nMapjqYr0BxfJ8qk6WNMXuUOYGypSpyh5z5CQ5D3BmvFMT2ZtGbAvsuRJut2Sr%2BBLqPDwcBQXFyM2NhY6nQ4XL17E7t2GyG99%2BvRBfHw8fvrpJ%2Bj1ety%2BfRv/%2B9//sGXLFrvKHDhwIDZt2oQbN24gPz8fy5Yts3qxZmZmJqKiohAcHIzNmzczLfCvvvoqioqKEBMTg8jISLPHUigUePvtt7FlyxYUFhbCx8cHDg4O8PT0LPG5yZIlS5YsWbJklbZkS/pLKI4jPm/ePHz66aeoWrUqOnbsiFu3bqFRo0ZYuXIlVq5cicmTJ8PJyQndunXD22%2B/LXnc4uJiJCYmIiAgwCRt4MCByMvLw1tvvQWdTofevXtbXd99%2B/bh/v37OHLkCL799ltR2p9GK6xer0dERAT27t2LuLg4s8fSaDSIi4vDsmXLsH79eqhUKrRt2xbT6BDdNiopSwj6oVYDfm7Aw1w3s5Hc6XQPak2nszOQm68yazy1lG4uj%2BulS0IGFxfDQs6bN/nP5kUtWouOoYLYLUFF%2Bq9zFhJnZ94ixDKaiLaxIvvRdB/OwZQLdhQaKrK0XzA5hhq7dggXOT1bcIchF3HxRicyAIxabfiWnZPDf4J3pCObaDygyRVcCHQawX2AtUiM/DjERQDPzhYbN6n1iSZKfEyFm3cCkjOdzPYlOj3AmQrkQ52DSKx0ckGiUglo3aAtoCLAZOvEJ5mRIT5Jbv2DQiF8fycsf6o80wgwqlzLwb9E6XQdnZyg0hEBYliudOWEMbp8KX0tVJgyUbwtlR2GQZCE3zvTPSwnh7/OxbVqi3ZVACgOENwKFTrC0s59DSQ7M1k%2Bl%2B7mJrrO6k3Ge2H58kDfvlAf2C0OSjZkiHBcwHBdiTZQ3b0l5DUG31IlC8G3VGQ7qNWAvz80j5P58XRTFyDaPSAASExW87eCmr6MKMiEHDMeCn8YAzZpssQBmxx/%2Bkm4HhERcP7lmPjac/ctNzegZUu4XTgtuCYCeNBQAAZwp1NQIBRBB2yiu7PkUp%2B/rgu/nZwMrn537ogjmXIL6Ll21OvFlvJ58wz/V6wITJ4MxMUBBHhB9e67xh%2BGfqbKosY7az3Rs5BsSbdb8iT9Bdb9%2B/fRtWtXHD58GBUrVizVY5Mc8cGDB8PHx4d3cXn11Vfx6quvMvdbunQp/3vixIn878jISCQkJODAgQP8djKKp0KhwIgRIzBixAh%2B27p167B06VLcvn0bTk5O6N69O6ZPnw4HB3G3HDZsGIYNG2bxfAYOHIhq1aqhVatWuHPnDtq1zCCrhQAAIABJREFUa4dr164hMjLSxLIeHByMr16iiGWyZMmSJUuWrH%2Bf5En6C6yKFSvyluJ/g9LT063Oy0ULrVevHnbt2oWHDx9ixIgR8PX1FU3krVFqaioePnyIe/fuYdGiRTbtK0uWLFmyZMkqA8mWdLslT9JfYCUlJSEiIgLHjh1DREQEoqOjsX37dqSkpCAwMBDz58/nCSfHjh3DypUrce/ePQQHByMgIAD5%2Bfkiy7c1ys7OxtKlS3H27FmkpKTAzc0NgwYN4hnkR48eRUxMDJKTk%2BHr64vu3btj3LhxmDVrFn7//Xf8%2BeefuHTpktlIoJwOHDgAwBB0qHXr1tDpdNDr9YiJicHHH3%2BM/Px8KBQK6PV6aDQa%2BPr6YsGCBfjhhx/w9ddfQ6PRYMqUKejbty%2BioqKQmpoKpVKJn3/%2Bmeedb968GTt37kRqairatm2LxYsXw9XVFQ8fPsSsWbNw/vx5aLVaNGzYEHPmzDFdDGpGLE56cbEPfHwM%2B3MfAhzMjC5Wup1obOvykLQJjlMmxSsjZUslSyqOpV5CjrokCp5El7EaQgKaLMVEtgpdLcFJVxP5S9KXbAI/s9KtgcFzBZo7vhT32RbgPCv9GfRFSU66lOwFcNsLvAcMbi6A4BpDu%2BhIQcZJviGrv6osd1aSjsjs7qUxoLhz4lyNaBwLd4/j7n8UdYcsgjWe7GbBk/dYDqFJM02lxgv3Jd0c1J%2B%2BNi8Kg1GepNstRbG92A5ZZSZ6kt6kSRPExsZCq9Vi0qRJUCqV2Lx5M27evIk33ngDixcvRpcuXfDDDz/gnXfeQffu3a2apA8ePBjNmzfHxIkTMW/ePNy%2BfRsxMTFwc3PDd999h0mTJuG7776Dn58fmjdvjo0bNyI0NBSXL1/GoEGD8Nlnn6Fhw4ai40hpypQpcDc68x07dgxOTk7o3bs3Ro8eDaVSiZkzZ%2BLIkSPYvHkzgoODMX36dBw5cgTvvfce3nzzTXzxxRdYvnw5/vjjD2g0GoSHh2PChAmIjIzEmTNnMGTIEAwaNAgzZsxARkYG%2Bvbti0GDBmH06NGYMWMG1Go15s6di/z8fEyaNAk1atRAdHS0Ve0SGxtrwkkfP34CJk2SPm9ZsmTJkiXrmSkt7fn5pI8eXTbHXb%2B%2BbI77Akq2pP%2BLxPmOA0Dnzp2x3thRDx8%2BjPr166NHjx4AgE6dOuHQoUMlKmPixIlQqVRwdXVFcnIyHI1v/CkpKfDz84NWq8WePXug1%2BsRHByMP/74w6ZAQJwyMzPxww8/YN68eZg9ezZu3ryJMWPGQKPR8O4uYWFhPK89LCwMJ06cwODBgwEAr732GhYtWoRHjx6Z9defOHEiHB0d4efnh5CQENy9exeAIZjRb7/9hsOHD6NFixbYtGmTTefA4qQXF/vgoXGNk3F9E9LS2DQ0Vjpp/DHH%2B7U23Vwe52uE6xS3gOnqVX4BU1HDJqJjmLCndZZ5v8VasVWexmcrCiWYyYBhoShgHUedcYwnT8ULR2kUvHtusrCvg4PB0vjokdAQJOicAU3OUQuWSAbWWbQ2VqUyLCp78kR8HT1zLXPSk1VCsCNWFUmx0v21lhnhIrHSaas6Cy7NFWbuJDlrpTnusxRwnhQrnTZ10uxpGlhPd0a6HAZcOv1JnjHJDCfdnSqDPgaxOJF1nYvLia3aJuOlQCdOLAE/GwcPGv738ADatwe%2B/168qLJbN2F/Fr/7MbF6ltVfaUs61RkTC/xFu/v7A8nCulIEeFGxG%2BgBlUcsLDXDgsdffxn%2Bd3MDmjcHzp4VX3vSkt6oEfD33yLGfGrtlqJT8PQE0tOFLk6sN2ZeZjrukEk7XiPuX46OhgAPt26Jx0C1asLOrMAE3KTUx8dwT/ziCxrqL1wjS%2BP9WUu2pNsteZL%2BL1J57tMlAAcHB1GgIHqiWr16dTwiV/FbqbS0NCxatAiXL19G5cqVUb9%2BfQAGeopWq8WXX36JTz75BO%2B88w6ys7PRsWNHREdHoxx5J7NCGo0GDRo0QJ8%2BfQAYFrL%2B73//w5EjR/hJugcZzVKl4i3vgMA%2B11tg%2BpJYRbVajSLjTSs6Ohrr16/H5s2bMXPmTAQFBSE6OloUwMmSWJz0pCTT%2BWZhoek2c%2Bl2orGty0MGP%2BH09Cl7O0u2VLKkotdg2MhRl0TBsxqEbAhWpD8CmqxneCuQTGSr0NUSnPQCxl3Zlr4EdQnAz2Q661s%2BDZemT5Q%2BSXoiaQ5ubakMS%2BnPoC9KctKlZC%2BAuyTAejqdfgZkZIi3SUHGWUQmsr%2By/LCIzii1u2Q/sGZA0fE2srLE2%2Bhj5OSIJvGsIgoLhe12xw0gKS6c8vPF26XGC0FyAWCYoJPb6D5lSz%2BT9UJLfs35D4gOFAQIwYls1eTJk1G/fn388ssv2L9/vwi9mJ2djZSUFHz00Uc4ffo0vvrqK1y8eFHS/5ylmjVrQkfdwfV6vShoksImxz/rdfnyZfTv3x%2BHDh3C6dOn0bRpU0yYMKFMypIlS5YsWbJeSimVZfPvJdJLb0m/ffs2qnGfmv6l6tGjB%2BLi4vDVV1%2Bhd%2B/eOHv2LI4ePYquXbvafKysrCxotVqoVCo8fvyYp6UUFBQgJycHo0aNwpIlS9CtWzf4%2BvpCqVTyFmuNRoN7rFB%2BDPXu3Ruff/45Nm7ciOHDh%2BPGjRvYvn07Ro4caXOdubKzyE%2BcFrRu3Tqo1WosWbIE7u7ucHJysjuYUYUKptuIDx9Mkek66ss2YLgXsd5TpNLN5XnatLUoXQsgr24T3mBTRBh2OM56fr5g1Hr6VFhw5eAAeDoB6XlOvMXJx5k2LSmggLCtQbBgpa5bF9i1C%2Bg3SC2KImrCQTfHUQeYLHX3QlPzFrlOLFMpcJuVSsANQJaLP3%2BO5TLuiMvy8DBYvIz10lY09e0kq%2BSmpc3dani6irdlaavz5bsAyPGoJDIoehJtyj2P3N0tf1Uh04tdxHVUwNS1wlI62Wa8ROBnIF9nqKRCYVgcqHPxFBn%2ByOeoGkCBQiOKPql2J5cUssuwlF6kF3d8FYAijeBu9ZTyonB2BnKfKoSYAYMILGuNGsCqVcC0acD//Z%2BwfdN2i9V5kCJ8VnFwMHgipD5W8ePB11fcDioARW7Cdb5ChC3QaoFatQxhCzgPj/pVibGgVBo6WkEB39BJmYKPnFoN%2BPkBD9M1oi8ulQcMMBZurGvHjiIL61OlYXDw9wOFkyhirRPJm2d1NjquAHcyxi9S5d1Nd/fwEHYvchYv8lQBKNIKA1bFOr5aLe5gLY3uKpxVv2FDcb24ewo3UKtXF91w/QWPHF7kvVnEq4cCgAYa6ADjOMnXCYtAFQqhmbjx4EC7EQIoqi1eEC9aBw2g2FHsSqXgOOnczXz0aLGlnXbvsvHLdpnpJZtQl4Ve6it4/PhxEe5v8ODBiI2NfaZ1WLduXYknppx8fX3x6aefYv/%2B/QgLC8PGjRsREhJi9f5PnjzhF0IuWbIE33zzDYKDgxEZGQk/Pz%2B88soruH79Ovz8/BATE4ONGzciODgY3bp1Q1hYGIYOHQoACAkJwf79%2BzFw4EDJMmvWrInt27cjISEBYWFhGDlyJFq3bm01QpEMavT7778jKSkJq1atsioo0YIFC/jgRyEhIfj777%2BxZs0aq8qVJUuWLFmyZMl6FnqpLekZGRl43nAbDm3IUuXKlXHt2jUA4P/nRAfpadiwIR%2BcCABmzpxpdR3ef/99DDFGnmvTpg2OHDliNm94eLjJoklOTYz4vC%2B%2B%2BMKqchs1aoQdO3bwf585cwZ79%2B4FABMqDX2%2BXl5eqFSpEipXrozKlSvj4sWLovz09SKP5%2Bvri7Vr11pVR1myZMmSJUtWCSRb0u3Wf26SzmELly1bhjVr1iA9PR2dO3dG7969sWDBAiQmJqJhw4Z48803MXfuXBQUFKBJkya8ZfbOnTsYPnw4Lly4AHd3d0yfPh2dOnUCYJh8btmyBRkZGahQoQKGDBmCvn37StYpOzsbs2fPxunTp%2BHg4ICgoCC8//77qFmzJmJjY3H27Fl8/vnn2LdvH3bv3o169eohPj4eCoUC4eHhmDdvHtRqNQoLC7F27Vrs27cPWVlZqFu3LmbPno2goCDodDrExcXh66%2B/5l1WGjZsWKJrePz4cWzYsAF37txBbm4uGjRogIULF6JatWpmz0Wj0WDUqFEADJP1LVu28JN2c0pJScGcOXNw9uxZeHp6mrjn3L17F4sXL8aff/4JZ2dn9OjRA%2BPHj4dGI/5UziEXr127xrf/woULERcXh8zMTDRs2BBLliyBv/G75u7du7Fu3To8fvwY7dq1g16vR%2B3ata1CR3L1pjnp3t4CJ70kKg0ksi15WOlS6GmrGOAWVLeu8Lt6dfH/VovsUyVgqUviucm%2BJQUpL6HocunnmLm%2BUFJmfllICuv8vCWJUa9RQ8hQubL4f6Ns4aSXpKuQHgpMfLZEZ5VC/gMQBqiZzibZjlIDxs64ApKSDHwA05O3KaiAFZK4OSsYWUt9PLzoA05Wmek/N0nndOLECXzzzTdITExEz549cfnyZWzcuBFqtRoDBgzAjRs3MH/%2BfHz88cc4fvw4v9/PP/%2BMTZs2oW7duoiLi8N7772HiIgIJCcnY8mSJTh48CBq1KiBU6dOYfz48WjXrp1kEJwtW7YgOzsbJ06cgFKpxJw5c7BixQrExcWZ5D137hzatm2LU6dO4cqVK4iKikLLli3RtWtXxMXFIT4%2BHps3b0b16tXx8ccfY/To0Th%2B/DhWrVqFX3/9FVu3boWvry/69%2B%2BPn3/%2BGQsWLMD%2B/fvN1m306NGiyXRycjImT56MNWvWIDw8HOnp6ZgwYQLWrl2L5cuXWzyXjRs3YsiQIfjss88QxSGhGKpYsSIOHz6MqVOnwtPTEydPnkRWVhbGjh3L58nNzcXQoUPRtWtXrFmzBo8fP8akSZOg1%2BvxzjvvWLzeAJCQkIADBw5Ap9Nh2LBh%2BOSTT7BgwQKcPn0aCxYswPr16xESEoIvvvgCS5YsQe3atSWPyemrr76yipMuNYFlPd9I0fEubE0vjWOQcTicnU3TCeAOxI8rbpOwbdcu0%2BRly%2BgtFF2Fpq2cO2d6EOLLDeuSk9eWjnMCULFN3BiLC4jAIQz2C1VFRg7qHFyoLNbEk5LKI5Uu9UwXp1tuR0D8LgOwoTiW06XLsJTOGi/kNlZfFV2jVatMM1D3FXqViru7dENJLW0h61irlml6QAD5l4tpBuIk/BjJpjhsd/GflN8/5clsej/QSg0YhohBxthbcndR27q7m2aQWrsg1QhUICBWrxN1RbqzA6IOzUiVHA9SzwaToUD7nEvduMkDPE9vAdmSbrf%2Bs5P04cOHw8nJCXXq1IGPjw969eoFPz8/AEDjxo1x7949Jl%2B7S5cuqFevHv87JiYGaWlpUKlUKC4uxs6dO9GxY0e0aNECf/31l1V8ba1Wi6tXr%2BLAgQNo1aoVFi9ebHY/rVaLMWPGQKFQoGHDhggMDMStW7cAAPv378fo0aNRy3h3Hzt2LG8J3rlzJ2JiYhBgvMvv378f7dq1Q2hoKObMmWOxfmeIxXleXl44fPgwqlSpguzsbCQnJ8PT0xMPjRBwa86lYcOG%2BFMCm3fv3j38/vvvOHr0KFxdXeHq6ooJEyZg/PjxAAyTbJ1Oh7fffhsKhQIVKlTA5MmTMWnSJKsm6aNGjeKRjeHh4Xx9Dh48iA4dOqClcbFRVFSUxZcYllicdG9vHzFT3BS7LBKdTi72MofKtTa9pMcgFyayOOsk1peFx/b0oAqigMH9%2BgsPjurVDRP0GTMMyGBOu3YQF8ISRx1gstSLfhNP4unrnJsr/Gbht92yHwgZ%2BNWAqfxCtILy4kk8XUU1pFnwOTo1Xz6NhQZMDXe2MvPpCTvNbWYdQ8R1pheOMg6gKxAWjrLw3OQ5sJpR7SBdhqV0k4WjVDuTfZUZM2DWVCFD5cqGCfpHHxlYqkalz1loPDabk15YSC2kpvja5JpLVh3Jfu/oaJigJyYKda9VwTJD/GG2uHxWbAY/pyfC/nTQAAB5Gnf%2BGrHuF9oCYjE%2Ba8DQNz2K0Z2l8rC4O/0yZRKbIeeJuHzGOfAXjNUIgPCbMZ4BoNhfPKZt5dXriGk6azzQE3LWs4H%2B8kMPBUV%2BnpDIaihy0i41lp6l5Em63frPTtItMbaVSqVZX3RyP7XxdbiwsBCVK1fG559/jk2bNmHMmDEoKipCZGQkpk%2Bfzgf8MadRo0ZBo9Fgz549WLBgAQICAvDOO%2B%2BgQ4cOJnm9vb1F6EG1Ws3XNTU1VfRiodFo0LhxY6SlpSE3NxeTJ08WTZgLCgqspq2Q5cXHx2Pnzp1QKBSoU6cOsrOz4WD8RGjLuVgSN%2Bknz6dKlSr873v37uHx48eiBbDFxcUoKChAWlqa5PEtMeXrkn4XMDDlbRGLk24vkrY0kMglyUOmS6GnrWKAWxBJceF06xZ7u1mxXv5sYKlL4rlZYOfCQvb2EoquA40HZ7kg2cPMLwtJYZ2f99d4SYw6SXHhlJQk2i7FSZfia0uJjNPDKT%2Bf2C7RWaWQ/wAADXVjEgUNkG5HyQEjwYLXM/qBFA7f5FisA5Db6QtONwI9dm0dzxI3Z9bt1SaOeknqUOoFyHpR9Z%2BdpJc2YzstLQ1FRUVYu3Yt9Ho9zp07h0mTJqF69eoYNGiQxX2vXbuG8PBwDB06FFlZWfjiiy8wdepU/PrrrzbVoUKFCnjwQLD0FRQUYPny5RgxYgQcHR2xZcsWNG7cmE//v//7P/7rgbU6cuQItm/fji%2B//BJVq1YFAHzwwQe4fv16qZ4L5x%2BemJiImjVrAhCz3f39/VGlShURxSU7OxtpaWnwok1UNsgcU74G6aMqS5YsWbJkybJPsiXdbv1nJ%2BlSys7OhqOjI54%2BfYrCwkLeUmxO9%2B/fx/Dhw7F%2B/Xq0aNGCn/xaw9fevXs3Ll26hLVr18LLywuurq5wdnY2WQAppcjISGzevBkhISEICAjA%2BvXr8cMPP2D69Ono06cPPvroIyxfvhy%2Bvr44ePAgZs2ahT179uCVV16xuoysrCwolUpotVoUFxfj1KlTOHDgAO%2Bzbe5cHjx4wH9RyMrKghvL%2BZdQxYoV0bp1ayxZsgQfffQRdDqdyM/7tddew4cffohNmzZhyJAhyMvLw3vvvYcHDx5g3759Nl03Uv3790f//v1x/PhxtG3bFocPH8a5c%2Bd495eSioTLODkBdeoYmMesYHOs9Eb1aYuRClpW5EhL6aT1SGHg%2BWqVOsHiYnLDVEOrIsxuGjpdBWdHoYysLFNHSpHRKoMKR%2B/uLvr0nZDgKUoGgA0bxEax9Gy1sLsaePJULUqnOegqiF1cVA7Ey7mRo64KCeYt7eVMTHgKuLkKxzx0sir/u1w5oG0F4OQ/FZCZadjWXUm84BnjnKvTiDjn5H2E%2B7yekSFqm8t3DZ/XnZ2BBg0MxlvSDYf0wlOrDfmePGFbTlnprg9vChk0GiAgAIqkRMF6SPYTR0egWjUo7twWuw1Q%2ByMpSWR9dOR8ZI2h4jUZKeIKilwJFabuLbTfkZOTwYRMR8AEhJD1xCd%2BlY5iiLu5QZWbxe/v6GzKiRb5CW/YIPzmzjc62nozOIAKvqZj1seLYJDrhPGiUBj6NOkGQX3QAyBeSJ2WIdxDVSrAA0BGgQs/Hir7UD490MDPUyeysD7Ve/LJWhjcW0gDrBO4G5QCgBZa5EFkGyZ9oTnDl6OjUAbdjtz/xnTyEcftrlYTriB5pi49Kh3h/%2BXB4PtTz5asbAW/uwuAHGcfkaWeq6KDA%2BANIE1TAYVE9/IrNHVRU5DbWHMDwofFMTtTfA4aN2jyhb5YQPVFlcr0S4LUXDY9z4nf110LPNFpRfdFz7x04eDUfdeQwb44ILKen17K15wHDx7g559/RkhICLy9vdGgQQPMnTvX4j4NGjTAnDlzMG/ePDRp0gSDBg3CwIED0blzZ8ny3n77bVStWhVdu3ZFcHAw9u3bh44dO/L%2B19Zq5MiR6N69O0aMGIHQ0FD8/vvv/GLYGTNmoFGjRhg4cCCaNWuGrVu3IiYmxuIE/cyZMwgMDBRt69WrF79QNSwsDHFxcYiKisKtW7d4H3H6XN59911ERkaiTp06aNq0Kdq0aYMTJ05Ins9HH30ENzc3vPbaa%2Bjdu7doouzq6oqtW7fizJkzaNu2LV5//XUolUrmYltbFBQUhNjYWKxevRotWrTAsWPHUK5cOfzwww92HVeWLFmyZMmSRUiOOGq3FMXPGxT%2BHLRv3z4R1WXw4MFo3ry51Qi%2B/4pIdOGLcJznpVatWqF8%2BfI4ePBgiY/x99/Cb85Sfv26ZUs6mW5iSbd15SlgaknXaAzWT3OWdHpFH51OlcGMsEiswaqgTRfvS60sTdOLLekeHgYjM3kaXBVYC1MBU9iDyUIzhiUdwYIl3cSERS2yOhQv7F%2BuHNC2LXDyJARLemNTSzqSJSzp1EK1M5Ql/cIFy5Z0ughSrPQAnaklHYmWLem4fduyJZ3cHxAsrEZLOlIsWNJZC9lYlnRyBS3Lkp6XJxyHYUlHlnnrpckC38cPhT/MrLpMVTobk5Xw9HRBenqOyCfdx8vyqkfakk6fAv0hle7L9Icperx4u1KWdHq8A3iqdzRbPkBY0s1loNuBLoNsR8agfar1FO1OF%2BGkt7w41mRlKaMviSzp1MJUsopmF9d6SSz2lrgvIjtbnNfGvsjVzcIp8n3B3H3RE%2BkSGZ6TJf2998rmuEuWlM1xX0D9Z9xdZD66gY/eqFEjREdH8/7ktuhZ8dHDw8PRunVrHDt2DD4%2BPti3bx%2BuXLmCpUuX4urVq/D09MTAgQMRFRXFry347LPPsH37djx69AjVq1fH9OnT0aJFC%2Bj1emzatAm7du1Ceno6qlevjsmTJ6NNmzZmy/rxxx%2BxcuVK3Lt3D6GhoShgzX4siMVJz84WOOlM5jEhqfQSyxbYeglEzz/pbVJMY5XCNCtNPpBiiEvKTo46GU2bI72JiG9ScGryhMxwmbl5BzfPpelqVvGvLaYTsz/uYORByTpyM0Vyxkims/Yn/y4pe1oKZC7Vl%2B0FcFsB/XdQWs9JZ8ne4SiBILeqAGm8tkQGqTIkxrxkFSWB9tKSumdwTV2S2A42VcBSJeyUBO4ePHyWlcFeqoGs56r/zCSd07Pmo58/f94sE1yn00Gj0eCXX355Znz0jRs3Yvjw4fjmm2/g6OiItLQ0vP7668z6FRGDtzT46CR2cfz48Th9%2BjSz3KdPn%2BLUqVN8ZNPU1FRERUVh6tSp2LJlC%2B7cuYNx48ZBq9ViwIAB2LdvHz755BOsW7cOjRo1wt69ezF27FgkJCTg888/x549e/DJJ58gMDAQ3333HcaNG4cdO3bwwZzOnz/Pl3X79m1MnjwZixcvRpcuXZCQkICEhARUqMDgY5uRtZx0qfckcboE%2BJklFtuLlu0Aa7PHpPDCAGgDjWWmMcO7lMktN7O7WYlOW4KjzhQxa2jb1jQ5OJj8y980A0ESYoqyYjWgrqM1iH6pIsTpAaYZ/Bn1JsXA0dq0v9RibnryxwK7028rtMi3WlZeAsAtybM3BYqb%2BD%2BXhJNOdkZtCWIfkH1Z2h3bMr8bsIKDTuewxnJAlsFaV0UMWlaLiosoQT%2Bg%2BhLNXae7Fp1uel2lYxuYyIbgC9KxFUxFDxf6C6LpfdFChvR0PDe9ZK4pZaH/3CT9WfPRLTHBN2zYgM8///yZ8tHHjx%2BPXbt2ISEhAR07doS3t7fZ%2BnFuKkDp8NFJrV271mxaeHg4%2Bvbty2Mxv/rqK9SsWZOn5NSqVQsjRozA9u3bMWDAAOzfvx/9%2B/fnLfR9%2B/ZFzZo1odVqsXfvXrz11luitjt69Cj27NnDT9I7duzIl7Vt2zbUr18fPXr0AAC8/vrreP311yUXupJicdIzMnxgBODA0dEwAb9zR8xr5sRKr1OzFNxdyL9ZwF76zm/jZ93Ux2J3FxpJ7ONomWmcoRceJAyksqgK5pDI9APXxN0lhJhRMzjq%2BOMP8QGob8snTwnXyNXVMEE/d074ot22jkAggoODYXb86JFwEWhLOoPbfCHZMEvXag0T9H/%2BEeP4yJchVhGkWOn%2BBRIuOeQF02gME/T79wUXEtqSzvK34WZaDg6GCfrjx%2BIKkifB%2Bn5PnjDLD4I2wdJsaLrfUn4OBVQQHhN3lycExtWM71W6UmtMZnPSPd2pySTVGfMKxO4u9CnQEzW6L2dlidPo8eLhbJnfDQB5eo3Z8gEYF4payEBbuukyyHZkDFqOw26uCG0x4Q/I6gf0hJ3Rl3JyBXcXVtwBrormXOy83e10d5EIviDVFwFpdxeuL5i7L7rDMg9fllhpaWmYPXs2zp49C5VKhR49emDGjBlMgMjIkSNx5swZUdqaNWvQtm1bFBUVYcWKFTh48CCePn2KsLAwzJ8/XzLApS36z03SZT76i81H50R24nv37uHSpUto1qwZv02v10NlnCzQ5w8AwUbz5qNHj/gXFE6VK1fGVW5SRpX18OFDk2NVqVIF6TZYG1ic9L//NvU/z89n%2B6Rbm26zpGDrdrq%2BSHKhHSwzjYsYzwwCqcxX18zu1slOjnpmpum27GxiuxScmtUGFLeZfKYDhkkEuc0q/rWldBYDuqCA7ZPOSadj%2B6Sz9gdMJy5SFaQlBTJnGQDMQf3JY1o7MbEC%2Bl%2BotMxJl1JJYh/Q1WFt47dbUYA0Xlsig1QZEhxzySpKAu2lJRV3gG5qW2I7lKgCrErYKfoym94XJTM8H72glvQpU6bAz88Pp06dwqNHjzB27Fhs3boVI0eONMl78eJFbN68Gc2bNzdJi4uLw88//4y9e/fCzc0Ns2fPRnR0NDaQ9Cg79Z%2BbpMt89Bebj86JbCd/f3%2BEhoZi8%2BbN/Lb09HTk5BgWFdHnDwCrVq1Cjx49UKlSJRPueWJiomgSTZeVkJAgyp%2BcnCz5wiVLlixZsmTJskF8G96QAAAgAElEQVRlNElnrQvz8fGxyoJ9584dnD17FidPnoSTkxMCAgIwbtw4LF%2B%2B3GSSnpiYiMzMTLOUvN27d2PatGm8u%2BysWbPQunVrJCYmmhgPS6r/3CTdGsl8dFOVlI%2Bu0Whs4qOz1L17d2zcuBFff/01unTpgsePH2PixInw8fHBxx9/jMjISCxatAgRERGoX78%2B9u/fjx07diAqKgp9%2B/bFhg0b0LhxYwQFBeG7777D8ePHsWXLFmZZPXr0wIYNG7Br1y5ERkbi119/xffff49u3brZXG9SjSoSNwwHBwCeqOOTbt5HgU7/nYiAyGE/Ll82Nbtak07muXaNz1PULFSURQWgSCl8c1ed%2B028f716Biu0cf8KZFmuroBPU/jc/UPwBXn0SEj38AAiIoDffuPRBN7k2gilEoAbPFRZgIKwOD0xfrZVqwF3f7jnit0sMpUBokO4uRmqxxmtTDnoELu4kA8Njv7StClvae%2BQJ5j%2BuHe7sDDC8rdTWMcCLy%2Bge3fDOT5%2BDAC4FiasT3F0BKr5ALdzfERuT6FLexl%2B1KgBfPQRGmx9RxwBc%2BlSiA6CavDPu23ed4pOJ78Ucefr5WU5ZKmPj5BOf3vn0kmzKNfmXF61WvSlpqCQ/Coo/hsAoBH7LakBFDiY9/lWAyhQCa4ParKvqdWGjpCTw/cVtYnTrgpqJWFZZD3Mab/6R9mmeUjt2iX89vQEOnUCvv%2Be9wF2Io/n5ga0bAntudOC7wLlMgeVGiq90Ne9TZZ4qOHhQnyt2HdAXH6HDkBCgsgH2Yk7T1dXICQE2gu/iWkkf/1l%2BN/XFxg0CNi710Dq4UTeFx0dgSpVDK5PXF8jAtDBxcXgH3bjhqEtANz1bSPavVo18e6Bv%2B0X9vfyArp0AX78kR9PaN9eSOfwLJRrldvZs4YfRhyTyx8nRZ/E3JKSDD/Klwf69oX38d3ie1UboY7QaoFatQy%2BiEY/mcyA%2BnwyD2/JVQn3nJUrhf0rVADGjAF27ACMhiU1OfFjxVYgZUxXPBSne3Lno9UC7rXgnnJD5GpUECjUUQ2gwEnceSRc4P91Yq0LmzBhglWEvn/%2B%2BQceHh4iQ2bNmjVx//59PHnyROR9ceHCBbi4uGDq1Km4cOECypcvj6FDh6JPnz7IyspCcnIy6tSpw%2BcvX748ypUrh2vXrsmTdHvE8dFDQkKwc%2BdOi3lJPnpKSgrc3Nxs4qMvWLAAXbt2RX5%2BPmrUqIFPPvnEZqvtyJEjUVhYiBEjRiAzMxMNGjQQ8dFjY2MxcOBAZGRkICAgQJKPzlKvXr3wxx9/oGvXrlCpVKhRowaioqKwY8cOno9u7lxIPvqaNWvQrl07m8quVKkSNm3ahBUrVmDhwoVQqVR49dVXMWvWLACGSfyTJ08wffp0pKamolatWti4cSO8vLwwbNgw6PV6TJ06FampqahatSpWrlzJ/DQFGCKOrlu3DkuXLsWiRYtQr149tCcfBLJkyZIlS5Ys%2B1VGlnTWujAfFtmAoZycHDhRq4u5v3Nzc0WTdJ1Oh8aNG2Pq1KmoXbs2zpw5g4kTJ8LFxYVfI%2BdMYUK1Wi3vBVAa%2Bs9M0itXrmzC6SbpLQCwlLBQxcfH878///xzi8fq06cP%2BvTpY3OdXFxcsGzZMmYa%2BcYXGRmJyMhIUTpZJwcHB0yYMAETJkwwOY6joyOmTZuGadOm2Vy/0NBQ/jw1Gg0%2B/PBDkzyTJk3i082di7OzM76QImgQotsFMOAbd%2BzYYXafQYMGMd2LVCoV3nrrLbz11ltWl9WiRQu7mOiyZMmSJUuWrOcj1rowa%2BXs7Iyn1GIw7m8XikzQs2dP9OzZk/%2B7devW6NmzJ44cOcIHX6SPlZeXZ3Ice/SfmaTLKjtdu3YNK1aswN9//w2tVovw8HC88847%2BP7777Fz504EBQUhPj4ezs7OGDhwIMaOHQuFQiHJcA8MDER0dDS2b9%2BOlJQUBAYGYv78%2BSZRUFnS6XRYtWoVEhISkJycDK1Wiy5duiA6OhoKhQK5ublYsWIFjhw5wjPx582bh0qVKuHx48dYvHgxj5Ns2bIl5s2bh3LlTEOJs8T0h3NwEG4aUkBeVjr5Nm4OoG1turV5aEnVgbSKcJYI0iJBuvZwbk%2Bk%2B5M1PGEJ/rbdSGIJjrok15l0YeD6C9FvyI9kLAQ5AIObCwBUqiT%2B36aDWEi35SKx0q0BfJc5fFpCtsDkSygHBwlOOunyyFnfSFYe2fe5h3YpPrxF5bPGGyCg%2BLixTQcH4u5Z3LFoN06yL7KY%2BeT5MO4Jkl2ZHE%2Bsa2gFz54ff8zABhDcQjg4BM1gJO9xjCAWksOJxPdyLFSSiWp/4AOhjmUWZKOM9AIuHK1duzYyMjLw6NEjlDe2082bN%2BHv72/irrtnzx64uLiIPCd0Oh0cHR1Rrlw5%2BPn54caNG7zLS2pqKjIyMkQuMPbqpYw4WhqyxEcHgIoVK%2BLw4cPPsEZiWeKjczKHZiSVnp6OTp06ITIyEpMnT0ZWVhamTZsGZ2dntG/fHu%2B99x6GDh2Kt99%2BG9evX8ebb74JhUIBBwcH6HQ6FBUVwdHREQqFAoWFhXBzc0NCQgIcHR0RGBiIJk2aIDY2FlqtFpMmTYJSqRQtIDWnjRs34uDBg9iyZQt8fX3x559/4n//%2Bx82bdqEFi1aYObMmbh58yZiYmLg7e2NuXPn4v/%2B7//w1VdfYfDgwXBxccGSJUugVqsxefJklCtXDitJ30ILio2NNfWHGz8eE41fHWTJkiVLlqwXQQUF0lz2MtOiRWVzXKMrbEk1cOBA%2BPv7Y8GCBUhPT8fYsWPRsWNHE5/2rVu3YsOGDdi0aROCgoJw8uRJTJ48GZs3b0azZs2wevVqHDt2DJ988gk8PT0xe/ZsPHr0yMQ7wx7JlvQSyhIf/UWQJT66LTp27BjUajWmTZsGlUoFrVaL2bNno2vXrmjSpAk8PDwwbdo0qNVqNGjQAMOHD8eff/6Jbdu2ITg4GDExMXz0z%2BLiYrRr145nuAPA4MGDeV%2Byzp07Y/369VbVq1%2B/fujVqxe8vb2RkpLCf2J6%2BPAhdDodDh8%2BjLi4OH7V9XvvvYc7d%2B7g3r17OHv2LL799lt%2B8e/SpUuRQcbglhDTH87BQViwZS40MydWOre4CTAP0LY23UyeolcamFRDxBi/ekm8f82awM2bQhlkWU5OwCuvGBavcp/7yGvo5gY0bw6cPSsslCPXCZiL4c358pkBhGe5%2BFs8hJsrZXOgocNNmwq/GRx13a/nRLvSWGjN0UPC/saFajgpLFS73aA7n8xCkANAtdh3DD8qVQLefhtYuRIgkankg8LcQSylk76Z5uDRltJJS6U5fjbX5mb6eoGrYJFlcaFpSeUx4ZynSfDqaf9UurPTFj4GnDo9I9e4qxlO%2BplTQmZ3d6BlS%2BD0aWHxM2kRdnEBGjUysFq5Ph4SYvkkadHpP/4o/HZzA1q0AH75RQxY5yzj3ELwS5fEi8254A6enoZFm998Iw5%2BQy6qVKsNVuMHD4R6kAswnZyAunWBK1f4/nHbS4hbwOqq1S5/I%2Bzv7g60bg389JNwDUOJxe7mQOeXjPctVmADADDG%2BoCHh2Eh6vffi%2B9V5Nc1R0cgIABITORXt2b51eKTmfecHeuE/cuXB/r0AfbsEa4N4S5RosAHgHA%2BjPoBQEFVoY7WjLeXXTExMViwYAEiIiKgVCrRs2dPjBs3DoDB9Xb%2B/Pno0aMHoqKikJubiwkTJiAtLQ0BAQFYtmwZj4seP348CgsLMWjQIOTk5CA0NBSrV68u1brKk3RZFpWWloaKFSvyzHLA4LPPqVKlSjxXHjDgEo8ePYrHjx9bxXAvT3wWdHBwMMuxp/X06VMsWLAAv/32G/z9/fHKK6%2BguLgYer0emZmZ0Ol0Ih66u7s7GjRogL%2BMNINKhIuBj4%2BP1YtOADP%2BcKmptgN5yXQWpYUGaNuabm0eTlJ1YKU/fSo8QFgvOllZwnZreML004Xib9uNJJbgqEtynTnqBKnMTH47C8BCIsgBiEkugGGCTm6z6iAW0ktykch0KUY58Azg0xIqCUzeRtFMdBNOOiu2wpMnwnYWDjgnRzyJtkes8rOyxNtpE2purngCS5JcuGOS21h9rqBA2M5aIPf0Kb89n%2BHdI%2BrKrPH05Imw3QqevUlwA1FgA4hfJADD/YjcxjJ05Ofz2yWHE4UH5svkttsd%2BIBRR6J%2BL7ReQHcXwDDviImJYaaRxk2FQoFx48bxE3hanAGzJGsCrZU8SZdlUZUqVcL9%2B/dRVFTET9Tv3r0LwOCblZKSguLiYp5FnpSUhIoVK8LT07PUGO4sRUdHo1y5cvjpp5/g6OgIvV6PEKNlytvbGxqNBg8ePEANo/9vWloaNm7ciGHDhgEwoDWrVasGALhx4wbi4%2BMxZcoUu%2BslS5YsWbJkyZJVGpIn6bIsql27dli6dClWrFjB%2B6QvWrQIYWFhqFixIlJTU7FhwwYMHz4cV65cwe7duzFv3jwolcpSY7izlJ2dDV9fXyiVSmRnZ%2BPjjz9GdnY2CgoK%2BM9XsbGxqFWrFjw8PLB69Wr8888/8PPzQ6tWrfDhhx9i6dKlUCqVWL58OVxNuMo2ijS3cL/NWS8Z6YkVhc%2B6ajXgDyDZp4F5lK6FdHN5Ap4QFjajm4IqR3BTSKoQItrfD8DD8vX4/cl1tUol4AIgJ6ipWS8KFwA5YRF8OrlgTKEANAB0jm4iA60jZyHjvtxotSJrYLmMO0JmjQZwqwC37Af89/NDJ6sKeTlvlFMK3rBGc9A1MLi4cHVw1BLWTyNHXRMWzFvafzkt7O/iAjQEcL5qd%2BQYPwgFEJZDrtpOTtQ6MA77yllalywRR4nUiBeFKQAUV60Gc6LTSc8ZtRrwcwEeZruY7UuS6VrgYaZWlM4hy1QKwANAhsITRYTRzIMyoLEClPL1N14Gc9E4WempWoFB7OAAeAJId/RHobHb%2BBTmiw/AubtwByDdyzQagwtBUpLYpcjdMj0iu/ubovNzBpDbthPf38m15RoNUAnAvaotBVcP6umrAFDsIPR1RTJhoXVwMLjwZGTwF%2B9OWH/R8SsAeNCgg%2BgUqmofCvsDhkXLxMV/GvaaoSwFoAWQ13uQqA2csun4DzC41nCLQ8kvilwj167N39fKE%2B3MDWkPD8FbpaD//0TXQA2goH0X4e9CgpzBdQQXF3FH4YxA3ICrU0dsheYWhnOLLUNDRV8IfnlUm//tojeO6dxa/EeCBoT3F3eKKpVQnd%2B6zefTnZ2BegAutRnDf3gMcc80PYCLi/jZ4E5B8WlDFteo3E3U0dHuCNLPRC%2BoJf3fJPkKyrIoNzc3fPrpp7h%2B/TratWuHbt26oVKlSlizZg0Ag6tIUlISWrdujSlTpmDy5Mno0sVwk50xYwYaNWqEgQMHolmzZti6dSuT4T548GDExsbaVK/o6GhcvXoVzZs3R6dOnZCdnY02bdrwEVJnzpyJ%2BvXro2/fvmjTpg3S09P5Oq9YsQKurq7o3LkzIiIi4OXlhfnz51sqTpYsWbJkyZJli5TKsvn3Ekm2pMuSVO3atc0SVzQaDT744AN88MEHJmlSDHeO0c6RUli8eHOqX78%2B9u3bZzbdxcUF0dHRiI6ONknz8vJiMuFlyZIlS5YsWbJeFL1crySyykxJSUkIDAzE559/jlatWqFp06aYPn06srOzERsbi8GDB4vyh4eHiybZd%2B/exeDBgxESEoIBAwbg/PnzVpV75swZtGvXDu%2B88w6aNWuGDRs2oLi4GNu2bUPHjh3RrFkzDBw4EBcvXuT3efz4MaZNm4aQkBCEhoZi6tSpyKQXH8mSJUuWLFmySi7Zkm63ZEu6rFLVd999h0OHDqGoqAjjx4/H/PnzUaVKFcn9jh07hvXr16Nx48aYMWMG%2BvbtCycnJ35BKqmmTZti06ZN/N/JycmoUaMGli5divz8fHzxxRf49NNPERcXh5o1a%2BLgwYMYNmwYjhw5gvLly2Py5MlwcXHBd999x3PS58%2BfbzUnnRnMSKWCL0eIKUEwIzXhYlnSeBeSeVQM50rihicVc%2BNZxMgxuTb0NSQd2xmVJP3mWbFNJOsgEexIInaLdXFL6IJL2be0NGKnSKVLNZOUrOoLFtIlY9xIFUD2I1aQHkgHM2L1bYVC2G5FEZZFniSjITSMrCbtKBF0SrIrSl1oiZsCmbVEfcWajiIRAI33XzfTCFJjWqqdJePQ2R2BDUJnKlFHeo56ySbUZSE5mJGsUlFSUhIiIiKwf/9%2B3uf8p59%2BwtixYzF06FD89ddfIsB/eHg4JkyYgMjISAwePBh169bF%2B%2B%2B/D0DgqU%2BfPh3du3dnlsfpzJkzGDJkCE6ePMlTY7p06YIhQ4ZgwIABfL4BAwagQ4cO6NixI8LDw/Htt9%2BievXqAIQoYbVr12aWQUsOZiRLlixZsv4Neq7BjFatKpvjTp1aNsd9ASVb0mWVqqpWFegaFSpUgE6ns8qVhGSvKxQK%2BPv74yEXhMIKkdzye/fuYdmyZVixYgW/rbCwEPXr1%2Bct4PZw0pnBjFQqIC3N8Ie5oBucGOnJBd58cknjXUjl8Xd%2BImRQKg0m5uxsnjLw8Km7aH9vb8MpcfuTFumSxMghHxSsQEEAoMnNEK6Rm5uB%2B0xew6cE7YEjXhCM%2BpP/CCG6WbFNwsIs10ETJgRfYQU7Or9VCHbk5CTEi%2BKqRUIZWNcQAPw8dRYvQrGatJEy4%2BxYTCcx1%2BbqYG86B8ow10xkdG06jhAg/ttcX7CUTuK5WfGUPF10lg9A3lvUasDfH0hOFlFB0l29jMdnBzNydBRMsAqF0N%2B5Imhcua%2BvoW24IogwDvwxyPNXPKLIKp6ehoMaG%2BJBoY8omRoKAIAKGsv3pDwXb75sVswq7VNTIpToQtOf2qhIPxlFbqLd6b7iQnHUTYJWFREscHOV5OIwmLsxcmQUVjAmAOczhC%2B9rDFdS4gTxGznW7eI68WIAVevCsHFNxfEjf7cRw8EjkZkpq8W%2BAu0oxcqmJFsSbdb8iRdVqnq4cOHPJs8KSkJTk5O8PPz46krAKDX600ifKYQMwu9Xo/79%2B%2BLJtJSIt1i/P39MWnSJHTt2pXfdvfuXXh4eOCp8c5rDyedGczo4UO7ghmVRrwLyTysFwa9nt8uVQd7Y%2BRIBgpi1bGoSLyNFXWzsJDfznofJGObSNZBItiRROwW69qRroQ59mAJVRZ9iU6nPQroZpKSVX3BQrpkjBupAlj9qKBAtF0qmBH50snNRYqLhf5uRRGWxTrJwkJ%2Bu8RQMFbM8j1JsitKXWjWJIwY9Kw%2BYVNfsaajSARAMwnIRAZjgvSYJu9vrHaWjENndwQ2mDa2TR1J1r9Z8iRdVqnqo48%2BwrJly5CTk4OYmBi88cYbqFmzJjZt2oR//vkH1atXx5YtW5BL3dn27NmD9u3bo27duoiLi4ODgwPatWtXojr069cPcXFxCAoKQs2aNXHq1CmMGzcOq1evRkRERNlw0j08hN/cC4Obm2XwM5EesHiukF6hAjBmDPwPrGNHs5NKN5Mn/30BM8kzwrXufBUrr10o7O/vD4wcCb9DmwxWG8BgUuVUvjzQty9cvtktRO8j0ZqurkDTpnC5%2Bgdvxs5sLLSnUmlws8zPFz%2BrdBpvPt0FQI7aA3rCh1VbkagDjFzl8oL1vLsykUhUA/BH2zqE1WnncSHdywvo3h2ao4f4CIdMDvrWc/wDu0VLU456w6ECRx0bNgjp3t5AZCT8ft4nfGUBDG0DGKySbdsCv/4qhEEHoHAkOOlubkBYGBRnfmVHqmSkVyaZy87OgF8D%2BKVcYM8mWOm0k61fbfg9%2BUcc4fBKsqh8j6vi%2BhW82p7/rVKZzkdYPvCkrzJr/qJQCEPH5/cjQoK7O9CqFTwv/8xfx%2Bw2nflkpRJw1gC5hRr%2BuC41aoqPDaC4coBoGx5ZjgzqeuhL4Q9PT6BTJzif/JY3obuS48HJCUAdVMq5zptoi9HI4vGvZAj9WqsFqvsAt7J9%2BGaomxAnZDaOxwo/7RZF00zrNxaA0ZAOIEPlDXJ%2B7K00TlYVCgAaaJU60T0rKV%2Bw1qv1xtgJOk9%2BOLkRH32UANwAZMENXPN551HQfvjCQ0d8TtBTa0w8PaHOFr4WXHwolK/VGqzaN5K0oq5Yu3YAfwoaADovf3HsBQ11Dw4Qt3OL/wkxKhAYCGzbhoYrhgBG%2Bhh27RLSNRrAuQKcM4XYDCET%2BpnsX2%2BZsH/6t2f4ZJUCcAfwpNgNxEcZeHJfTbgvJgQPHwBS3WsKyQDSXQNE70/E0%2BfFkmxJt1vyJF1WqapKlSro1q0bnj59iu7du2P69OlQqVQ4ffo0hg4dCr1ej549e6Jp06ai/Tp06IC5c%2Bfi7t27qF%2B/PjZv3gxncrJgg4YOHYri4mKMGzcOKSkp8PPzw5w5cxAREQHAwElfunQpOnfujMLCQoSHh2PWrFl2n7ssWbJkyZIlyyh5km635Em6rFLVoEGDMGPGDJPtCxYswIIFC5j7kAtKSQUGBmLbtm0IDQ1lpgNAaGgojh07hsDAQBw7dgyVK1eGSqXCyJEjMXLkSOY%2BNCd95syZWLhwIZYuXWrp1GTJkiVLlixZsp6Z5Em6LFmyZMmSJUuWrNKVbEm3W/IkXZZN4lCLw4YNw969e9GtWzc0a9YMsbGxAIAxY8Zg5syZaN26NX755ReMHj0aP//8M9yMuIcTJ05g%2BvTp%2BOmnn6DX6xETE4PDhw8jNzcXQUFBmD59Oho2bMiXN2rUKKgsgHX/JBb6HThwAAcOHEBubi7Cw8Mxc%2BZMuLq6ori4GBs3bsShQ4fw4MEDKBQKtG3bFosWLYJWBLS1TkxOerlywmLSkoCfKwj%2BpyhfXvw/Lal0M3kkkcP%2B/sJvzv%2Bc9EMnIeScDz7pi0/69TOAw9bgguntNt/jpSDhXl7Cb%2B58iPOSYiZLcdRF14t1jQCDDzXABrkDYsA25/JlzvWLlS4JbobldPI35x9P%2BskDAr5Fqn5lJdLvnms0ovGk2NbWSIqTDk9P0/qQ9SI7jrnraEFkM3BdguwaovFvpq9J8uwlQOl2x06QOoAEh92armh32IHAQOE3RycjKGVSsRmk9pcIT8EdWJyZaiiutJLGJZD175XMSZdlk7hJer9%2B/TB79mwcPXoU8%2BfPR1xcHIKDg3Hy5Em8/fbb2LVrF2rVqoUOHTpg1KhR6NfPsLhmypQpKF%2B%2BPKKjozFz5kxcvnwZsbGxqFChAr788kusWbMG8fHxqFixolXuLmSdWrRogZUrV0Kv12PcuHGoVasWFi9ejG%2B%2B%2BQaLFy/G9u3bUa1aNdy8eRMDBw7EtGnT0LdvX8ycORMArHZ3kTnpsmTJkiXr36Dnyklfv75sjjt6dNkc9wWUbEmXVSL17NkTGo0GX3/9Nd58802EhIQAAF577TWEh4dj586dmD17Nvr06YMDBw6gX79%2BePLkCY4fP45du3YhPz8f8fHxWLt2Lc9Wj4qKwqFDhxAfH4%2B33nrL5jrNnDkTXkZL6aRJkzB27FgsXLgQbdu2RXBwMPz9/fH48WOkp6fDw8PDJg47KSYnvVw5AYlVEvDzli1CevnyQJ8%2BwJ49IlKD1elm8uiGj7FYBc02IYorvL2BXr2A/fsFMgltSW/fHvj%2Be4FTbERvAjBYEV95Bbh8madZZNURFgubwwWTliYWh10jRoibcpXTkoU/WNzk334T0suVM9BVTp7kGY3nqwrBs1jM5IZDLXPUER0tvkbh4cDx48I1AgQLKAvkTp%2BkszPQsCFw/rx5OgudTn4O0GqFkyCRGJbSafNllSrA3btilB3XJ8zUr6CpAKRncZtpSyLNUqfpLibtfPZn4Q8XF6BxY%2BCvv3huXm6TVnwyi20t%2BjoCNpo6IyPHWDc2J93zzCkhs7s70LIlcPq0QOohx4Ojo8G6eucOfx2La9exWIfbt4XfGg1QqRJw755wm6n%2B%2B24hA2s8Asho39d4DmyevYez5XvWw3ShL7KY%2BeQHFNaYdntKQfu9vAwkJe4A5OyRwWG/kSZ8rXB0NIBZEhPFXZELaG029gIZzpnV0FFRwu%2BqVYEPPgBmzza0FQAsWyY%2BBxpIT67BYuz/5ONtomtEhacAALgXpZu9BgCQDk9LyaKPcTIn/b8leZIuq0TiXDvu3buHs2fP4ssvBRxZUVERwoxRYyIjIxEbG4vExEScOnUKtWvXRlBQEFJSUlBQUCAKYgQYgholcYEbbBR5LC6QUkZGBtRqNVatWoUff/wRXl5eqFu3LgoKClDSj0hMTjodYAOwDfzMQik%2BemQesWhNOpVHEjmcnGyaIS1N2M6682dkCC8K9DUBDDMj4wTUXs66VZKChBtRiyJlZvLbcxgeRCQzWYqjLkItcsrIEG%2Bn3zSys0UIRqZLRG4uG8HISmd97xeBmxmSSs/PF0/y6bpI1a%2B0RV4vTjk5/HYptrU1kuKki6IVkfXitpOBtzjl57O3M8R6p9LpiO2sF3RyPEI67IDUPcvu2AlSB2D1VYLDzroGdFe0O%2BwAh1okdeeOsF0KSC%2Bxv0R4CuF4pCiePU2rlwrBIeu/I3mSLqtE4oIH%2Bfv7o2fPniLL9/3793lfbx8fH7Rt2xbx8fE4ceIE%2BvTpAwAoX748HB0dkZiYiJo1BWbx3bt3TazU1urhw4c87zwpKQnOzs7w8vLC3Llzcfv2bRw%2BfJiPLNq9e3dLh7JZmXnCxEqpNPCDs/I1zIcYK73c8OFCBm4S98Yb7AeEVLqZPI4JR4V0NzegZUtofj8tTK7efNN0/44dhTJIf1fOKbJ9e%2BFpQ74wcNbYcuX4SSfLbZl2lSaDB7q4GIomH0ZuWvqhr4YaZqLskA6cxqf2tTDBauboCFQDcLtBd94yF0AYoTkjn58fMdegOeiAwXrOTcLJL0BNmgCRkcDChaLJfeLdYv74/gCS67QVzWUC3ImITNwMs14986Fd6XRyBj9D65YAACAASURBVMNdj4oVzYcUpdNp8yiXTpbPlcHldXMTOcqK2oRuIwDQEXVRKACVFqqCPL6dRC63CgWg1hqiT3KzLzJ0LFdugwZ8XyR9drl5oFIp/KYvhVpdgklPp06mdWjZUhgP5AshN56cnPi85NBVKAxZSCswGbWV64vOzoTxuUcP0wzt2okmxpw13snJMHzv3xe/I3jXyBXqr9EY2pWYPToSL4xcV9FohG5Bdgnu2opehiTGI7OvabX8AUikOZfs5ycu9%2BxZw/8uLoYPUxcvigMU6XSGirm5Ac2bA2d/U4jeJyMmThT%2B4NasDBggtJ/RHRIAUK0asGQJEBPDX9yLmwUOulYL1AJwY842fohUZfjwq1TU%2B4k7sVYGEK9tAJB33/A/18z5%2BdSXJV2OUIDaCepC6hOkmgrt%2BqwkW9LtlnwFZdmlfv36Ydu2bTh//jwA4MKFC4iMjER8fLwoz65du3Dt2jV%2BcqxUKtG7d2%2BsXLkSd%2B7cgU6nw2effYYbN26IIoVeuXLF6rosX74cmZmZSE5Oxpo1a9C/f38AQFpaGs6fP4/MzEzk5%2Bdj1KhRuH79OgoKCrBv3z4cPXpU4siyZMmSJUuWLFnPVrIlXZZd6tSpE3Jzc/H%2B%2B%2B/j/v378PDwwNChQzF48GA%2BT5s2baDX69GhQwdRZM93330XsbGxGDp0KDIyMhAYGIjNmzejevXqJapLkyZN0KlTJyiVSnTr1g1Tp04FYPB1//7779G7d2%2B4urqiadOmeOONN3D9%2BnVUq1bNrvOXJUuWLFmyZDEkW9LtlnwFZZVI27dvR0hICObPnw9HR0coFAooFAp4eHigfv36UCgU%2BOWXX9CwYUPk5ubixIkTWLZsGU6cOIHm/8/eeYdFcbV//8suuywgCCrFWBMVEivY8NEQFWMDW4y9JqIxQcEkGltsiQ3fKCrqowY1GkuiP8WCsaU9xhJBY4olmmhUEEQEURCEpcz7xzAzZ2bP7uxSFOP5XhcXu3PPnDlzpuyZ%2B5z7c7dtC6PRKE6ZKS4uhr29PXQ6nWx4FQBeeeUVq%2BsUEhKCn3/%2BGadOnUKVKlUwduxYFBUVYdy4cQD4KToff/wxGjVqhDt37mDdunUAAHd3d5bIiImJiYmJqTyl0VTM33Mk5klnKpVycnJw6tQpHD16FHPnzpUhGMPDw7Fr1y60a9cOXl5eOHz4sIhg3Lt3L/r06QO9Xi8iGL/88ksRwfjWW2%2BJCMbykFarxcGDB9GlSxccPHgQtWvXFpnupRWNk%2B7o6AEPDz5wUo3xTbWrsXhJqdnNrUNOcqWwpWV1ECY/KukLys/kMmugxiqyt4wLtr4A8jOxjKwOjT2thnVW5aCrcdSJfZg9jdYA5S3ZVdjTMtHs1uxfmEusxmE3J1VoP2Vd0q4Cn7aleHNS5aSrAbBV7ie1Oqpei3ZqK0gUG7OnSTgGM%2BfZnrIq7TFgtgi1a1EFaG/NpSg8wqh5DSDd82aR/vnEfHAa754cbRV%2Bl4jfJ7XHni23szlZ/cygJQWwKfKeqbKJddKZSqUniWAMCAiA0VyAJICNGzdW7MEqtHPnThNO%2BoQJExERES5b5qwSqyOzu9Q0XaEkyNWs1OzKdWpS9tGiheXtyQRHNJEdf2XSHkAW%2BUVD9Sr5vWR%2BGMAkfopeClkIrU2IQutTzGrvg2S/HP37m65ABjrT7Dt2yL4qW9Q0J5WLcoGNFxNFtHNji13Z82nSRP6dCP6mSnmiaeBmtRc60k57KSCm0tFeGdSKN70W5W3q6qpoA5pIFp7pxSu7n/SmVlkdvLxM7bJrERSaUjV5AGJjxSokFbKkkvKvisRaituR34JyWOaLqG66gtq1Rpxbyp1gcqm3bCn/rjb42rSpckmw6UqvvkqYKXYi2LQhZR9kwCtNyttJESpt8lKtfAybPjMUBZL3BxlF%2B6T1nHm9K0Ksk85UKj1JBGN8fDwsqbTIxtKKxkl3dPQQiQHmGOCCqDzhRwQZhcbiJaVmN7fOjRuS3dmZ76D//rv0ECd/WXQ6/pchNVXCCJAdchp4mUTCUaDGBfXkP2c0nq%2BACzfHA3avothAWQjJI7e35zvomZliG9zMkXrpej3fQU9JkUgb5I8njQvtdSpWWoHGQV%2BwQLLTOOoAUg%2BdF8tXYtwBwNuZQE%2BU5mIiX2i1Wr6eDx7QWXA0O/kDbw5YL2BDDAa%2Bg379upwq40MwwGknmqyLnR1/vdAwpubs5DFS4NN5eleLmysHFujXogonXUscAw2A/ZCg9FDuJ6OXdL/RGN8k4ZF6LdqpMMgBXE7nn9MGA99B/%2Bcf%2BWlqXDvLfP0BZBZJ7Ui7J5VOcWURrgUEepR2rZFubTs7vqJ5EsUnu1CesZh2K/z9N//f0ZHvoP/5p5xgQ0KLmjbl6S8kbbRt%2BiHpi6sr30E/eVLCfJ4gePgvvMB30Fet4h8cAK6FLhbNNJY76Rsxdzs5G4hrSZk0AEDqPb6hzT4zqj4224ZMz7ZYJ52pVKpMCEZtyS9FAfErm0ljGJeTaJz0hw9N%2B1A2McDVWLw0qdmV69A41jk50nJaWQUF0nJaJ48EL1sDNVaRCi7Y9gKEZSXLySQogoxGaTltBhGJdVbloKtx1GHaGZSVD5QdKE9rA7WGJO3W7F/JVFfjrCulCu03s41gV4FPl6Z4pVQ56VABYKvcT2p1VEOMw05tBVMke16eYpmyHRUA79JcSrIi1ApQAdpbcykqHcWyvAYwPQ0mSH9a7oSsLGk5mVVKUEqKuFztsVea21kpq58ZpU0KUFFinvQyi7UgU5lU0QhGa1S9enVUrVoV33zzDTiOw6VLl3DkyBHRLgSjPiKzOjIxMTExMTFVnFjgaJnFPOlMpdK9e/dQu3ZtVQTjzZs3KxzBqNfrMX/%2BfERHR2Pjxo1o2rQpBg0ahF9%2B%2BQUA77Xv2rUrBg8ejOlkYopyVFU94Z6yswNggIuOGHI0CZDSw8XBKNkTEyW7szM/RnrnDn0%2BoZrdzDrZ7buLZo0GcAaQ06K9NOXmMjGtyMmJH7d98EDykJ4/L9mFNORnz0pTPciJk8LE0awscf%2B628R0m5I857q0ZJmry4O0u9eCe67cnm2Qrg2NBnDWATlGnXgMlxOlsWUnJ6CZB3Ah1UM8hIDIN6Q6vPQSsGwZ6q%2BazM8DAICvv5bsJefJy504T%2BTYtTA5t0YNMUhQSFQEEMmKDp2XJyuqWxLc5e8PnD8P7%2BCWcg88eS3odPy0opwcumuVZqcF45lzf9LspEdcyCqVlyffXpimJgw9eHrK7AVE7IBO8R0AijXyAEo9AKPGYHa2i9LukHpTWsFg4M9FRobovnT0UU6c1sKgkzzE2bnSPA2Nhm9Go9FG5%2BM330ifq1Xj5y6fPCl5YH19JbswrSMrS2xfB9lUP/5a08MIgD/I2l7KzogOXtWIa2DDAelzjRrAwIHA8eOyaWetmjUrOUhnAP5onP8r8Jh4ZuwrmStSvTqfHOl//5ONFnmQE7idnAD3JnBPuSRdI2SW4qpVgddeg%2BtvP4lTfX6tLSWNc3QEXq4OXLlXXfTm%2Byeslx/Dm28Chw6Jx1CVjPGwtwfgDpfCTNm1Fmi4yX9wcALQBC0dLgFFxDWcV/J8KnYB0A5ti88AxYQrvVUr6bMw1euVV8RrKX/gCNEsXoufLBavxabbiJio6tWBhv3Q8OI%2BqR0dXpPsDg6Ac104ZyTKh/VKps6gShW%2BPr/9Js39A1BHeNY4OgLeL8P7wRXZkEiBtxSwrgNQYC%2Bfo06LB2J6NsQ66Uw2qXbt2mjatClu3LgB/xKSRf/%2B/dGfEjB3%2BfJlDBo0CBcvXsTx48dN7I6Ojpg6dSqmTp0KAAgKCkJSUpIYhHqVlm7ZjLp3747u3btTbXZ2diaBnoLM1Z2JiYmJiYmpDHrOvN4VIdaCTDbL2vne2dnZsnniTExMTExMTExM1ol50pls0pgxY5CSkoK5c%2Bfi4sWLCA4OxvLly3H16lW4urqiT58%2BCAsLw927d8UkQv7%2B/ti0aRMaNWqEyMhIJCQkIC0tDS4uLhg%2BfDjeffddi/ukIRiLiopQUFAAjuNgb28PHx8fzJkzB35%2BfgCAU6dOYfny5bh%2B/Trc3d0xZswYjBjBD1vGxcVh/fr1SE5Ohre3N8LDwxFMw2yZEY2T7uHqCk8B/0eDHqtBkUmumDngr7V2M%2Buo8npJ0gINrEyi0wTSC429bq6Oahx2UmbsasegdggyBl2tWvL/gPp5IvlzwtQtYgqXKtsakFjqZjjq1hViwU5jptuyvRoPH5DmhVjD7KeorJh02UmlAe9VZA27WpWTXk2Fr612MZYV5k5y%2BGjMfkAdIi4wHatWlf8XpHYM5PqU%2B4HcHTV1gtoxWMP8V2P2K0kySlC6yrWkeppILiatHckDNvfcE9rM3HkSvpcy/8RTE/Okl1l2HMc4PUy2KSgoCBMnToSfnx/69u2LKVOmYOjQobhz5w7Cw8PRtm1bzJo1C/Hx8Rg1apQ4bWXevHm4efMmoqOj4eLigmPHjiEiIgLHjh1DvXr1xHLVpp/k5eWhY8eOiIiIwNChQ5GXl4eZM2ciLS0NO3bswI0bN9CnTx/MnTsX/fr1w5UrVzBq1CisXLkSer0eY8eOxerVqxEYGIiTJ08iLCwM%2B/btQ8OGNOKtqVatWmUyfWbihAkIj4goXYMyMTExMTFVgAoKzPtCKlx79lRMuW%2B%2BWTHlVkIxTzpTqRUXFwdfX1%2BMHj0aAFCvXj1MnjwZERERmDlzpsn64eHh0Gq1qFKlClJTU0XqSlpampjQyBrpdDrs3LkT9erVQ35%2BPpKTk%2BHm5oYLFy4AAL755hs0adJExD02bdoUO3bsgKenJz777DN069YNHTt2BAC89tpr2LFjB7xomUPMiMZJ93B1lZhbNDCzMphPCUW%2BeFGymwP%2BWms3s06Or5T1g8brdf7ngrS9wQA0asRDiIXjIoPEXFyAdu2AM2cknhnpUaLVkWxjnY4PNkxLMx8QSbHnuEleb9oxCPGf5g6h2ebJ0gq1agEffghERQHJyfyyxRLzmHqezpyR7FWq8JlUzp8Xg7xSfaQgMbNM4%2BCS82CGo45DBLfZXCGW7EpPOoWfbdGu9KTTOOukJ13BogeAAjeJR09jkJOuIVozk6LZ9cmmQchIJoKM69aVF6JgT%2BfkyQNHaexqo1GFk/4zEWdD42uTzzQaT75RI8sHqfSqKxty3z7psxDI/e238lwBguPB0ZG/3q7IAw6RlMT/r1oV6NiRDzwl%2Be5kkiraMZBIUsr9cMVTuh8cHIAXX%2BTTNQgxky9fIjpxbm5Aly7A999Lx0A%2BZ80lTxCCLs0x%2B4Xnk5MT0Lw58Mcf8uBo8rlEuZaMtaRgdeq1eIg4D1WrAp07Az/%2BKLUjmW1Jp5MC%2BslzKYzMOjoCjRsDly/Lz5MwIkJrRAAFDaTRONr9xvTsinXSmUqtjIwM1FGkVqtduzby8vKQQeFJZ2RkYOHChbh8%2BbIYgAoAxTbyXLVaLeLj4zFu3Djk5uaiYcOGsLe3hzAolJaWhhcUaSRfLplSkJaWhsaNG8tszZs3t2n/NE46Hj827WGQ0GM1KDKN0qIE/tpqV6yjyuulca5J/jX54y8oO1taTssCSdZRjcNOk8KudgxqhyDrxQtKTpaWq50noQNG6tEjcbkq2xowZakrOOrWFWLBThtitmV7Whso6TDKE0Gw6K1RWTHpVDi10Wg1k98adrUqJ12Nr03LfktejGqNoDb1hUweJujBA/lyZZZh5TND%2BZx%2B%2BFC%2BjJalmDwGskMv6NEjcfljSsrQ/Hyi/6l2DNaA2tWY/cr8EEpQunKKDyC7llSvVVruBLIdackZCgrky5V44MeP5cuU97SsESux2HSXMot10plKrVq1auHYsWOyZYmJidDr9ahKefBNmjQJQUFB2LhxI%2Bzt7ZGZmYldu3bZvN/ff/8d8%2BfPx9dffy129Ddt2oQbJRk1a9asaUKT2bNnD6pXr46aNWsiRfC8lGjTpk3w8/NDS2V%2BaSYmJiYmJiampyTWSWeyWXq9HtnZ2QgJCcHatWuxZcsWDB06FKmpqYiKikLv3r2RkpIiTmfJzs6Gi4sLsrOzYTAYoNVqcf/%2BfSxcuBAAbCbAZGdnQ6PRiFlNf/vtN3z55ZcoLPGuCPXat28fevfujT///BORkZFYvnw53njjDbz99ts4efIk2rdvj1OnTmHVqlWlelmQKSxM%2BlyvHjBvHhAZCdy6ZbquYF%2B0SLKTzOSaNfkh0jNn%2BGFRQD68%2B8ILvP30aWmoVynKOk7tA01Wkzm/T5%2BWPnt6As2a8UPDaSXpx8mXGCHQqVo1KciKPAZhmZeX5AknRx8ED0u1ajL3ZdJ9flhXpy1hjGtroYB4SrmbCeISPpMDKMI8TA8PwokcGSmtIARfhYeLXi1OLw/IsgPA6YggMjJgiwwyK1lex5XwLGo0AFzg7Zwtd9EKHHShgocOyb3c5FSNEpY6goPp2Uwp9m1bJdefgO8%2BdM5TdPCSs1nc3YEePYAj5z3FNPSkc9PDAxgyBPj62%2BogY6XDxxJpyAF%2B%2BhPhchQGV4TZMI8eyZ2fZBJHJyegSRN%2BWhJtJIRmb9jwFdGu1QKuALKqvyjeJu6FhJfSzk6a7lJSRxdF7CCgladmhxVO%2BevXpc%2BCdzopSZoWRs6bFdqpQQOpnWjBtuTJoXkhyW3atZM%2BC4GFzZrJPKyPGvmLRTkByPX1l12KVUSOesm%2BOneWXasFTnJniw5AgU8T6Xuxop2FepUco79G%2BWzX4eUGxLIqxHQW4d5q00a8H69nSaMRej1Qxx1IeuQuG3yr4eMhHoILgOy6TWTHKNymdnaAAUCeXzuZd9xxIxFf5OHBTydJSBCnoOhflq418SjIOd7k/SoE0nt7S1NUyGB1QWSwOiAFIQvnv0ED%2BTOfDFIG5Ax%2BAN%2BV5O5zdQU6dOCrTw769expWoUnIuZJL7NYJ53JZg0YMADLly/HhQsXsGHDBkRFRWHVqlUwGAzo1asX/Pz8EBoairi4OLRq1QqBgYFYuXIlFi9ejEWLFmHTpk2oWrUqgoOD0bhxY/z111949dVXrd5/hw4dMGzYMAwfPhzFxcWoXbs2Ro4ciWXLliE9PR1169bF559/jmXLlmH%2B/PmoXr06pk%2BfLu5jyZIlWLJkCZKTk1GrVi1ERUWhETk/lImJiYmJialsYp30Mot10pls1tixYzF27Fjx%2B44dO2T22NhYcBwHJycnE9vhw4fNlvvDDz9YtX87OztMnz7dJHtoaGio%2BLldu3b4v//7P%2Br2PXv2RM%2Bn5lpgYmJiYmJiYlIX66QzmdXVq1exdOlS/P777zAYDAgKCsLkyZPx7bffYvXq1bJO9ciRI9G2bVu0bdsWc%2BfORUFBAfz9/XHkyBFVcoqvry8%2B%2BugjbNu2DQ8fPkTbtm3x6aefwsvLC7Gxsdi2bRvc3Nzwxx9/YO7cudi1axf8/Pxw/vx5XL582YR1npSUhIULF%2BLs2bPQ6/Xo3r27iGjs0qULZs2ahXXr1iEvLw9BQUGYO3cuqhBsXzVROekuLvAUhiSFYCta0JU5OzkVRGAHkwxhcvxWCEijBabZso5SZB3c3eX/ARn/uFQcdFq6ejs72XJhdXP4bbUiVBHj5qarWCuSC0/jLlsD4FY7SH8pxbdZlroFuxq%2Bm6wOzU7GK9IuA9lKZvjewiGpoa0B83hrS3barBBZM5eVQQ4rOOne3tJn2j1bDnWwKFUIudQmZm43gFM0nq2ez7IeowpDXG9n0QzAtOrKQ1C5VOXPSLMXvAWpPROskfJGUd4wKhLuX2GGDZmyghbr/sTEPOllFuOkM1GVmZmJHj16oH///pg0aRKys7MxZcoUODk5oWvXrmY76eHh4YiNjTWxW5Kvry8aNWqEtWvXws3NDZ07d0ZOTg4MBgMKCwthNBqh1%2BuhLXlw1a9fH3fu3MEXX3yBhg0bYs2aNdi%2BfTtOnToFrVaL4OBgBAQEYPr06cjLy0NoaCgCAwMxePBgdOnSBW3btsXKlStRVFSECRMmoF69evjss8%2BsbhvGSWdiYmJiehZ0%2BPBTnJP%2BzTcVU25ISMWUWwnFPOlMVH3//ffQ6XSYMmUKtFotDAYDZs%2BejZCQEPiTnr5y0qRJk0Sc4//93/%2BhR48eiIuLQ0JCAubMmYPff/8dmpK38pEjR6J58%2BYiSvGNN97AunXrkJGRgdu3byM5ORkzZ86Eo6MjnJ2dsXr1ahnmccaMGahW4m6MiIjAe%2B%2B9h4ULF0JvpUeVyklfv54PBgV4D/n48cD69VLgJymaXelJHzQI2LVLiuJTetIHDwZ27gQUHn1L6xS9N1G2igIdDe3X26Uv7u4lEYeHIEYUkt5cGs%2BX9CzSOOeki9fOjneN5uXJAg5TH/LeQXN4cKXHV%2BBb0wiJtDK8825KK%2Bj1fKRpSooY3MrVqy9rIzs7BdM7nuCk07jLTaSgOmg0vEsrJ0d%2B/oQgQ3MHSWa/NcdSt2A/tOC8aKbhu5We9Pbt%2BZhhwU6SNt3dge7dgaNHpcsAAIb0s5ATAEDmY97trYa2BszjrS3ZSfKrRsMP8jx6JDWzq4GILKTBrZWeSuXNACAzK6/EZIaTvmubtHKNGnyg6J490j1bkj/CbDspXcLKOtBcwuTFWJIkDoBZfnZu3ZfFTZX3CgA4FWVL%2B6JcqwUGOUNRyeDWcSrtrMZ6J5%2BPFIZ4kl1dmdnbm4/LJYsQEpSau92EZjZzqcKwf6f0xd0d6NYNOHZMvOC5QYNlh2DzM6FNG3kbUK41EQmp1fKe%2Bexs%2BTokLU1ZAQCnTvPt7OwM%2BPkBv/2mTud9ImKe9DKLddKZqMrIyMALL7wgeq8BnoFeUSKTGQmMc2FKiYeHh9hBF%2BRBDFHal4ytFxcX4969e3B3d4cjMRQs1Pv27dsm%2B6pZsyaMRiMePHhgyj43IyonPTvblMd75w6d7kKzKx/aAP9jT6O7CLp3zzzdxZZ1BAkUF1KZmdJy2vkneb5qHHTyl1M4nxwn7xQoYBBKvLdaEaqIcRqz2GikL6dJeY4BOXfZGgC32kHSKC5KlroFuxq%2BmzaSnpUFKt1FUGam4n3QUk4AmOKt1dDWgCne2pKddjsUFxPLSwNiV0iVk04m9xKUni4tL4c6WBSNk63gZwuXnZnbzfR6VV6raior612FIW6k9PGUqRXUDkHlUqU7OkwueAtSeyZYI%2BUFXVREv8jNSDmlJSfnKU9zEcQ66WUWa0EmqmrVqoWUlBQUEQ%2BKxBJ0nIeHB4yKDlkm6WYrhe7evSt%2BFjrTQmfdzoY5jt7e3sjMzMRj4ofq3Llz2Lx5s9l9OTo6wt2WOYhMTExMTExMTBUs1kl/DnWThBSbUceOHQEAS5cuRV5eHu7du4eFCxeiXbt2aNiwIdLT03HmzBlwHIf9%2B/fjOsEMdnBwwOPHj0VuuTVas2YN7t27h6ysLCxZsgSBgYGqAac0NW/eHPXr18eSJUvw%2BPFjpKenY/HixbhPuBeXLVuGR48e4e7du4iOjkbfvn2hUw49MzExMTE99xI886SHXvmdyYw0mor5e470fB0tE3744QcZqtCcXFxc8MUXX%2BCvv/5Cx44d0atXL9SqVQsrV65Es2bN8N5772H69Olo27Ytzpw5g%2B7du4vbtmnTBtWrV0ebNm1wlZw3aUFNmjTBsGHDEBQUBFdXVyxdutTmY9u%2BfTt0Oh3WrVuHu3fvolOnTujbty/atGmDCCKos27duujVqxf69OkDf39/zJw50%2BZ9MTExMTExMT17ysjIQFhYGFq3bo2AgAAsXLjQrFPxq6%2B%2BQvfu3eHv74/u3btj%2B3Ypdqu4uBj%2B/v7w8/ODv7%2B/%2BJdrad6ejWJz0p8zPXjwANYCfRo1aoSNGzdSbZMmTcKkSZOoNk9PTxw8eNCmenXr1g2zZ882Wd6/f3/0799ftmzr1q2y77Vr15a9DNSpUwdr1641u6/hw4dj2rRpNtWPiYmJiYmJyQZVUq/3%2B%2B%2B/Dy8vL5w4cQLp6el47733sHnzZln%2BFwD47rvvEBUVhZiYGLRo0QK//fYb3nnnHdSoUQPdu3fHtWvXUFBQgPPnz1sNnrBVrJP%2BjOrfxDAH%2BCBRX1/fUjPMSQTk9OnTodfrkZaWhvj4eFSrVg2jR48WiSyDBw/GiRMnxGDUHTt2YPv27fjGSlwU46SDcdIBxkmn/S8R46SXTx0sinHSATBOOvD8cdKpv8EeHlbBH27duoWEhAT89NNPcHR0RJ06dRAWFobPPvvMpJN%2B9%2B5djBs3Dn5%2BfgAAf39/BAQE4OzZs%2BjevTsuXLgAX1/fCuugA4yT/kzqaTLMp06diocPH2LHjh2IjY3FjBkzEBkZiZCQEBQXF2PcuHH466%2B/RIZ5586dkZ6eLtJW8vLyoNFoxIva09MTt27dwrJlyzB58uRSM8yVnfSDBw9i/fr1CAgIwO7du/Hpp59i%2B/btGDJkCJycnLB69Wp06NABADBw4EAEBwfj7bfftqpNGCediYmJielZ0FPlpP/4Y4UUu%2BriRdPf4IkTER4errrtd999h48//hjx8fHisqtXr6JPnz44e/YsXEmPhUIZGRkIDg7GjBkz0K9fP8ybNw/nzp2Dg4MDkpOT0aBBA0yePBktW7Ys/cEpxDzpz6CeJsN86tSp6NGjh0hg0el06Nu3rwyR2L17d5Fhvn37dnTv3h2HDh3C7du38fbbb%2BPcuXNip/327dsoLi4Wty8rw1xQQECA2Al/8803MXfuXBQWFuLq1auYM2cO9u3bhw4dOuD69ev4888/sX79eqvLZpx0ME46wDjpQgMxTjrjpAs7%2BRdy0osGyDnpJs/Ns4yTblYV5Emn/gZbOWqck5MjQzQDEL/n5uaa7aTfu3cP48ePR9OmTdGrVy8AgMFgQPPmzTFp0iRUrVoV27dvR2hoKA4cOCD2mcoq1kl/BsUY5uoi6yCQW4SERgMHDsSoUaOQScCrBwAAIABJREFUk5OD2NhYBAUFiS8G1ohx0gkxTjrjpAvfGSedcdKFZYyTzjjpFSjqb7CVcnJykiGaAYjfncl5QoR%2B%2B%2B03TJo0Ca1bt8bixYvFfs306dNl64WGhiI2NhbHjx/HiBEjSlU/pSrnrH4mi2IM87KpWbNmqFevHr799lvExcVhwIAB5Vo%2BExMTExPTc69KiGBs1KgRHjx4gHTCG3H9%2BnV4e3vDxcXFZP3du3fjrbfewujRo7Fs2TLZqP7y5ctx%2BfJl2fpGoxEOitiQsoh50p9BdezYEZGRkVi6dKk4J53GMA8ICMCBAwdMGOa5ubm4ffu21d73NWvW4OWXX4aDg0O5McynTZuGnJwcLF68WJyWAvAM8yVLliAnJ6dCGeYDBw5EdHQ07Ozs0LBhwzKX1/nmF%2BLnRjrgcwDvpMzD3zdN16XZf2y5SlpB8OpXq0b3ppBBarK5GMQLEyVwVHtNMTxevz60STclbxY510BYlp8vLTcXGFqy/F6VF0WzvT3gDiDTqRYKSzZzJZ42dnaAHoBR6yjGrgFAHaeMkspqAbjB2/AA0EltwDlXh1LkyGWVu9cJix5AHXgXJEmut5KXSwDSw97DQ3S9JSfLD9HLSz5jpzY5FCoEhzk7S21PtqEQPWk0yt3ItEg34odn21bpnFarBgSDn8JC85DT7CNGEteBvz8QfB7Bs1rSPfH%2B/kCP8%2Bgxk7CT59nPDxgSjyHLA/gxdLGSfCAVfH2BL78E3nlHNv3CQ4h50WgAOMLd8Fjm3vRorrgYoEeTRka6Z5ZmJ%2BNH6tcHFi2Ca%2BRMoCQHRPb6HaJZowGc9UBOgV6qAuHHEKdJ5Glt416Tw%2B2CB65NG3GeQXahdGFqNIAzgJwig7gPJ8UMPi2AIkjDHPeJEQ17e34mRuYDO/FS8iCDE4VOgcEgew4oHYOKUX6gUBHgqIjeVcY0my6jTEMkn9e0BiU7WeRvkFBvT0/xPNenFE/ewsriAHl8OwDYgZN9MzgorrGhQ6XPwjBT9%2B7is5fWJ5QtIwEAQvvVqCFWhDyngOl5BgCtMGdHkKKzWFQsnVOtVv4dAHr0kG/evr1pnZ%2BKKiHdpX79%2BmjVqhUWLVqETz/9FJmZmfjvf/9LddYdPXoU8%2BbNw9q1axEYGGhi/%2Buvv3Du3DmsWLECVatWxeeff45Hjx6ha9eu5VbfyteCTKoqK8M8NzcXPXv2VGWYC2%2BI1jLMg4KCTCKuSVUmhnnv3r2RkZGB4uJinDlzRn0DJiYmJiYmpmde0dHRKCwsRJcuXTBo0CAEBgYiLCwMAE9wOXDgAABg9erVKCoqQkREhIyDPmfOHADA4sWLUbduXfTt2xcBAQFISEjAF198ATflS1cZxDzpz6jKwjCvUaMGJk6cCF9fX4v7yC6ZU2cLw/ydd96RLXtSDHOSnR4ZGWliV76QuLq64vfffzcJPmFiYmJiYmIqB1VCTzoA1KhRA9HR0VTbr8SIY1xcnMVy3NzcsHjx4nKtm1Ksk/6cacyYMUhJScHcuXNx8eJFBAcHY/ny5bh69SpcXV3Rp08fhIWFiXxQABg3bhy2bNmCRo0aITIyEgkJCUhLS4OLiwuGDx%2BOd9991%2BZ6KPnrzZo1E209e/ZE3759ZeX27t0bo0ePhkajwe7du9GiRQvs2bMHGo0GEyZMgIODA9auXYusrCyEhITg008/BcB79wcPHozDhw/j1q1bqFevHqZPn4527dqZtIXwdqwmGqO1Rg0PuLvzgSx1S4AEdesqt4R5uy2sXnN2NcC1GiOcnMJUvbr8PyAfO6dw0slhcBru1yqkchl5wTax2ilgZVXOuhrgW60RAOmgzXDS1TjnpKj2MnLWZY0gvMgrX%2BiF70KgNxHwDUAd0G0LX5tmr19f%2BizMfyDmQViDq1ezq3LSVe4HW%2BpAk%2BqlVFbmf2VQRbPkrRHZqKV57pD3vxle/XOrStpJf5bEOOnPoYKCgjBx4kRs3LgR165dg06ng729PTiOQ35%2BPrRaLfR6PT744AMsXLgQX375JQICAjBv3jzcvHkT0dHRcHFxwbFjxxAREYFjx46hXr16YrlK7zpNSv56REQETp8%2Bje%2B//x6HDx9GbGwsDh8%2BDAD48MMP8c0338DR0RFFRUUwGo1inQsLC1FYWIiQkBAsWLAA165dw%2BDBg7Flyxa0adMGQUFBsLe3R0xMDDw9PfHJJ5/gt99%2Bw5EjR2RtYU2dBdE46WFhEzFpkjqjlYmJiYmJ6UmJ4578e48ogkVergoIqJhyK6GYJ/05Vrdu3eDo6Ijdu3eLy44fP46IiAj88ssvOHv2LACeOQ4A4eHh0Gq1qFKlClJTU8UI5rS0NBk60VqR/PU5c%2BagR0n0S79%2B/bBixQpcuHABzZo1Q7Vq1dC/f38sXrwYsbGxmD9/Ps6fPw87OzskJiaia9euCA0NhaOjI5o1awZPT08kJyejTQmfdsCAAWL9evfujX379pWyxXjRGK3z5nng0iX%2Bc926wKxZwIIFQAl0Ryaa/fOgr6UVzMGp1exKT7qC9yt7sFEY4SATXFWvDvTtC%2BzfD2SUBHO2bi3ZHR2BRo2Av/8WkW%2BZdZqLZhofm3Q80pDKAKDPfSAVQOEFc1Xlc/1MOOa3k6QvNLAy6abWaCR4dEmA291HUiXt7flmyMiQ4j690i5I2xsMUhsIAaNkVJtWy0OcHzyQBwALn%2B3t%2Bfrcvy8LLD10TkKL0TjnpGj24FlEIo1ScNZNPOlffgmMGiXncpOe9Pnzgdmz5bhRIe%2BAGR6%2ByRAL7WKwZBdyEgB8m0%2BcCKxeLeJGcz5eJJopp1kmc3ajMaekqmY46TeI9nB0BF55BfjzT/F%2ByPGVzgNtH8oMq0p8Nnm%2BafeT%2B8Ob0gq0%2Bxly7j8Frw27QhJ6rjPBg3L28qB9k/sNygIVKygbXHmQ5P4oIPMincHi5oDpAI3JMYKzvMLDh/IdKJ47qs%2Bc69ekLw4OPMQ/KUkMvi96UQ4moB2DFkUWVyADTUvTBk9NzJNeZrFO%2BnOsjIwME%2BB%2B7dq1kZeXhwyhY6ZYf%2BHChbh8%2BTJq166Npk2bApD447bKHH/d398fgYGB2L9/P15%2B%2BWUcPHgQq1ZJ9BM3NzcR/Sgw2skEBBqNRlanGkSqbmHEoCyiMVrT00350omJfP/NnGT2ZqVg9SrtNHcJuY4aI5zAX4rKyJCW07JjPH4sLleysQE5H9sqbHQZecE2sdoFEWBlVc66GuBbrRFo6yg46Wqcc5pk9jJy1qlTJq5eldNdlLp1S96JVwN003681RjipL2E4iJTSoq43BpcvZpdlZOucj%2BUpg6kVC%2BlsjL/K4MqmiVvjWjPF1ueO7QMXCQVi4mpDGKvOc%2BxatWqJfLVBSUmJkKv16MqmeGsRJMmTULTpk3x888/Y%2B/evfjwww/LtH9L/PU333wTR44cwcmTJ%2BHi4iJ6xQHb2OxMTExMTExMT0GVkJP%2BrOn5OtpKrvz8fKTSsthRdJPmSbJSer0e2dnZCAkJwfXr17FlyxYYjUYkJiYiKioKvXv3hl6vF6ezCJSX7OxsGAwGaLVa3L9/HwsWLAAAFNDcj1ZozZo1uHfvHrKyskz46//5z39QUFCA6Ohom%2BaL2yqhLcoqOzv5H22ZJXu5SPBAkZ4o5fd/uwoLpT/BEya4H2muyUoorVb6IwMOyeWW7JVCwo%2BpMnD0OfyRZWKqaAkjNMIoDfm9lAPd5SPWSS%2Bznq%2BjreQaNmwYTp8%2Brbre5cuX0atXL6vLDQoKQmxsrPh9wIABWL58OVasWIENGzbg6NGjaN%2B%2BPYYNG4YOHTqIlBMfHx%2B0atUKgYGBOH78OBYvXoxDhw6hZcuW6N%2B/P7y8vNC4cWP89ddfth8sLPPXR48ejSZNmuDKlSt44403VMtSpue1VkJbTJkypVTbMzExMTExMTFVhNic9EqkTFqQIEXZ2dml9l4DwNixYzF27Fjx%2B44dO6jrOTk5mdgE4gpNP5CBh1bIHH8d4Nuifv366NChA7y9vcXlSja7ksOurIeyTgEBAbL1lW3BxMTExMTEVA56zrzeFSHWgpVEJLP7008/xblz5zB8%2BHC0bt0aQUFBWLFiBYxGI5KSkkR%2Bub%2B/P3799Vc8evQIs2bNQrdu3eDn54fAwECsW7euVPXw9fXFhg0b0KlTJ/j7%2B2P8%2BPHi3PGePXualNu7d2/s3r0bsbGxGDZsGJYsWYK2bduiXbt22Lp1K3bt2oXOnTujVatWJhzyuLg49OvXD/7%2B/ujXr5%2BY%2BXPEiBFISUnBwYMHxcBQS1q1ahVGjhwJAIiNjcXQoUOxYMECtGvXDv/5z3/w8ccfo6CgAImJiXj55Zfxzz//iNtev34dTZo0QVpaWqnai4mJiYmJiYmpIsQ86ZVEmzZtEpndfn5%2B6Nu3L6ZMmYIvvvgCd%2B7cQXh4uNgZj4mJwahRo8TMWPPmzcPt27exe/duGb%2B8Z8%2BepUIj7tu3D1u3boWbmxumTp2KDz74ADt27ED//v0RGxsrJhm6ePEibt%2B%2BjZ49e%2BLo0aP45Zdf0K1bN9SqVQt///03FixYIDLXi4uLsXPnTuzbtw%2BbNm0CAPz000/YunWryC%2BfN28ejhw5gr59%2B%2BLs2bNo27YtPv/8c5vrf/78ebz22ms4ceIE/vzzT4wePRrt27dHSEgIAgICsH//fnzwwQcA%2BE59YGCgCa3FkmjJjKpX90C1anwZAjBHAc4RRbWXRzIjtXWeh2RGasf4DCQzIk/ZM5vMSHmClSeaJTNSFUtm9ITEkhlVnJgnvezimCqNOnfuzO3Zs4dbsWIF9%2Babb8ps//vf/7jmzZtzRUVF3JkzZzgfHx/Rlp6ezmVmZnJFRUVcSkoK9%2BOPP3I%2BPj5cQkKCrFxr5OPjwx07dkz8/s8//3A%2BPj5cUlISl5aWxjVu3Jj7448/OI7juPnz53PTp0/nOI7j9uzZw/n5%2BXHFxcUcx3HcrVu3OB8fH%2B7SpUtiWR07duT27t0r1mn9%2BvWi7eTJk5yvr69JW1ij6OhobsSIEWI9mjdvLtaD4zhu8ODB3KpVqziO47i4uDiuU6dOXHFxMVdYWMi9%2Buqr3LfffmvVfsj9%2Bfj4yP5WrIi2qQwmJiYmJqaKVmHhU9z5xYsV8/cciXnSK6EYv7xsql69ugzTqNPpxLK7deuG%2BfPnIz4%2BHvn5%2BeA4Dp06dbKpfHPJjC5f5j/XqSMlK0pKMt2eZl/fuRySGamt066dZP%2B3JjO6ddPyMZIjFpU0mdGR8/JkRu3bA6dPm09mpLT3mFkJkhkJI2CUBDUATLOvsGRGLJkRS2ZkdgW1ZEZq5TM9u2Kd9EqoWrVq4dixY7JlavzyoKAgbNy4Efb29sjMzMSuXbtKvf%2B7d%2B/Cx8cHAJ1f/sknn6BDhw7PJL9cr9ejT58%2BOHjwIB4/fox%2B/frB3t6224CWzCgjQ%2BrLCkpKspzMSGZvWg7JjNTWeR6SGakd4zOQzIj23pWVZf59zMReGZIZKU%2B28kSXJokNS2bEkhlVhFgyo4oTm%2B5SZrFOeiWSwOzu2rUr/vvf/2LLli0YOnQoUlNTzfLLMzIyTPjlCxcuBFA2fvnLL78MBwcHE355p06dMGfOnGeGX07ToEGDMHLkSOTn52Pv3r3lUiat/2Hut4ZqJwg2cCvx3FSvTp8bac5OPhCFdTw8JM8oOY9XeKF64QWpEsTIhri9m5v0Y0V23sj51CXLyd8kYZf5%2BVL/s0oV090XFyvaSChXOBatVjZH1cRzBzv5MnMTeWnzv4VySeC4mtTmpJN2oUyDQd4zEzr0ZP2IRiAz1wpVfPDANKOtWTt5noQTodPRO980O5m1VTh5ZNZWAKhVi/8vvKx6egKPHkl24diFCmo0smPMNjrIVnXWAzkFerOebqXdhXbdC7D4JyVz86lLPj94IJl1On4kKTtbalLyUimVzJ1nop3Jjr5OZ9rx1ymve8V3k/UVZWg0cseMVgsUFUvLtOTKdnaSm1eoI81BQpxDtc2VRWi1pi9BZB3tAHCQ11nNtaTWBjpzc9pLPtMGE0yWqTx%2BhP2ZawPh1hMG7xQDkLLQIqZnS%2Bw1pxJJYHYPGTIEo0aNUuWXd%2BjQAcHBwVbzy5W8dHOyxC/X6XTo06eP1fzy0qoi%2BeWNGjVC/fr10aRJE9QnO65MTExMTExM5SOWzKjMYp70SiSB2R0UFIQXX3wRkydPpq4n8Mvj4%2BMxatQoBAYGWsUvX716tVX1sMQvB/jpOJWJXx4eHm62HgCwdetWk22%2B/vprk2VMTExMTExM5aTnrENdEWItWMlUmXjpCxYsQEBAgIhcPHToEIKDg7Fo0SJcu3YNBw4cENcvLCzEypUr0bFjR7Rs2RLDhw/HFVqgmpl9mWOzx8bGon///hgzZgxat26NuLg4jBw5EsuWLcPw4cPh7%2B%2BPnj174tChQ2J5SUlJePfdd9GqVSv85z//wbx582A0GnH79m34%2Bvpi69at6NChA1q1aoWPPvoIj8hheiYmJiYmJiamSiDmSa9kqkheelpaGubOnYv58%2BdT9x0TEyP7npiYiP/9738oKCjAlStXMHXqVAD8VJT%2B/fsjLCwM7u7uCAwMxNq1a3Hw4EFs3LgRL774IlavXo3x48fjhx9%2BgNaKeaLm2OwXL17EpUuXoNfrodVqMXv2bOTn5yMhIQEGgwGtWrVCs2bNMGfOHHTp0gVarRahoaEICAjATz/9hLy8PISGhmLVqlUYPHgwAODYsWOIi4tDUVERJkyYgE8%2B%2BQSfffaZ1eeIxkmvUcMD7u78/Ny6dSH7rxTV7kYQBFxc5P%2BVMmcnvRa0ddSYxOTERXJOuiCCAU2bj63GGLcKiawEStvqiTE3T9fKSqhy0tWYyNbAsYUCzTCZy4zM9/OTPpvjnFuyk7Es5jjrL73E/xfmpgv/Balw0svMMSe57DVryv%2BXR/koOydd9VpSkSonXe1arwwqIwf9iWDUy5OTXkG8erW0A5bSSzxV0gvzpJddTxkByURRZeGl79%2B/X/w%2Bd%2B5c7oMPPpCts2zZMm78%2BPFi2V9//bVoy8/P53799VeuoKDAqn2ZY7Pv2bOHa9KkCVdUVCTaR4wYwc2ePVv8fuPGDc7Hx4dLTk7m4uPjucaNG3O5ubmiPSkpibt16xaXlJRkwm4/ceIE17RpUy4/P9%2BaZuE4jnHSmZiYmJieDaWnP8WdX7tWMX/PkZgnvRLrafPSScxgcnIyzpw5g9YEK7uoqAh1S9zB9%2B7dEzGNAE9n8SM9eioyx2YHAA8PD5G7LsiDcDcKCMXi4mLcu3cP7u7ucCQ8WrVr1wYg4STJfdWsWRNGoxEPHjywOuuoOU76pUv857p1JQ56YqLp9jT75wO/lVZwceGZ5mfO8GH6SpmzKz3pbdsCCQnSOoGBkp3Gnj54ULK7uQFBQTw7XcBUkN5Ug4H3pv7zj4h1Sa3WWDTb2/OwmPR0iUxAOuXN4bMNBdnSsTg78zg78volETFCQWQBJecYAH983t5AaqrkHSbd1JRK3H0oecWonPQsgqnp4MCfzMRECXtHctLNAbgFDI4ZjvrX30ojGqVB5g9ZHiCtYI5zbsmu9KTTOOvC9V%2BrFvDBB8Dy5UBysmRfVMIpN8NAzymQPI2l4Zg7L54lrVCzJjBhArBmDXDnDl/%2BjAVlKh%2BwgpN%2BkwjMd3Tk2%2BrKFZGTnlpTyvxKux/IS5Hfj42c9FyivXU6nrCTliY7fwWetWSrKIFfOo1lPndBsdyjrCxD6ShVFqEtIohAtGtB6RJW7MDI6SxuLuzTwiGoc9QfEhgeCie9wFnOSVe2ge72DemLXs/fE8nJIg2poPaLFrcH1M%2BDsUgr1p/WBiQwipJe4umJedLLLNZJr8R62rx0knvu7e2NN954A59%2B%2Bqm4LC0tTUwSVLNmTdwp%2BYEEePzjZ599hrFjx1rV%2BTXHZr9x44ZN/HVvb29kZmbi8ePHYkf93LlzuHjxIl5//XVxXy%2BVDNffvn0bjo6OcDc3n4AiGic9Pd0UkZeYaJmTLrOTvDZB2dn05ebstAciuY4ak5jy4ocHD6TlJZ0PmfLyxOVqjHGrkMjKXpQtYGlAjgkUROIDVSqhyklXYyJbA8dWMt0UHHUa%2Bt4mZD6NZ67GOSfttDZUctaVVKTkZP6FTZAKJ73MHHMycZKgO3fE5ZWBk656LalIlZOudq1XBqnd9CrP9ieCUa8ITrrRWK6cdLW0A2VNL1FhYp30Mou1YCWUwAgPCQnB9evXsWXLFhiNRiQmJprlpQv/SV76ggW8Nyk3NxepqalW7fsmLUkI%2BHnoBw8exMmTJ1FcXIybN29ixIgR2LRpEwCeqrJx40bcuHEDhYWFWL9%2BPb777jurO79r1qzBvXv3kJWVZcJmt0XNmzdH/fr1sWTJEjx%2B/Bjp6elYvHgx7t%2B/L66zbNkyPHr0CHfv3sWKFSvQtWtX6CrbXE4mJiYmJiam51rMk14JJTDCL1y4gA0bNiAqKgqrVq2CwWBAr1698P777wOQeOmBgYFYuXIlFi9ejEWLFmHTpk2oWrUqgoOD0bhxY8ybNw%2BTJk1S3e/ly5cxaNAgXLx40cTWokULREVFISoqCpMmTYKjoyMeP36MBg0aAOCRiYWFhQgNDcXDhw/RrFkzxMTEWN35FdjsmZmZ6NSpE2bNmqW%2BEUU6nQ63b9%2BGq6srOnXqBHt7e/Tu3RsRERHii0rdunXRq1cvPH78GFqtFkOHDi3Vvki98or0WZih9OKL9EAxqv30aWmF2rWBrl2BP/6QT9%2Bw1i6s06UL7x0V1ilJmQ6AH2sfMgSIjZVcsDeIYVshEPDGDWkaAzl9iczIVOJ%2BrONJZDq0swOgh3c1o7SuSTCVHQwOChfRoxIvoNAwhYUyl2K%2BkUhMYscXaSywE3fhQAZxCdeeg4Pk0SFJPvb2/LSdx4/FfZDTpIRhdAcH4jz9SbzsurgAjRrxIw3ClCLSe%2BbkBDRpwmfBJDOVlky/Et22Chdu%2BFhixMLODoABQ/rl0d2HNPu2MgaOkkGgQoBoUJDcey4kAfMvmdLxww9yT7vgzdVo%2BJNUUCA7RheQ3l4NAGc4IwcAzdVNsbdvL5mFJFwtWoh1V8tZRfNS2yxzkaEly%2Bu8oHRlauHtQSwz8TLaQauRzrFeb2eyqr09sZlRMZUEMPGky6ZRQKv4TpQhZMlRzKPQmTzAdNCBGApQni6tDtpiyc7pHWRmOwCcTnoO2OUSoxEajZQpqORacTAo20gLvdbCfBZFG/J1JCqp1cKuWLE9eYyUJGo6o7KOjtAVEnOjVBKo6exNE7CZLFMZLHTQk%2BvbQa%2BTb%2B%2BgKRkt1WgBuMJNkwVw5HFaP1JcrmKe9DKLddIroZSM8B07dlDXE3jppGi8dGH%2BtJJNrlR2draYpVTJOAf4bKOdOnWSlSvMB7e3t8fEiRMxceJEi/swJ3Nsdmu450om%2B%2B%2B//25xX8OHD8e0adNMjoGJiYmJiYmJqbKIveb8y1WZueunT5/GgAEDAAAzZswoV%2B56fHw8AL4Tvn79evTr1w8hISEAICIrlW3DxMTExMTEVE5iGUfLLOZC/JeLxl2vVq0aCgsLkZGRgXXr1iEmJgZ6YipCTEwM/P39Vbnr1qh///64UTKNYvv27XBwcMCZM2fQokUL5OXl4f3338eFCxcwZswYLFq0qNy466T27NmDmJgYFBQUICQkBCtXrkTv3r1lbaP01lsSjZPu5OSB6tX5YFJhKr25KfVUu7629FkISjUXcKtmN7eOGoCbHD6nbe/kJH2mcNLLBWqswhBX3YUanFoFPq21s2iWc%2BeF9iDbRa2NaPVSjuTY0o40Ozl1RbhPzd2vNDt5zs1x0IVpLuY46rbw7ksDMhemuABUpr9aE1qHs1fhpFtzrssg1TqSfP7S8rnVANwVLSV6Rfj/JDtiag2tVkfyPDwtXr3wkKLV/2lGkD5nHeqKkB3HlWucNFMllNARTUpKwokTJ7B7927Rdvz4cURERODXX3/F2bNnMWrUKHHqSEZGBrRaLVxdXXH37l1cvXoV48ePx7Zt29CmTRubOri%2Bvr747LPP0KdPHwB84qWsrCxERUWJ60RFReGvv/7CunXrEBQUhPHjx4sJiIxGIy5fvoymTZuqTk/x9fXFl19%2BiYCAAAQFBWHIkCF45513AACnTp1CaGio6JUvTSd91apVWL16tWzZhAkTERERbnUZTExMTExMFa7MTPPZ0CpaBPGtXEUkLvu3i3nSnyM9T9x1UjUIr5u9vT3K%2Bl5K46R/8YUHFi/mP3t5AWPGAJs2AXfvmm5Ps8/QL5NW8PQERo4Etm7lucdKqdnNrUN6Q2mAbZJzTdu%2BRw/JbjAADRoA169LwZKNGkl2GtBX6V2iQYsFXCQNDA3A6Owu21y5C/0Doj3s7YFq1YD796VIQbIOlH08sHOXmZXMYbcrZ6TtnZyA5s35AF4hMJT0tNPaCJA81fb2/HnIzJRHMiqzxNKA8pbsJS%2BkAHgP%2Bfz5wOzZdGwhza70pNM46EJ8izmO%2BokT/H81SLk169Dshw5Jdjc3PpD622/F6yev90CLTVSkiN8sFSf9NoGcNBj46//vv6Vz3VjKG1BSkOmOSSnuh%2BxH8sBRZdoAl4yb0rZ6Pc/oT0mRj4iRz3saRFzgQZq7zpSjljTItwU7Zy%2B/55W3vF2eIkjaYODbz1yweWlA6IrAUZPtyaBuWkMro5CVdSRHVXU6vgN5547UDorf3FLVUe0Ys4n8ElWq8AHypfydLlcxT3qZxTrpz5GeJ%2B56RYrGSc/NlT/rAb4DnpRkvhyZ3YFCaUlLM09vscauXIc2FE4CtslOGLm9sFx5gAD/YyUsLw%2BosQpDXHUXanBq2nA%2BsY8iym%2BKjDlMSy6Vmystp03FIttIqI%2ByfuSy0rQjaaclLbp1i76cZicJOIKUHHSS5AKYctRLw7u3BWSuTEoA8B30kuVqTWgdzl6Fk652P5RRqnXMzzddwWikLzclKQMJAAAgAElEQVQnNQB3RYs8SKFDRxCjnngdyGUkfUkQrY609i4osO08lFXKTn1xcSUBpTOVVew15zlQeXPXC6zNxmFBFc1dt1ZC2zAxMTExMTGVo1jgaJnF5qRXkPLz85GZmQlvb2/VdW/evIn6ygx%2B5agNGzZg9erVeP311zFkyBBx7jfJXTcYDMjNzcXYsWNx%2BfJlrFy5EhqNBosWLUJqaqrIXf/555/Ru3dvjBkzxuY56cI8caFtrly5gujoaNy6dQuOjo7o1asXPvzwQ%2Bj1ehQWFmLdunWIjY0VueuzZ88WuezW7ktZx/j4eNm8e7Jtli5dWuo2Jqfe2dvzMZr37tF5zDS7cnBAOeKpdPaojTrT1tHlES8jlGHdIicX2fa0Udey2LUosrwCIDWICEE3yjx7BRo5d9nkGJX8YcXQcEGh3JNua5pztfMgY0jTVgBQAJ0lsyyJrLkZMZbsHk4KrrNyLody6Fw5fK%2B0U86DjIOunB4A8NOIAD7A9Px5oGVLuaf92jXps17PTwlISqJny6TYC%2BrKnwPKdqTF4pLVV55H2qV4/352SVkauLs7IzMzR%2BZJNxik%2B8VcM1iyu1SxfK1ysLNkNhHNnp5u%2BRgEqdnLo4zKbi9tGa6u0nVAu12ysrItbl8ex%2BCRXjJaajDwCThu3JBPsSMTeTxJ0bJYl4eqV6%2BYciuh2HSXCtKwYcMwfPhw1Q6spQRCNJUm0LG8ueuCSO462TGmieSYk21DctdJWctdT0tLQ1hYGK5duyZ2tMl9KdnwAQEBMruybZiYmJiYmJiYKoNYJ72ClCkE46mITCD0vMjatrFGZ86cQXJyMhISEmQYSSYmJiYmJqanqOdsakpFiHXSK0BkkpyLFy8iODgYy5cvx9WrV%2BHq6oo%2BffogLCwMd%2B/elSUQ2rRpExo1aoTIyEgkJCQgLS0NLi4uGD58uJgAyBb5%2Bvpi5MiRiIuLg7%2B/P9atW4fTp08jKioKN2/ehJeXF8aPHy9iEQsLC7FmzRrExsYiOzsbr7zyCmbPno2XlQxkhQSv/rhx46DValFcXAyj0QiO48BxHF544QXMmTMHnTt3NmmbOXPm4NKlS4iMjMSVK1fg7u6OYcOGYfTo0bJAU3JfAne9oKBAfMFp1qwZHBwc8PnnnyM%2BPh4HDhxAdnY2WrRogVmzZolc9/T0dERGRuLnn3%2BGnZ0dgoKCMHXqVFSpUsXqdqVx0u3sPODhwc9ZMYe/FqRmrzBZA4d%2B2nra3OZKIBWUu0xUuxrXWQ0ibg2nXY2DrsZRJ1%2Bo1djST4k9rcZJt%2BV2elq3myrrvURq9vIoo7LbS1uG2u0inIPyqKNZu8Dnp/HyyWkvTM%2BeOKYKUefOnbk9e/Zw169f55o2bcpt3ryZy8/P527evMn17t2bmz9/PsdxHHfmzBnOx8dH3G7u3Lnc6NGjuYcPH3LFxcXckSNHOB8fH%2B7mzZuycq2Rj48PN27cOC43N5d7%2BPAh9%2Beff3LNmzfnjh49yhUWFnK//PILFxAQwP30008cx3FcdHQ09/rrr3N///03V1hYyK1YsYJ77bXXuMLCQqv2debMGY7jOK5nz57c0qVLOaPRyOXn53MLFy7kXnvtNZO24TiOS01N5Vq1asVt27aNMxqN3N9//8117dqV%2B%2Bqrr6w6xj179nCdO3cWv0dGRnL9%2BvXjEhMTuby8PG7VqlVcUFAQl5eXxxUVFXEDBw7kPvroIy47O5u7f/8%2BN378eO6DDz6wal%2BCoqOjOR8fH9nfypXRNpXBxMTExMRU4bp8%2Bent%2B8GDivl7jsQ86RWsuLg4%2BPr6YvTo0QCAevXqYfLkyYiIiMDMmTNN1g8PD4dWq0WVKlWQmpoqElfS0tKszvJJqlevXnB0dISjoyOioqLQpUsXdOvWDQDQsmVLDBo0CNu3b0dgYCD27t2L8ePHo2HDhgCA9957Dx07drSZK75%2B/Xp4eXmB4zgkJyeLyZBoOnDgABo0aIDhw4cDABo2bIjQ0FBs27YNQ4YMsWm/HMfh66%2B/RnR0tMiDnzBhAnbt2oX//e9/qFmzJi5duoQvvvgCzs7OAIBp06ahR48emD17ttXkGBon3c7OQyQZlibYr1o1%2BToVEjhqtBxQWGRwtlgHpSokcFT4ToOgAyiwk09p%2BjcGjpIERDO4eIt2d4MKe1rp%2BlPysZWeeMp5ECttDjIeGMj/N8dR379f%2BqzTAd7eQGoq/aKm2Au865isUt6Bo1lZljnper10v5QG9e7sVPGBow8eWD4GQWr28iijsttLW4bwWwLQb5ecnByL25fHMbgL%2BSH0ej63QXIyPQj7SauyjdQ%2Bg2Kd9ArW85hA6MqVKwgLC8O9e/fQoEEDVKtWzWxHPzk5GZcuXZLVqbi4GFpz4/sWdP/%2BfeTm5mLSpEnQEA%2BHgoICJCcno6ioCEVFRejYsaNsO71ej6SkJKs76TRO%2Bp076vhrpdTs5S5r4NBPW2rc5udg9gvtmlDg4i3b1bjOtB9Osp2t4bSrcdDVOOq0DkRBgeWOhZq9nKXGSadNV7MF9f4kpMp6V0jNXh5lVHa7rWWo3S60csr9GJRTWoxGNs3lXyLWSa9gPW8JhO7evYtJkyZh9erVorf56NGjJm1A1ikgIAAbN24Ul2VmZsq8D9bK3d0dDg4O2LRpk%2Bzl4p9//oGXlxeuXr0Kg8GA%2BPh48SXAaDQiKSmpVKMUTExMTExMTGbEPOllFuukV5DIBEJr167Fli1bMHToUKSmpppNIOTi4mKSQGjhwoUAyi%2BB0Ntvv41u3bqhffv2SExMxDvvvIPOnTtjxowZYgKhNm3aoE6dOmICoY8%2B%2BsjqfeTk5KCoqAiOjo4AgGvXrmHNmjUA%2BA6xXq%2BXJRDq3bs3YmJicODAAQQHB%2BP%2B/fsIDw%2BHh4cHVq9ebdPxaTQaDBgwAMuWLcNnn30GT09P7N%2B/Hx9//DF2796N5s2bo169eoiMjMT7778PrVaLyMhIfP/99/juu%2B9gX4ZIztRU6bOjI89Bz8jgh7eVotlreivdMXbQaqRlpnFEdiZTO5TD44DC20cCuHU6HtycnS3OE9A6OSm21sqmqDw2SqMbdnb8FAFyWFeIXSJFPqOLiuWjI1oARVAsy3skbajX89MwCNejzlVJ8FG0gzLFt6Mj71ESytDLp/QoRXqrhWMsKpKOkXaJyH6HjIoCdDp5AQCKNTrRDJg6qW/elD47OfFTo1JS6IksaXaP5oo05gB/ILQfTMGu0YiVyDZKLHqNBnDWAzkFepkH2AUqHm2Bgy4EsO3fL/eCl0ypAyCx1Pv2lbztZOCbnx8QHw8MGAD89hsAIDdNyuao0fDNTJ5mZRy4Vlv%2BHuy8PDn/2tnZGUajeb610l6lijwvgR3k9zBtSg65jDb16omOzDFVHn34If%2B/QQNg9Wpg2TLg%2BnXJbgGlzFS5xV5zKkgDBgzA8uXLsWLFCmzYsAFHjx5F%2B/btMWzYMHTo0AFz5swBAPj4%2BKBVq1YIDAzE8ePHsXjxYhw6dAgtW7ZE//794eXlhcaNG%2BOvv/4qc51atGiBqKgoREVFoU2bNhgxYgSCgoIwefJkADwzvHfv3ggNDUVAQADOnTuHmJgY6GygKrz00kuYOnUqPvroI7Rq1QqTJk3Cm2%2B%2BCZ1OJx6D0DZTpkxBrVq1sGHDBuzcuRPt27dH37598dJLLyEyMtKmYxs7dizWrVuHadOmoUWLFhg2bBhat26NzZs3Izo6Go0bN4a9vT3Wr1%2BP9PR0dOvWDa%2B%2B%2BioSExPxxRdfiC9LTExMTExMTOUglnG0zGKe9ArSk0ggpCYyaY%2BgTp06lTmBkNq%2BQkNDERoaKrMLgbOAadv4%2B/tj%2B/btNu8T4JGMysROU6ZMwZQpU6jre3t7Y/ny5aXaFxMTExMTE5OVes461BUh1klnkun27dvo0qUL3n77bezZswe9evVC69atsW7dOqSkpKBevXr48MMP8eqrrwIAcnNzsXTpUhw%2BfBgFBQXw9/fHvHnzUKtWLWRmZiIqKgo//vgjCgoK4OfnhxkzZqB%2B/fqYOnUqioqKsGzZMnHf77//Ptzd3TF37lwkJiZi0aJF%2BPXXX%2BHk5IQ%2BffpgwoQJ0Ov1iI2NxbZt2%2BDm5oY//vgDc%2BfOxa5du9C2bVuEh4eD4zhs3boV27dvR0ZGBnx8fDBz5kwxCPfo0aOIjo5GamoqPD090bt3b4SFhVndRjRO%2BqNHEiddcMqbc86r2StM5IhIKWDt1uCzyyw1/ra12wN0RriKynyMVhSghoInZx0JU4hoU4nM2m05CIrdOv63ynkSpquYY5wLHHWAzlIn1/f1lf%2B3uo5lk7WMcWvWsaaMihDjpFtvL20ZlYKT3qAB/792bfl/QD7themZkx1nK1%2BPqVKITOpDU0xMjIyYYq2ETvqgQYMwe/ZsHD16FFOnToVOp4NGo0FxcTHy8/NhMBig0WiQn5%2BP%2BvXrY%2BPGjahevTrmzp2Lf/75Bzt37sTIkSOh0WiwdOlSuLi4YOXKlTh8%2BDAOHjyIK1euIDQ0FKdOnUKVKlWQlZWFV199FV999RVefPFF9OrVC%2B7u7rh%2B/To4joPRaIRGo4Fer0dhYSGMRiO6deuGZcuWobi4GOPGjRM76du3b8eGDRuwdu1aNGjQAPv378eSJUtw%2BPBhVKlSBW3btkVMTAwCAgJw%2BfJlDB8%2BHFu2bEHz5s2taqNVq1aZzJefMGEiIiLCbW5vJiYmJiamClPPnk9vTnpFZVN/wonNnqaYJ/0ZVWxsbIWW369fP%2Bj1ehw4cABjx44V560DwOTJk%2BHm5oZp06ahVatWmDlzJmrWrAkAmDFjBm7duoWkpCQkJCTgm2%2B%2BgYeHBwB%2BGkpcXByOHz%2BOkJAQ1KxZE4cPH8bAgQNx8OBBvPTSS2jSpAkOHToEo9GI3bt3i3SakydPIiIiAufPn0dsbCzmzJmDlStXylCLgrZv347x48eLmVIHDBiA3bt348CBAxg2bBgMBgN2796N4uJitGzZEr/88gu1HHOicdLv3/cQMdAODsCLLwI3bvBxj0rR7C/7WmYmm4hiV%2BMq290lolvt7YEaNYD0dCnarOQ8iVLAo/MK5IGjSry2cmSgNGxqbW5JMJ5Gwwe25uTIN1RGBCp3QmLHKIzwAntH2eZKvrasvSjMYyUZ1IQFX6DYv7KRABg1BrPlA8Dff0ufDQbeSXb9Op2oRrM3aUQEaJrbiQV7ToEUtGmO/%2B2MHMsr3L/P/zfHQO/bV/pMY6krPelffgmMGgWUTKvL/i5eVkflpaKMgS4N81%2BNky7f3na%2BtZubPIjZ1vvFmtwJjx4xTnpFH2Ol4KTPnsZ/qF0bmD4diIwEbt%2BmHuMTVSWd7pKRkYHZs2cjISEBWq0Wffr0wbRp06jwiOPHj2Pp0qVISkpCzZo1MXXqVHTu3Fm0x8TEYOvWrcjKykKzZs3wySef4KWXXiq3urJOOhNVAnIxOTkZCQkJ%2BOqrr0RbUVER2rVrh4cPH8JoNMrY6q6urmjWrBl%2BLaE0kIx4rVaLmjVrIjk5GQAwcOBA7N%2B/HwMHDsTevXsxcOBAcZ/3799HmzZtxG05jkNBQYHIlvfw8DDbsU5OTsaSJUuwdOlScVlhYSGaNm0Kg8GAr776Cv/9738xefJkPHr0CN27d8esWbOoSExzbaNEUv76qynJJT%2BfTnex1l7uonk1Cgut9nZYg88us9T427ZsT2OEq6jMx2hFAWooeBrFJS%2BPvpxqL81BEHbrcPoq50nJM1cyzpUcdUDOUtcrKT7gO%2BgldJcngfy3lTFuzTrWlFGeYpx02%2B22llEpOOnKKS23b7NpLhb0/vvvw8vLCydOnEB6ejree%2B89bN68WRYrBwA3b95EeHg4oqKi0KlTJxw7dgzvv/8%2Bjh07Bi8vL%2Bzduxdbt27Fxo0bUbduXSxfvhwRERGIi4uT4a/LItZJZ6JKuMC8vb3Rr18/vPPOO6ItJSUFBoMBbm5u0Ov1uHPnjvjmmJGRgZiYGIwZMwYAz4Rv1KgRAL5zn5KSInrW33jjDaxYsQKnT5/G1atX0atXL3GfdevWxZEjR8R9Pnr0CBkZGahWkprT0g3g7e2NiIgIhISEiMsSExPh5uaGR48eIS0tTZwL/%2Beff%2BLDDz8UyTBMTExMTExM5aAK8qTT4sI8PDysyudy69YtJCQk4KeffoKjoyPq1KmDsLAwMScMqb1796J169Z4/fXXAQDBwcGIjY3Fzp07ERERgV27dmHYsGFiH2fy5MnYtWsX4uPj0a5du3I51so5FvEv0E0SdvwMa9CgQfjyyy/xxx9/AAAuXLiA/v374%2BDBg9BoNOjXrx9WrVqFu3fvIj8/HytWrMBvv/0GT09PdOzYEQsWLMC9e/eQl5eHpUuXoqioSBwqqlatGjp37oxZs2ahW7duoie7c%2BfOyMnJwYYNG2A0GpGVlYVp06bhgw8%2BsOrtdNCgQVi7di2ul3gSTpw4gZCQEJw9exY5OTkYN24c4uLiwHEcPD09odForM42ak40QpQaQYr8zsFO9geYLlOzl1lqlXwWRNZXGThaDscgeGtJr63yO5MV0uulPzK4VFhmNEp/wkiP4I2vDOnOmZgqkyzdS7RRqWdcO3fuFMluwt/OnTut2vbvv/%2BGm5sbvLy8xGUNGjRASkoKsrKyZOteu3YNPj4%2BsmUNGzbElZJpeUq7TqdD/fr1RXt56Ln3pK9atQoJCQnYunUrYmNjsXr1apswhzT98MMPWLhwIb7//nsAPHKwdevWePfdd8ujyk9UPXr0QG5uLmbOnImUlBS4ubnhrbfewsiRIwEA06dPx/LlyzFw4EDk5eWhbdu2WLlyJQDg//2//4elS5fijTfeQG5uLvz8/LBlyxa4ubmJ5Q8aNAhHjx7FokWLxGVVqlTB5s2bERkZiQ0bNqC4uBgBAQFYu3YttY6bN2/GL7/8gt9//x1du3bFW2%2B9BY7jEBYWhrS0NHh5eWHOnDno0qULACA6OhorVqzAnDlzYDAYEBwcjLfeequCWpCJiYmJien5U7k4jyiixYV5KGOqzCgnJ0dMtihI%2BJ6bmwtXV1eL6xoMBuSWzC1Us5eHnvtOekXowYMHIKE5GzZseIq1sU21a9c24avTWOSCnJ2dMWvWLMyaNcvE5ubmhgULFljc36uvvkrluTdo0AAxMTHUbZT12bFjBz766CO8/fbb4jIli51UUFCQyQ3OxMTExMTEVH6qqNFFWlyYtXJycsJjRTCY8J0MAgb4znueImI/Ly9PXE/NXh76V3XSL126hMjISFy8eBHOzs4YOHAgIiIi8Msvv2D58uW4evUqXF1d0adPH4SFhUGvMgwklHflyhW4u7tj2LBhGD16tDjlYsuWLdi2bRvS/z97Zx5fw/X%2B8Xe2m5DETxBCLK0lUWsidrUkilYEjS1oaKmixFI7bS1V8kWphKK2WmsLaqmltZXW8lXf0k2pWiKEICqRxE1u5vfHzZ07M3fukgTVdj6vV165d5455zxnm3vmOc/5PHfu8PzzzzNmzBicnZ2ZPHmyyBm%2Bd%2B9eRo8eLdID5ubmsmzZMjZt2kRqairPP/88w4cPp3nz5oBxAdmjRw/27NnD1atXqVSpEuPHj3fIv0mNP7xdu3YsWrSIHTt2kJaWRt26dXn33XepVKkSAImJiXz44Yf897//RafT0a5dOyZOnIhOp%2BO3335jzpw5nD17Fg8PDzE6qaenJy%2B99BIDBw6kR48egNHfvFWrVkycOJFXXnmF7777jrlz53LlyhXKlCnDwIED6dixI2C0vmdkZHDx4kVSU1Pp27cv27dvZ9%2B%2BfWJdli9fzsGDB%2B0GOWrWrBl3794V%2BdhXr15tt992795tlffdEWg86c8wT3ohldR40p8ST3pQkPmzCg%2B67DCzCo%2B6xpPuGDSedMflBc3jmeBJN7GJqPGk//GHal7/VlSrVo379%2B9z584dSpUqBcClS5fw8/PD29tbdm9AQAA///yz7Nrvv/8uxlypVq0aFy9eFF14s7OzuXLlioWLTKEg/EOQmpoqNGzYUIiPjxcePXokXL16VWjRooXw%2BeefC7Vq1RI%2B%2B%2Bwz4dGjR8KVK1eEiIgI4YMPPhAEQRDi4uKE1157TRAEQUhISBBCQ0MFQRCE5ORkISQkRFi7dq2g1%2BuFixcvCm3atBE%2B//xz8d6GDRsKZ86cEQwGg7Bp0yahbt26QmpqqiwfQRCE1157TYiLixPLa9GihfDTTz8J2dnZwu7du4VatWoJZ8%2BeFQRBEEJDQ4U2bdoIV65cETIyMoRx48YJ7dq1c6gNEhIShICAAGHr1q3Co0ePhMzMTCE2Nlbo3LmzcO3aNSErK0uIj48XwsLChKysLCE7O1to06aN8O677wrp6enCnTt3hE6dOglz5swR7t27JzRs2FCIjY0VMjMzhdu3bwt9%2BvQRBg0aJAiCICxYsEDo0aOHWPbhw4eFhg0bCo8ePRJ%2B/fVXoU6dOsK%2BffuEnJwc4fvvvxcaNWokfPPNN4IgCMK4ceOEoKAg4bfffhP%2B/PNP4datW8ILL7wg/PDDD2J%2BHTp0ELZs2eJQvUNDQ4WEhASH%2Bu3w4cNCSEiIcOrUKSEnJ0c4ePCgEBQUJFy4cMGhsgTB2IcBAQGyv/nz4xxOr0GDBg0aNDwVdOz4lxWt1z%2BZv8KiZ8%2BewsiRI4W0tDTh2rVrQnh4uLhGk%2BL3338XateuLezevVtcr9WuXVv4448/BEEQhE2bNgnNmzcXfv31VyErK0uYOXOm0KZNG0H/OJTMwz/Gkn7o0CHc3d0ZMmQITk5OVKxYkZUrV7J06VICAwPFsPSVKlVi1KhRDBs2jIkTJ1rNb8eOHVSpUoXevXsDxsMC/fv3Z%2B3atURFRbFt2zZ69OhBcF7kvG7dulGlShU8rJm88pCQkMBbb71FzZo1AeNp4X379rFlyxYxmE7Xrl1FS3dERATbt293uB3c3Nzo1KkTzs7OCILAhg0biIuLE6kQhwwZwqZNmzh8%2BDA%2BPj4kJSUxceJEihQpgqenJwsWLCA3N5cDBw7g5ubG6NGjcXFxwcPDg/fee4/w8HBSUlLo2rUrCxcu5Nq1a1SsWJFt27bRqVMndDodGzZsoHXr1rRt2xaAevXq0b17d9atWyfuGAQFBYlvm8WKFaN58%2BZ88cUX1K1bl59//pnr16/z8ssvO1xvE%2Bz129q1a%2BnZs6dI7xgaGkpYWBgbNmzgvffec6gMNX%2B4%2B/d9uXDB%2BNndHSpVgqtXrfOkK%2BV5h8NFFIAm3e49dnnSJQdp1DLIeuQkEz2TPOnSBldRMttFPj/zy5OuNEgr07sZNJ50wD5Peteu5s8qPOgWlnQFj3rakTMyHTWedI0n/V/Nkz4tz920fHkYNQo%2B%2BujZ4El/RhEXF8e0adNo3bq1SIBhijoeHBzM1KlT6dixI1WqVGHhwoXMmTOHSZMm4e/vT3x8PM8//zxgXKulpaUxZMgQ7t27R%2B3atVmyZAlujzHY0j9mkZ6SkkLZsmVl7B%2BVK1fGzc1NxtUNRr/rrKwskXNbDUlJSfz888%2ByqJ25ubm45EUzSUlJkfGDg3Exag937txR1Ud6Gti0BQPg6uoq82%2B3Byl/%2BL1798jIyGD48OEyTvHs7GySkpLIycnBx8dHdvChfN422Z49eyhXrpxYX6ksKSmJoKAgmjdvzvbt23n99dc5ePAgCQkJovzEiROytjMYDFSsWFH8rvQni4yMZPLkyUyYMIFt27bx8ssvF8ivy16/2eJ9dxRq/nBnz2o86Y8FheVJL6SS9pLbdX3ReNKNsMeTnsd3LoOEB12VwUXCo67xpDsGjSc9//L85vFM8KQrXVquX38m3FyeVcarUqVKERcXpyr7nyKGQ/PmzUXjohJOTk7069dPpJx%2BEvjHLNL9/Py4efMmgiCIC/Wvv/6aMmXKWPgUXbt2DZ1OZzN4jZ%2BfH40aNWL58uXitdTUVPGtuGzZsty8eVOWZt68eaLftTX4%2B/uTmJgou5aYmFjgQxBKSF9SfHx8cHd3Z8WKFQRJfED/%2BOMPypQpw/nz50lNTSUzM1NcqJ8%2BfZqffvoJf39/bty4gcFgEBe4165dA8ynqLt168asWbMoXbo01atXF7lC/fz8ePXVV5k2bZpY5u3bt2UvG0oqxbCwMCZPnsy3337Lnj17RIaY/MJev9nifdegQYMGDRo0PB48q4v0vxP%2BMYv0Vq1aERsby%2BLFi%2Bnfvz/JycnMmDGDgQMHcunSJVatWkXPnj1JTk5m7ty5RERE2Dw4GhERwdKlS9mxYwft27fn3r17xMTE4Ovry4IFC4iMjOTDDz%2BkdevW1KpVi23btrFu3Tr69u2Lu7s7mZmZ5OTkWISZ7datG59%2B%2BilBQUFUr16d/fv3c/DgQVasWOFQPW/fvo2XlxdFlfu5KnB2dqZr16589NFHzJ49m9KlS/PFF18wadIk0b3mueee4z//%2BQ/jxo3j4cOHzJw5k2bNmtGlSxdiY2OZM2cOw4cPJy0tjQ8//JDGjRvj7%2B8vtvmUKVP49NNPGTx4sFhu165deeONN2jbti1Nmzbl2rVr4vcJEyao6urm5kbHjh2ZP38%2BXl5eMkt4fmCv37p378706dNp3LgxderU4cSJEwwbNoyhQ4fSp0%2BfApUJcP%2B%2B%2BbPJeyQtDdLTLe9Vkzu9bW4/KlSAiRNxmjkDFC90Dsmt3fP%2B%2B2a5aYfExcVs8pHSUFaqBNOmweTJRr8coEhesCkAiheHNm3wOPqVWPnMDt1EsZOT0RVD6unhEF2vab6Ydn5cXWVPekOu/OXOxUV%2BzUVqgXV2NiqRnS3m4Xbnjlme54rhdtfsipHiYd7lcnU16vzwobnPfE/vMacvVgyaNcPt1Ldg4teV7si4uBjL1%2BtlfgruyVeMHzw84Pnn0SVdlvmyVK36giwLMHanmruGqlzCcsRzz8GMGTBlCqjFblCRe0t2z6hUCaZPx3Pmu%2BI4AKBpU%2BP/UiQ3/loAACAASURBVKWgWzf48kuj61Qest80j2c3INtPvnuYcdvsluTsDN5A2tcnVX/URfmRM6L8/4pLxkFwMJw5g3fLeqKl/VGW1CBgdhWx5vFjS24Nvge/NH/x8YG2bfH577eQmgpAengPWR0A3N09Lc7QWoP0meLiYpxyaWnmfi756zHzDZ6eEByM20//Mw7YPJRoIj8QX6yYfHfSJVe%2Bi%2BbjJZ%2BkgqulslI3HScsG8ynuOS3SaVDfYpJDCJ6hWsW4FPEBQRjg2W7yuntALy85HVQnn23cCNS6CjTD2Tj1rgk8sQHPWCc9EIpS2o/WRvsNxMe4O0NTZuiO/2dsbOAEi%2B1s0hv0Q/IJ7esjQADLrLvyvS3Pv3CqL0rlATuvjtPfGYBKBwZNfyN8I9ZpBcrVozly5czc%2BZMVq5cSZEiRejduzc9evSgSpUqzJ07l/j4eDw8POjQoQMjRoywmZ%2B/vz/Lli1jzpw5TJ8%2BHRcXF1q1asWkSZMA42LwwYMHjBkzhpSUFKpWrcrSpUspUaIEDRo0oGTJkjRo0IANGzYA8ODBAwIDA/nqq6/Izc1l5MiRpKSkUKlSJebOnUvDhg3t1vHOnTu0a9eOnTt3OrRIBxg3bhzx8fH06tWL%2B/fvU6FCBeLi4qhRowYAixcvZsaMGbRq1QpXV1ciIiIYNmwYrq6urFy5ktjYWFq2bAlA69atGTt2rJi3q6srkZGRrFmzhldeeUW8XrduXebOncvcuXMZPnw4BoMBf39/Ro0aZVPXyMhIVq1axTvvvONQ3dRgr9%2BUvO%2BZmZlERkaKvO8aNGjQoEGDhsJDs6QXHv%2BYRTrACy%2B8wOrVqy2u169fn/Xr16umiYmJET8r%2BbeDg4NtUgD27t1bPKAoRenSpdm1a5f4fc2aNVy/fp3Vq1fj7OzMW2%2B9JXO3kEIZSKlRo0Yij3hWVpZNknw1PnN3d3dGjx7N6NGjVdNUqFDBapCgatWqydxG1PDOO%2B%2BoLqpbtWpFq1atACPlIiDuXMTGxqrm5efnh06no3PnzjbLVELZZvb6TdpOgYGBdOzY0aFIpho0aNCgQYMGDU8Lf5NY3/8snDlzhj59%2BvDiiy9Su3ZtIiMj%2BSHvwFROTg5TpkyhWbNmNGrUiF69evH9999jMBjokOdu0KFDB7788ktbRQAQHR1NbGwskZGRBAUFERkZyenTpwF4//33LQ47TJs2jbFjx3L9%2BnUCAwPZvn07oaGhBAUFMWHCBE6fPk3Hjh0JDg6mb9%2B%2B3MtjcBg/fjzvv/8%2BgwYNIjg4mNatW4svSwsXLmTnzp3s3LnTqr%2B%2BXq/n4sWLfPTRR7Rs2ZKjR48SGRlJo0aNCA4OZuDAgWJZ8fHxDB8%2BnHHjxlGvXj1atGjBnj17WLhwIU2bNqVhw4Z88sknYt6BgYGsWbOGdu3aERwcTFRUlPjS066dcRtywIABVgMnadCgQYMGDRryD9Nh7sf992/CP8qS/nfAo0ePGDx4MMOGDaNnz55kZWUxceJEZs2axfr16/niiy/43//%2Bx549e/D09CQuLo6pU6cyffp08eClIAhMmjRJdOEAKFeuHLt377Yob%2BPGjSxatIh69eqxfPlyBg8ezP79%2B%2BnatSs9evTg1q1blClTBr1ez%2B7du2UHNo8cOcKXX35JYmIinTt35pdffmHp0qW4ubkRFRXF%2BvXrGTp0KGAMpLRkyRIWLFjAli1bmDZtGu3atWPIkCHiQVlrFnS9Xk9UVBRly5ZlxIgRjB49mtWrV%2BPv709YWBhHjhyhefPm6HQ69Ho9OTk56HQ6XFxc6NixI6NGjaJv374cOXKEI0eOMGTIEDp16iT6zu/evZu1a9fi4eHBsGHDmDVrFsuXL2ffvn0EBgaydOlSGjVq5HAfqgUzysrypVQp4%2BFfE1lOEUt3SutyKeOPiQpRSYnoqNzaPVLnTbVgRnm0nwCULSv/D0anWBNMQR8kwR8eS7Ajk/OuNIP8RKmxF%2BXGTkAnaXNI3fZFSEJGY2IfkrIQSW%2B2FmXHdEjZ5KSvcNZ3JAub8ueeM382MVApmKhsyqWZqY0DMPqig3lMSMeGA8hPMCJVeR71LaAa7KiQ8ZwABwIB%2BfiYP6vMB6m%2BBRnO0nGgOhal487eQ%2BdZxVOJkGYHdie9HUgD4Kg9E54CTFVQU1/qm/608W9bUD8RPDbGdQ02kZiYKAQEBAhXr14VLl%2B%2BLOTm5gqZmZnChQsXhMmTJwthYWGCIAjCrl27hHr16gnLly8XLl68KBgMBos8EhMTHSrztddeE4M2CYIg5ObmCs2bNxcD/4SHhwvLli0TBEEQ9u3bJ4SFhQm5ubliOefOnRPTtmjRQli5cqX4fcyYMcL48eMFQTAGJ%2BrXr58o0%2Bv1QkBAgHDq1ClRPm7cOId0zszMFOt3//594ezZs0JUVJRYVlxcnBAeHi7e/9133wkBAQHC/fv3BUEQBIPBICs7ICBA2LVrl3j/xo0bxbY2yU%2BcOOGQbiZowYw0aNCgQcPfAcnJf13Z9%2B8/mb9/EzRL%2BlOGs7Mzx48fZ8CAAWRkZFC1alUZF3p4eDjZ2dls3ryZuXPnUrJkSQYNGkTPnj0LVN5zEquak5MTfn5%2BohU4MjKS7du3079/f7Zu3cqrr74q880uLrGOubi4UExiRTQFSzLBRMsIiET%2BuQV4jXZ2dmb16tXi4djAwEDS09NlZUn1MvG/m%2Bg0Td%2BlZReGd14NasGMrl/35fvvjZ%2BLFIEaNeCXX9R50NXkIftmmG8oUwb694fly%2BHWLcsM7Mmt3TNggFnu6mq0BKammk0t8fFmedmyMHgwLFoEJqpRKVest7eRyeTECZHFIKt5G1GsFsdHyWqhGsxIn2nOwMPDyHoi6S%2BDTm4pVOYhBkMC9Sg3EuYLtYBOqe5%2BsryLFTMSt5jK8PnlW3N6T09jePsffjDnW7u2vHwvLyOFj3QumOIz6HTg7w9JSTKWiwcln7ebhS15sVhJkLZy5WDoUFiwAG7csMxATa60pA8ZAgsXmscBQN26xv95LD989ZWMjiS7s5npRy3IjjQwk7W4Vbbk3i0lMSlUgh3pT5iDHRUgnhNgDkJjNYDMfyVjwdsbmjSB48fF%2BZDxYltZGaaYT6YylEZvZTCjP/80f3ZxMRYhZXcpflnC51ykiLEdzp%2BXPXQMdYJleVjMNym7i0pHKdldLAKkKdld8huRSVpeAYKPgdwQrhbkTaaj2g1KGh3FpBeK%2B8hut2iD49%2BZv3h6GufG2bPiM8HQqKksvWo/SNldVG6QsruopTdVwcQCdP%2B%2B7eBdTwuaJb3w0BbpTxl3797lgw8%2BYMOGDdSqVQuAFStWcPnyZQAuX75MzZo16dy5M1lZWezdu5dx48ZRv359WdAhR3FLsojLzc3lxo0blM3buu7UqRNz587lf//7H99%2B%2By3vSyn6sOQyfxr47LPP%2BPbbb9m5c6e4uB40aNBfrpcUasGM7tyxpFvMzFSnYFSVq1Ep3rplnWLREbnyHrV9z5wc83UpxZ4JN2%2Bar0sXoCakpYm/EI8l2JHpqW5aKApC/p709qLc2AnolKOyy20wSJrORLUoxcOH5utqv4y5ufLrytCher3smiNZ2JSrUS3euKF%2BXU2uttUvHQdgfLmQ4v59BZWdbRQkGJFMrgg4AsiCHRUynhPgQCCgPKpFGdLSxOvSuhRkOKv1t8EguS594TQhM1P9%2BrOKpxIhzQ7UnouySW8HaWmW1x4%2BVL/%2BhKBUNT/qa3i28Y9YpF%2B5ckVmMX6Wcf78eZydncXgOT/88AOrV68mJ29GHTp0iI0bN7J8%2BXLKly9P8eLFcXV1xdvbWwwqlG5r5afA5s2bqV27Nq1atWLJkiUIgkBoaCgAJUuWpGXLlkybNo369etbRFB9XNDpdDaju0qRnp6Oq6srbm5u5OTksHv3bo4ePcrLL7/8xHRLewwP05ZBErOXszPgTUhAmnXToEKe3VTOsOMGZI%2BZaJnWQbnaPW7OKr/6JUqIH7OXrbJM/545IJWSj9gJEF4yW8/VwkG5u0vuvycZA3kmH5c0hclHoo8xU3mumZL1h7OzMfz7o0fmZnYvKg9Q5gZke5h9Rt28vCyVlOwC%2BeaY%2BbuNvrE6fDz14qIhvbmZatTZGYoCGcHNxPKl61snJ2ObZOmKydYcRQIkfu0Akki8AD4qOhTz0Fs3AyvkaUvMTFbOzuAJPJw0w7qV2hH5hOkyuWksiHWM6CZTz0MxVpRjR60b7LHKSuVKHnQdRuu5SQd3D0sedV1jM4964jVz%2Bjy6fO7dk7/D2YtvlhJm5kF3dQUfILVBW3FxVErFLVlqZ3HKUbwwurnJrpX83bwbQNGiULw2xRN/FEPLGhQc6C7ILefGawbZNyUft8HZTSKVfwf7zBJ24xaoOeBLrlnsjAEGN3PDu6okt3gO5cqt0LLvSri4WDyT/9SZ57/Iye/qQ25e2R4KKnedTrHr0qqdXA7o6zc1j0WU%2Bqj0g9RSrvgOih0PFzcLfvtSpeT9ls8jIk8MmiW98Hiq7C7x8fEiH/XWrVstXAYKgoMHD9K/f3/x%2B5tvvsnixYsLne/jwr59%2B2jdurX4vWnTpnTv3p1XX32V6tWri24sd%2B/e5c6dO/Tp04dWrVoRFRVFUFAQs2fPZt68efj5%2BVGqVCnatGlDjx49ZGHtbcHPz4/x48fTuHFjTp48ibOzM1999ZUoj4yM5JdffqFLly6Pt%2BIStG/fnjNnzoiUjLbQr18/ypYtS2hoKM2bN2fHjh306tWLCxcuPBHdwsPDGTJkCFOnTn0i%2BWvQoEGDBg3/RmjsLoXH396Sfv/%2BfZmP8bJly/5CbczIzs7ms88%2B4%2BOPP6ZMmTKUL19epP5zcnIiICCABQsWULp0aRISEpgxYwZ6vR5XV1cmTJigGpnTycmJBQsW5EsPLy8vatasyZo1awAsXoz8/f0pVqwYbdqYLaJSXU1QcpFLmVrUWFuk6Rs3bszx48cd0rd48eI2X7KkvPYg55FXK1spU3LJDx06lG3btsle9DRo0KBBgwYNGv5qFNiS/vPPPxMdHU1wcDAvvvgi8%2BfPRxAETp8%2BTe/evalfvz5hYWF8/PHH6KWhf%2B3k16BBA9q2bctnn30mW3yvWrWKNm3aEBwcTGRkJMePH%2BfkyZNMnjyZGzduEBwczK1bt4iOjiY%2B7wBcbm4un376KS%2B99BIhISF07dqVo0ePinmGhYWxZMkSOnfuTHBwMJ07d%2BbEiROiPD4%2BnpYtW9KwYUO6dOnCgQMHHG6ffv36cfLkSQZID%2Bvl4dGjRwwbNoyyZcvi4uJC9%2B7d0el0/Pzzz3bzPXnyJGFhYSxbtoxmzZoREhLC3LlzOXDggMgFHhMTg16vJyUlhe%2B//57Tp09Tv359WVt369aNoKAgevbsSdOmTXHP80soTJ13795NREQEISEhREZGcuyYMWx1amoqLVq0YNasWYCRCz4qKsrhyKKBgYFs3LiRdu3aUbduXQYNGsRPP/1EVFQUwcHBdOnShasSf1lreoDRnWbcuHGEhITQvHlzvvjiC4frp0GDBg0aNGhwDJolvfAokCX9/v379OvXj%2BjoaJYvX05ycjLR0dGUKVOGDz/8kNGjR7Ny5Upu3rxJTEwM6enpvPvuu1bzu3XrFn379mXkyJGsWLGCq1ev8vbbb%2BPh4UFUVBRbt27lk08%2BYfHixdStW5eEhAQGDx7M4cOHmTp1KgsWLLCw9IIxkM6WLVv45JNPCAwMZP/%2B/bz99tusW7eOOnXqAJCQkMDSpUspXbo0U6dOZcqUKezdu5cTJ06wceNGtm7diq%2BvLxs3bmTSpEm0aNFCZC%2BxhdmzZ%2BPn58fWrVstZNOmTZN9P378OGlpaVSX8PzaQlJSErt27eLhw4fk5uayZMkSnJ2dcXd3RxAE9u/fz%2BjRo/H19aVUqVI4OTmJlnSAY8eO8e677xITE0ORIkX45ZdfAApV5yNHjjB58mSRk/2bb74hJiaGTZs2Ua1aNWbPnk2/fv1Yu3YtBoMBg8HA%2BfPnCQ6W%2B1D%2BT%2B1AGLBz5042btyIXq8nPDyct99%2Bm5UrV1K2bFn69%2B/P4sWLmTlzpl09pk2bxrVr19i/fz/Ozs6MGjXKoTaXQo0n3bdIEUqbfJsLRPz8L4Bd4mf7KCz3tF3Y4W22V/5joX0uJMl3oTnIHZAri33aZ7ntNpEdHnU7dPl53%2B3wpEtQwOFsG1InfJODvD1HeQ35hr358jg49zVoKCgKtEg/dOgQ7u7uDBkyBCcnJypWrMjKlStZunQpgYGB9O3bF4BKlSoxatQohg0bxsSJ1g%2B57dixgypVqtC7d28AqlatSv/%2B/Vm7di1RUVFs27aNHj16iAu6bt26UaVKFfHwpTUkJCTw1ltvUbNmTcDoG71v3z62bNkiLtK7du1KpbwgLhEREWzfvh0Ad3d3/vzzTzZt2kRoaCjdunWjR48eDjOL%2BPn52b8J48HRESNGMHToUCpIA9rYwYoVKyhRogQGg4EaNWoQFxcnuqz07t2bgIAAhg4dSnx8PKdOnZKl7dGjB82bN%2BeHH37g2LFjvPXWW4Wu89q1a%2BnZsycNGjQAIDQ0lLCwMDZs2MB7771Ho0aNePPNN9m%2BfTsPHjzg888/d/ilBOC1114TqRerVatGjRo1qFKlCmB0p/k%2Bj//Qlh7jxo1jz549LF68mJIlSwIwduxYOnXq5LAeYAwQpXQ7GjpkCDHDhslvtBfQQiJXewWy9y7owLui4h6VFYRkVeGmIrZXhr2hIZOrnWaSBgJxoAC1w4X2SI/y0waqqyxJBkV1lmJ75UsPz6rqoCzTjg6qkMg9C6BjYeWWdZRDOU7UqmhvgZuPboIzZyxvWG8%2BUKv2dJYwteZBPn%2BLFbPPrlWsmG25rB3U%2BlR6TY1NqVo18aNac1m2i%2B2xpbzdkZcMaR3s96PKA0KSQUHGgcUzx5H5Y0Ou9giy9%2BjO37PZfiXt9oOLokCFArbS/5VUjP82q/eTQIEW6SkpKZQtW1a2eKtcuTJubm4WC83y5cuTlZVlk90jKSmJn3/%2BWeaSkZubK7KZpKSkWDCP1KtXD3u4c%2BeOqj7n87h0wTqHdnBwMPHx8axZs4Zly5bh4eFBdHQ0gwcPFrm4C4vNmzczY8YMhg0bxhtvvJGvtD550e5MbWSLw1wJKc%2B4m5sbhrxZXJg6JyUlcerUKdmBVoPBQOPGjcXvvXr1YtmyZQQHB%2Bdrga7U2cXFReRFB3l9bemRmpqKXq8XKSiBfL0YmaDGk%2B5bpIiZcqsAxM9SBhJQ5wPOj1ztHgt2FwXhbnau/FGvTG/BqqBCOWxL7vSngo9YSfwMIOlXtQIyMp1kYiX3tPLHM79tIPusQqCdkaOTiZXlKy1wSq54AA8325zI9nSQQUX%2BMNuso7OzWUdrQ7EgctMiwFodZaw%2BKuPEHn22EvnsJiOTiwkqPOrJX5oX8Sp0%2BXl1sM2TLl3Eq3HqK99JLeaDCruLbLBKfqfw8DAu0C9eFOk6DTXki/gnwb%2BttoOSHxp0F2fbPOqq7DCS9PbKB0t2l3wNJCAtw9wGao9u5VjOL%2Be%2BzsXOMwf7/WCPz17G0mOnCZ4mtEV64VGgRbqfnx83b95EEARxof71119TpkwZC7/qa9euodPpZIsqtfwaNWrE8uXLxWupqaliMImyZctyUxpIA5g3bx4dO3a0qae/v78Ykt6ExMREC45rNdy4cYOSJUuyfPly9Ho9x48fZ%2BjQodSsWdMhlhJbMBgMTJ06lf3797Nw4UKaNm1qP5ECT4IrvDB19vPzo3PnzqJV3pSfdLfjvffeo3nz5vz444%2BsX7%2BeXr16OaxbfnYwrOnh5eWFu7s7iYmJVK5cGYDk5GSHdTBBjSedP/%2B0fCLli/j5XwC7xM/2UVjuabuww9tsr3y1YZpv2udCknwXmoPcAbly8fS0qa3tNpEdHnU7dPkAuLjY4UlXwWPlp86jWpQhK0v9uoYCw958eRyc%2Bxo0FBQFWqS3atWK2NhYFi9eTP/%2B/UlOTmbGjBkMHDiQS5cusWrVKnr27Mnp06eZO3cuERER6HQqe7B5iIiIYOnSpezYsYP27dtz7949YmJi8PX1ZcGCBURGRvLhhx/SunVratWqxbZt21i3bh19%2B/bF3d2dzMxMcnJycFWY%2Brp168ann35KUFAQ1atXZ//%2B/Rw8eJAVK1bYreOPP/7I%2B%2B%2B/z6pVq6hevbroHmGyYBcGM2fO5JtvviEhIQF/ZVAQG7hiKxiJFbi7u4sRO%2B0tdAtT5%2B7duzN9%2BnQaN25MnTp1%2BPHHHxkwYABvv/02ffr0YdWqVfzyyy/s3LmTM2fO8M4779CgQQOqSbZvHwfs6dG5c2fmz59PYGAgnp6ezJ49%2B7GWX1BIfyhM3WTtQW9Pbu0eg7PlFqvUgiNdXJgsQgaDOb10beDsbDSESyNd/p%2BHgt9bp8Mp28zfPSa2pCj294cRI%2BDjz4qTlGRONjtWYRVT/IJ69TYz81C5MsybR9FJI%2BGPP4zXPv3ULHd1hZIlcXtw11w5tRd06Yrz%2BnXzZ50OKlQwBoTKO/zuWbmKRXKpK4jaAk25dW2y3IlWuywXWTW91fjC87OFb/%2BcfqFhqqep6QwGeVcpre5P%2B13Uggcdo/XctAivUNGSR92vfT3Z4j7ltkrgKgl8iytX%2Bm74eEmu6RWTWjEfrqeYTbRubsYgwbfuuYk6lpfuNpoa%2BrnnxMaUxtUyWfIfPpS/8/q4ZpjTe3oaF/mSzsjReYvqmSywsh2RDEnAprxCnNLM2wUu0oeCmxuULo3L3dvi205qUX9lch6kOVndbZBWFVQimuJkeU0ZblO5O2dqKFOE3%2BRkWYTf/5Pu0ufFHfB2N/fTI2z7crnrLHXUuUl3C2w/d8E%2BD7o44dQezAA6B3wf/wL8m2xQTwoFWqQXK1aM5cuXM3PmTFauXEmRIkXo3bs3PXr0oEqVKsydO5d58%2Bbx6NEj%2Bvbty4gRI4iOjra6UPT392fZsmXMmTOH6dOn4%2BLiQqtWrZg0aRJgXMQ/ePCAMWPGkJKSQtWqVVm6dCklSpSgQYMGlCxZkgYNGrBhwwZZvnq9Hg8PD0aOHElKSgqVKlVi7ty5NGzY0G4d27Vrx5UrVxg8eDCpqamULFmSiRMnUtcUDttB/PHHHyRJViH37t1j3bp1uLi40KFDB9m9U6dOtbo78Msvv9C9e3fZboMjCA0N5fPPPyckJITDhw/bvNdanRMSEkhISLA48CrFyy%2B/TEZGBhMnTuTGjRsUL16c119/nejoaM6fP8%2BcOXOIi4vDx8eH1q1b0759e9555x22bNkiMsuYEB0dTcOGDS3oFh2BLT0AJk2axMyZM4mIiMDV1ZU%2Bffpw6NChfJejQYMGDRo0aNDwJOEk2HJeLgS2bt0qY10pzMLr74yTJ0/Sp08fC77uvyqfvwP%2BlmPlT0XEUZO/tTVHX4X8kYfZHcwU1U5vI8ikLbm1e5Q%2B5UrfRb0isp6Hh9HwZkovlatVUc2SLlVgzLvmlzHRkv4xti3pSleYSEtLOiNtW9K5a8OSrnRyNeUDZkt6YqJYeUFhSVcmV1rS1c4O5LkUWz264F3Uvg%2BrLbk9H1spnpRcesDXER/Z/LoSK3d9lGP99m2z3BRRNDkZm5Z06qlb0l1dnfHx8SQ19aHM3cW3uIK4QNnZyu0xhZKqlvRb5izKe9t%2BpqTmmp8Zaj7xAD6uts/JPJJY0tWeKWqWdFkhKpZ0btuxpOfHb19pNVdzSr93z1xA8eJGy7otS3pSkvxhprSkKxpCaklXaycLS3o%2B/e7Bvs%2B5zJKufDAjj9yqmv/jZB3KByTMyI8VeVwf/wrk6wTk9evXCQwMZPv27YSGhhIUFMSECRM4ffo0HTt2JDg4mL59%2B7J3714L/nKAq1ev0q9fPxo0aEDr1q3Zu3evmPf69et56aWXqF%2B/PhEREWzevNkhndLT0xk5ciSNGjWiWbNm9O/fn0uXLgGWEU579uwpukI0adKESZMmkZ03GXJycpg/fz4tW7akXr169O7dWzxgqtfrmT9/Pq1bt6Zhw4YMGDBAxsudHxw8eJCoqCiaNGlC3bp1ee2110Q3Fmt1SUxMFPnWg4ODrdIUShEWFsbKlSvp2LEjdevWpWfPnvz8888MGDCA4OBg2rdvz7lz5wAQBIFPP/2UiIgI6tevT4MGDRg1ahRZeauJ8ePHM378eDHvzZs3Ex4eTr169YiIiGDHjh2iLDo6mvHjxxMaGkqrVq1IT0%2B3q%2BvmzZtp3bo1wcHBjBs3jszMTFEmCAKrV6%2BmXbt21K9fn169evHTTz/J6vn%2B%2B%2B/TrFkzOnfuTG5url2u/tWrVxMaGkqjRo0YOXIkMTExIre%2BBg0aNGjQoKHw0HjSC48CubscOXKEL7/8ksTERDp37swvv/zC0qVLcXNzIyoqit9//12Vv/zbb79l2bJlvPDCCyxatIgJEybQunVrkpOTmTlzJl988QWVK1fm6NGjDBkyhJYtW9o95LlixQrS09M5cuQIzs7OvP/%2B%2B8yZM4dFixZZ3HvmzBlatGjB0aNH%2BfXXX%2Bnbty9NmzYlPDycRYsWsWvXLpYvX87zzz/PggULGDhwIAcPHmTevHmcOHGCzz77jLNnzzJ%2B/HjatWuHh4eHhftOSEiI1ainycnJDB8%2BnPnz5xMWFkZqaipDhw5l4cKFzJ49m4ULF7J3717c3d159OgRx48fJyIiQuYO4sgC3YTNmzezYsUKvLy86NKli8hrX7NmTcaOHcucOXNYvXo1e/bsYfXq1axdu5bnnnuOS5cu0atXL3bu3Em3bt1ISkri%2B%2B%2B/Z9%2B%2BfeTk5KDX63F3d8fZ2ZmrV68yfvx4ihQpIlJAfvfdd2zevJkiRYrg5eVlU8e2bdty9epVMb/du3eTnZ3Nr7/%2ByooVK%2BjWrRtfffUVixYtokqVKnzxxRe88cYb7NmzR2TmOXfuHHv27AGMfvtvvPGGVa7%2B3bt3s2DBHwzPIQAAIABJREFUAhYvXkzt2rXZtGkT06ZNIyAgwOF2fRI86Y%2Bbi7cgfL32dLDLv20nA%2BnxC1NTmf47jLwDvwCULy//D/LtgoKQV0vPzpioYhzhuswHlG33uOnynwZPuqPyJwV7Y9UuD7odHnXj/Y7zpBdESbs62ulIF5W5adEPdgabXb576dxRy8NOJewlfyxQznPlfDfNaWvz2U4/Oanc%2BtR50P/qwAQa/jIUaJHer18/ihQpQkBAAL6%2Bvrz66quUKVMGgKCgIJKSkiwoE8HIUy7lLI%2BLi%2BPu3bu4uLggCAIbNmygXbt2NGnShB9%2B%2BMEhqkMPDw/Onz/P9u3badasGTNmzLCazsPDg0GDBuHk5ESdOnUIDAzk8uXLAGzbto2BAwdStWpVAAYPHkzLli3Jzc1lw4YNxMXFUaFCBSpUqEB4eDgtW7Zk0qRJtGvXzuF2K1GiBLt376ZixYqkp6eTnJyMj4%2BPuNPg4%2BNDqVKlGDJkCM2aNcPf31%2Bsi8ndJT/o0qWLyNdep04d0tPTRa75F198UXyRadGiBfXq1cPPz4979%2B6RmppK8eLFRb38/f3x9/cnNjaW3r17U7duXcaOHSuWM2vWLDZs2CAu0lu0aCGOB3sICQmhdu3afPTRR%2BK1V199lbCwMGJiYmjfvj0DBw4UKRu7du3Kli1b2LFjB/369QOMvvQmCsqVK1fa5OrfsmULPXr0ECk8e/fuzbZt2/LVrk%2BCJ13tWPXj50m3hD3uaelxAbWwBPIqqtRCosCIEZbivNAIUo2sKwhG9xYl7AWkUjudJoX0B0%2BNklMS80Dtp9Ha4tDaNeV3Sw7ywpGIqw27J82Tbk/uyHvS4%2BRJVwtTIeNBt8OjDqA8Lu8IT3p%2BJq3aI7JkSek32wTeapTsljYRxWBQdJRyxlqor1MpRVqIGjF8iRL51FEO%2BfrTNs86YDm/lcTnSrkD7G7ShrD/bH4MXPB2eNAtvivOcWk86f9cFGiRruSsdpSjW8nPDUY3k/Lly4vc3IMGDcJgMBAZGcmYMWMsDhUqMWDAAHQ6HVu2bGHatGlUqFCBUaNG0bZtW4t7S5YsKbN8u7m5iboqudh1Oh1BQUHcvXuXjIwMhg8fLlv8Z2dnyw6EOgI3Nzd27drFhg0bcHJyIiAggPT0dJGVJj91cQSOcosLgsC8efM4dOgQJUqU4IUXXiA7O1u1H61xz0t3TByhuDTh1q1b4oubCdL8k5KS%2BM9//sOcOXPEazk5OdSqVUu1vLt379rk6r9586bFi1V%2BudKfBE%2B63t38w1IQLl5H7lGL%2BSF9gEvdINX4r6VytSp6uyuc2hUKfPyJ%2BefO19e4QF%2B3DqSbEiNi7Pikjx5t/ly%2BvHGB/tFHZlYWaWRjNR9VyQJC1FPaiFJ2FxVnZqF8BZvJHfFJN3leWeMg9/QonE/6wyy5T/qT4Em3J5e%2B0D0Jn3R7POkmN2VQ50H3a2%2BbRx0g9cDRvLLVedJ9vBTLN2Vny5yrLZW8lWpOr3Z8okzRNHN6lQn3QPCWib285GxLAMVcHppvUOkovZun1TYE0GVJKGTUCjEdsDBVokQJY%2BPnVeKBR2mbyZXr6QL5pJvOA1mLvZBH5azmMw/It/NUGkIvWaar8qC7PQWfdFMCK4EJDG7mCfcs8aRrKDwKtEh/3Bzdd%2B/exWAwsHDhQnJzczlz5gzDhg3j%2BeefF6OQWsNvv/1GWFgYr7/%2BOmlpaaxfv56RI0dy4sSJfOmg5GLPzs5m9uzZ9O/fH3d3d1asWEFQUJAo/%2BOPPxy2FpuwZ88e1q5dy%2Beffy5GOf3ggw%2B4cOHCY62LCY7205w5c7hx4wYHDx4U3VMiIiJU7y1fvjzXrl2TXUtMTMRX8qDLz/jw8/Oz4LJPTk4WqRn9/PwYNmwY4eHhovzatWuyFxBpef7%2B/uzfv1%2BWn5Sr39/fnxs3bsjkN27cEHnTHcGT4El/Uly8%2BeHrtaeDXf5tOxmovdOmpKhftwrpwU4Trl83X1fjQMwPebVehb8wO1v9egGR32FS2PwdKeNJyx837I1VuzzodnjUjffnnyc9P0ra1dFORxqsiGULNCfbg02posXzQm21Jy3ETiUMKhsLFjoWFmrBwKydiAfL%2BWynn9Qen0%2BdB91uRz2b0CzphccT8ySU8pfbw40bN%2BjXrx/Hjx/H2dlZXPw6ws%2B9efNmxo4dy927d/Hy8sLLy4uiRYva5GVXQ2RkJMuXL%2Bfy5cvk5OSwZMkSvv76a0qUKEHXrl356KOPSE5OJjc3l23bttGhQ4d8Hx5NS0vD2dkZDw8PBEHgm2%2B%2BYfv27eLhVVt1Me0opKWl2SqiQEhPT8fd3R0XFxcePXrEihUruHDhgqiXFF27dmXjxo0cP34cg8HAiRMn2LhxI126dClQ2V26dOHrr7/m0KFD5OTksG3bNs6ePSvKu3fvzqJFi8TDwEePHiU8PJz//ve/qvmFh4eLXP16vZ5r167JuPq7d%2B/Opk2bOHfuHDk5OSQkJPDDDz8USHcNGjRo0KBBgzq0g6OFR4Es6Y7AFn%2B5ErVr1%2Bb9999nypQp3L59G29vb3r16sUrr7xit5x33nmHadOmER4ezqNHj6hcuTKffPKJXTcZJd58801ycnLo378/f/75J7Vr1xYPw44bN474%2BHh69erF/fv3qVChAnFxcdSoUSNfZbz66qt8//33hIeH4%2BLiQuXKlenbty/r1q1Dr9fbrEtAQAAhISE0b95cZKF5XBgxYgQTJkygadOmFC1alJCQEDp16iRa%2BMG4OI6PjycmJoZ169YxbNgwcnJyKFOmDGPHjqVz584FKjskJIRZs2YRGxvLyJEjady4Mc2aNRPlr7/%2BOoIg8Pbbb3P79m3KlCnD%2B%2B%2B/T%2BvWrVXzK1%2B%2BPMuWLWPu3LnEx8fj4eHB//3f/4kvHO3atePatWu8/fbb6PV6WrRoQa1atUT3q4IiRW9%2B33V1dcYHSM1xVjXgqsr1aTK5TufJw4cPVS139uSO5uHj48mDB9blHh6eZGZal4MnOTlmeYpeLvfR6Uh9mC3Kx47VW6Tv21eef8o9uX6pD7Lk5S9bKy8DSH1/urqOznlyZw9ynPPkd9Ll6X08Sb2fYU5frLRcDqR6lTDL76RZpL9/33Ybp6dbl3t6eqLXy%2BVyDwIr7ZAPuVoZT1puqoO9cebIPY7IlWNd6m5jGmvu7g/FKKLSQEViPx84mi9Lecp9c0cZdXQjNV1vvQ6K%2BeDubjkfdLqHODub5pO9Z4rUYGNMbzAo5lOOKT34eEKqXrGplJUm5q/%2BvHCVfMrTweBCTk7e7qXEZ13U0c2THJMFP8e2jnfuKNrIgfkkm69GJYxy03wX3MiRBhDyKiXXr2hxcnSS9A/k/aDsJ2l0MEefq5Y6yuW2x7qdceQBqZkGhTxNkl6ev6%2BvytkGDX8bPDGedA3/HIwdO5Zvv/2WqKiovxd3eR5M9JGxsbGcP38eb29vWaTXyMhIoqKi6N69e4HLSEmxXLwpeZWflvxZ0EGro1bHf0sdnwUdtDpqdbQm/ysX6b/%2B%2BmTyfeGFJ5Pvs4inTJyl4a%2BEied%2BzZo1NGvWjJCQEMaMGSNymavxn9%2B/f59r167JLM1K3vRVq1bRpk0bgoODiYyM5Pjx49y6dYsaNWpwRsKicOfOHWrWrGnh066Ge/fuMXr0aBo0aCDymf%2BZd0AoKSmJESNG0KRJE5o1a8aoUaO4LYlecuDAAcLDwwkKCmLgwIGkppoDcpw4cYJevXrRvn17QkJCaN26NRcuXKBJkyYFb1gNGjRo0KBBg4bHjCfm7vI4cO7cOZFKTw3lypVj9%2B7dT1EjOe7evctLL71k85788Jo7iiFDhvDdd99ZlU%2BdOpWOHTtale/fv5%2BdO3diMBgYMmQIU6dOpUmTJsTGxrJgwQIaNmzIqVOnGDJkCNnZ2VSsWFF2MFSKrVu38sknn7B48WLq1q1LQkICgwcP5vDhw9SpU4fo6GjxfEB2dja5ubl06tQJsN1/w4cPx9PTk/379%2BPm5sbw4cOZOnUq//nPf%2BjXrx%2B1atVi//79CILA1KlTGTRoEJs2beLatWsMHz6cGTNm0L59ew4fPsywYcPE9qhYsSJ3794lMzMTg8GAs7Mzzs7OYuAmR6DGk%2B7qWlQ8TGqPV/lJy58FHbQ6anV0RP4s6KDVQavjs6LD06jj08S/zX/8SUBzd/kX4fr167Ru3Zpt27aJ/vTHjh1j8ODB1KhRg5CQEAv%2B899%2B%2B43ly5cTHR1Nw4YNiYmJkbmPREdHExwczDvvvCOmO3PmDDVq1ODw4cNMnjyZo0ePotPpiIiIoF%2B/frz66qs29UxKSiIsLIy9e/fy/PPPA0aKzPv373Pnzh369%2B/PqVOnRCaa9PR0GjZsyPr16zl27BjHjh2TnYMYMmQI3t7exMbGMmDAAKpXr84oCbf2qFGjKF68OO%2B9955D7RgfH2/Bkz5kyBCGKXnSNWjQoEGDhn8pfvzxyeRbu/aTyfdZxDNtSdfwZGCifwQj9aRerxcPxEqh5D9Xg5JfHhADBYWFhTF58mSOHDlCuXLlSEpKcij4k8lKLfUb9/X1xdfXl99%2B%2Bw0fHx9ZJFMvLy%2BKFy9OUlISt27dstCnYsWKostLUlISp06d4vPPPxflBoOBxo0b29XLBDWedFfXoqSmGvl4rfEqm/Ck5c%2BCDlodtTr%2BW%2Br4LOig1VGrozW5j4%2BdoHoanmloi/R/IW7duiXygl%2B/fp0iRYrg5%2Bdnl/9cDUp%2BeYB58%2BbRsWNHqlSpQkREBLt376ZcuXK88sorFC1a1K5%2BZcuWBYzUnM899xwAv//%2BO7t27aJly5akpqaSnp4uLtTT0tJITU3F19cXPz8/Dh8%2BLMsvOTlZZPvx8/Ojc%2BfOvPXWW6L8xo0beKiF07QCNZ70lJS0fPMqP2n5s6CDVketjo7InwUdtDpodXxWdHgadXwa0NxdCo9nw3FJw1PFRx99RHp6Ordu3SIuLo5OnToRFRVVIP7zyMhINm7cyLlz58jNzSUhIYF169aJHPddu3bl6NGjfPXVV0RGRjqkX5kyZWjWrBmzZs3iwYMHpKenM3v2bBITE6lduzZVq1Zl8uTJpKWlkZaWxpQpU6hYsSL16tWjY8eOXLhwgU2bNpGTk8OxY8f46quvxLy7d%2B/O6tWrOXfuHAA//vgjkZGR7Nq1q4CtqUGDBg0aNGhQQuNJLzw0S/q/EBUrVqRDhw5kZmYSERHBmDFjcHd3Jz09nenTp3Pjxg2H%2Bc8jIiJ48OABY8aMISUlhapVq7J06VJK5IVfr169OhUrViQjI4OQkBCHdZwzZw6xsbG88sor5OTkEBYWxqRJk3B1dWXJkiXExsbSrl079Ho9TZs2ZeXKlbi6ulKhQgUWL15MbGwsH374ITVr1qRNmzZivi%2B//DIZGRlMnDiRGzduUKxYMbp37050dHTBGjMPviUsdwh8itm2zsvk06ebP/v5wcCB%2BGxaawxJr4Q9uZV7UodNFsUuLqb/5q1Qn8UzzenLlIF%2B/fDZthFu3TJek/DmU6kSTJmCz/zZkBfU69K7K0WxTgc%2BPpCe7ikG96tS/K45vZNRAR%2BnbHCWRAeURJIFyza8edsFJXJyPEXu57KlLUMZyvLYtEki8IGXX8bn5FHIc4dKj%2Bgpip3zTBju7p6YyI28dn5uMz0vv2yW5zWyj4sBkOhlOixdogS0b4/P8SPyOPZ5gbuAgo0FqSuWpyf41MPn8m/m8OhSqMmlEYM9PcEnGJ8rF%2BTpTQ1StCj41Mbn%2Bh%2BQkSGK02o0AsxtqNN54ir5tcnKKlxQNt%2BDX5q/%2BPhA27b4/PdbsR9SwnqopDKPdd/iloHafLzkAfCkPOiqOpQ2c4QTHAxnzuDTurkYtfTYUfNxL09Po5pXrniKzSgJYK061qSnxdTa0Xv6OPMN5crB8OH4rF4G0ojKJhYua2PRxL7l7Q0NG%2BJz8WeQBszLe44DUKQI%2BFTH51YiZGYar0nnq04HPp74ZNwXI3qeffC8PLkPpKR4isnrnlhiTl%2BqFHTpgs/BvSKBelqvgTbbAMBE7KX2zAF48EBe/q1b5vIBgq/vNH/5v/%2BDFi3w%2BfF7YxRpkM/pPMjGytatEoHlWKRVK7M81xXwxCc3C3IlhPUm4gKdzijPeiCPiioGZ8xLn5MhI7xPcTW7f2r4Z0FbpP8L0bt3b8aNG2dxvVu3bnTr1o2tW7eyYMECoqKiRNmaNWvEz7GxseLnxYsXc/r0afbt22e1PH9/f%2BrUqZMvHUuUKMGsWbPE78HBwXTp0oX69etTtmxZ5s%2Bfr5ruxo0bvP3226KLjRoiIyNFq74peJKTdGGiQYMGDRo0aCgU/m1W7ycBbZGuoVAYNGiQVVliYiLnz5/nu%2B%2B%2BY8qUKYUqx1Eqy3LlyuWL9lLKoa5BgwYNGjRo0PCsQFuk/8U4ePAgn376KVevXiUjI4PatWszffp0zpw5w%2BbNm6lZsya7du3CycmJsLAwpkyZgpubG%2BPHj0en03H79m1OnjxJiRIl6Nu3L3369AGMzCpDhw4VLcYnT54UZbbKNR3UdBTx8fGcOnWKNWvWsHXrVpnODx8%2BRBAE3nvvPUqVKkVOTg4LFy5k%2BfLlPHr0CGdnZ3Q6Hc7O8qMRajzvgYGBrF69mkaNGpGamsrcuXM5dOgQ2dnZBAUFMWHCBJ577jmRZvLAgQOUL1%2BewMBA3n33XdauXcvt27cJDAxk6tSpBAYGikwzAwYMICYmhgEDBjhUZzWedN%2BSJSlt55CtTfj5mT%2BXKiX/r4Q9uZV7XCSeIqYmlzV9mTLmzyVLyv8DPHpk/px3uFf8j2RHFrM3hCQGllwBs7%2BN9TqoQLrNbfrsmp%2BnWN5ZCQCKFZP/R94eps0VJyfJdTvp7TcyZhcCtfQgdyspyFjwlLA5FCki/6%2BEmly6q2QtvanRTQeuFQevlVVXNoGrq/lCgbifpf3g7S3/j3xMFHCoiTpa1S842Py5enX5f%2Bx3g72xpubuImtH6U6h6dmjfAaZKm2tI0xtZjrQrzzYL1U47/C9%2BB/sTnp7yWXj1uQ6I3GhkaprrQomFVSfORIdVMsHo4uLCSbWMK98uI/YGYsODUZTJaw91JTXFXK7Y/UvgmZJfwwQNPxluHnzplCrVi3hwIEDgiAIwr1794RevXoJo0ePFhISEoSAgADhk08%2BEfR6vXD27FkhKChI2LVrlyAIgjBu3DihZs2awrFjx4Ts7Gzh888/F1544QUhOTlZEARBCA0NFRISEsSyTpw4IQQEBNgtVxAEISEhQQgNDXWoDnFxccJrr70mprOlc1xcnPDSSy8JFy9eFHJycoSPP/5YaNGihZCTk2O3nICAAOHEiROCIAjCa6%2B9JvTp00e4ffu2kJmZKcTGxgotW7YU0tLShMTERCEgIEBITEwU0/Xo0UO4ffu28ODBA%2BH1118X%2BvXrp5qvo4iLixMCAgJkf3Hz5%2BcrDw0aNGjQoOGfjBMnnszfvwmaJf0vRIkSJdi9ezcVK1YkPT2d5ORkfHx8uJV3UM/Dw4NBgwbh5OREnTp1CAwM5PLly2L6Ro0a0axZMwC6dOnC5MmTuXbtGmWkFtEClFsY2NJ527ZtDBw4kKpVqwIwePBgWrZsiZCPeFqJiYmcOnWK3bt3i/SQo0ePZufOnRw5coS6detapImOjhbvfeWVV1iyZInFPfmBGk%2B6b8mSYJAcyHJxkX9XQilftsz8Oe8AFQkJ4gEqGezJrdzzoKf8EJaXF6Snm60dxbasMKcvWRI6dYIvvoC7eQc%2BpRSdZcvCwIGwZAnkUXAm9p8iit3cjJsDycmQnXdGr4L3fXn9vb2Nh9Sk7SC1QKm0Yco9swXK1dVoxEpNNZ%2Bh8i2haHNlHhKmH4oVg6ZN4bvvxNNlGS3Mh8ScnIxWuMxMs1Wz6Dd7baanaVOzXK2RAY4dM6d/8UXjd1N6gMRE8%2BeCjIUGDczyIkXghRfg11%2BRnZazJVda0qtXh/Pn5emllvRq1eDiRfPhN%2BBh5dpiE5jaUNoEer15t6BA3M///dZ8g7c3NGkCx4%2BLhx5TG7SVpDc29YMH5qHg46U4OOrmZh6oeUhN19vUz6d1c/PN1avD%2BvXQq5exrYD/LT9jsxkDA83J1caa0pKubEfPZZJzOb6%2BxrLXrwfpLt8bb5gzUBuLebpStCjUqgU//SQ7ACzb5XF3h%2Befh8uXzbtq0vnq5galSxtPcua15YWH/rLklSoZz5mbkgf8mGBOX7w4tG4NBw7AfeOz4uHLZnYxa2PJdOZa7ZkD5o0pNfUBqt/%2BxvzFywvq1TMeqE1PN15r0gQZlGPl0CHzZ5WxiJQwwcXFWM/79%2BXPJdMhUVdXY1%2BmpMgOhsos6MqHHpDqWjQve40n/Z8GbZH%2BF8LNzY1du3axYcMGnJycCAgIID09Hde8CVmyZEnZgUY3NzfZglbKYe6Wt8eX68D%2Bkr1yCwNbOisDH%2Bl0OoKkFAcO4E7eQkQaeMnFxYWyZcuSlJSkukgvJdlSdXV1zddLgRrUeNJtLsgdgRpzx5071tlbHJEr7lFTMTdXcl3tJe3uXfP1PBYXGW7eFK9LyQhMyM6WXFdTwGDIV9tJf7ek19Suq0LtDMKDB%2BJ16fSRuh2I1%2B2kt9/IyJlcTOml1wo7FtRYXDIz1a%2BrydUOUSvTK30KsrJkizvlY0hJnabG4Zwv7me1fkhLE6%2BrjQeDIR/jREVHC/3Uzr6cPy9et9cN9saa2mNK1o5SFhcTUlLk15XjUTkW0xQsOxkZ8mvKfgbjCtf0pmHhO4Js0qu9F0qTq7543r8vXlf7OVOOJeVzR/bMUdFBVj6YWVykSE9Xv64GO2PRocGorEROjvoDVSqXpM8hfzE6nhY0d5fC49lwXPqXYs%2BePaxdu5Y1a9Zw5MgRli5dSo0aNR5L3s7OzmRL3valBySfZLm2oAx8lJ2dzYwZM7ht4tByAKYopNLASwaDgRs3btgNvKRBgwYNGjRo0PB3gWZJ/wuRlpaGs7MzHh4eCILA0aNH2b59O9WqVSt03lWqVOHAgQN06tSJtLQ0Vq9e/VTKtYXIyEiWLFlC7dq1qVatGkuWLOHrr79mzJgxDudRunRpWrZsyfTp05kzZw7e3t7Mnz8fg8FAaGgo6aYtSgeh0%2Bm4dOkSjRo1ym915JBaOU3bvnfvWmyhW5Wb%2BIzBbMl84w11c5o9uZV7fL6RuHp4e0PjxhT75YTZcvbOO5bpX3tNTP8Id5lYB%2BgnThFVqDJ2uDl9%2BfIwZgwVNsyG69eN1%2BbMsdTTU7EVm7fNLW4LK9xhSpcuiRJSKudMvdkdxskJPFwgK9tF1LGI9GbTVn2xYmJ9pZ4COp3RCyA11WzU8pK%2BzJpOpFWubDbNSS3iOp0x7z//lFvFTH4OpkN6lSrJD/xJA4iZ%2BqFvX9tjQSJPyzGf1nN2NrKDPwysp2rVUpPfl3glubmBH5BcNlg2lCuUU1holS/5GTxRpIebedCdnaEokPFiW7EOpVR2%2BGUU/HpJY5jaUBCszycVKHnQgzG6uJgs5S82l%2BxI5PGoB/evJ1raMzPM6U0qODubP6ttbErPaSJlzDIlGjhQXgfl81BpwZV2Nhjnm/RaxYrmzyaredGi5oOPV66Y5V5e4O9vtOTnlVu5vpkn3bRb4O8vsbDermxOb5qP/v6im413UeXOlAueHvJrHhXlhzClZ/AB3O7l7QS6ugIlqe57V94GJST0wKYGrlbNPGdNLkFgdu%2B6csXs3tW4sWX62rXN6aXPHBOUh8VNDWLqx5Il5f2oHAzKPO894QlXQGiW9MJDs6T/hXj11Vdp2rQp4eHhNG7cmEWLFtG3b18uX74ss4IXBKNHj%2Bbhw4c0a9aMPn36yNhSbJWrt7XFVkCcPHmS6OhoOnfuzK1btxg4cCCNGjVi%2B/bt%2BPn5ia469rBypTFYzqxZs6hQoYJYj99%2B%2B41Vq1ZRXPIrvG7dOofyrFq1Kh988AHz5s3Lf8U0aNCgQYMGDar4O0YczcjIYMKECTRq1IiQkBDGjh3LQxuugvv27aNTp07Uq1ePsLAwFixYIHM7fuWVV6hbty7BwcHi3yVpwDo70CzpfyF0Op0sYI8Jw4YNA4wHFKWwFlDIhN9%2B%2B038XK1aNYuFqik4kb1ypcF%2B7CEmJkb8rJZuzZo1Ik1jTk4O2dnZrF%2B/nvLlyzuUPyD6kL/55psAFC9enOnSCJ0SlC9fXtYO0s9qOgYGBhIYGMjIkSMd1keDBg0aNGjQ8M/DBx98wM2bN9m3bx8Gg4ERI0YwZ84cJk%2BebHHvTz/9xNixY/n4449p2bIlly9fZsCAARQtWpR%2B/fqRnp7O5cuXOXDggOiqm19oi3QNjx1nzpzhww8/5NKlS1SvXp1KlSphMBjo0KEDAB06dGDGjBlcunRJ5Fi3Br1ez%2B%2B//w4YLen169cHYPPmzXz22WfcvHkTf39/BgwYIO4WREdH07BhQ2JiYmzyyS9cuJCdO40hoX/55Rd27NjhUP1UedLBzJNuj8BbTS49rCclTVaDPbm1e6RMDGq8yHZ0kJamqoL0xct0sFZ5wNYelDzC%2BSS3ttuM0jYwudpIXG7scr0XkjcaMLe5FY7xwo4FR7ilbcml6haIi14l38fNk26Xz94eHGhje9zTduno7fCo56ebVeFIBqaOszafTLuPavzeIB/bauNZyieu8kyxOxbtPZMeB%2By1gXTOqg146fy0N%2BcLOmGU/ZfPCNj/Np501d9gX19LQod8IjMzk507d7J69WpxZ3706NH06dOHsWPHUkQRLyIpKYmoqChCQ0MBo5txmzZt%2BO9//0u/fv346aefKF68eIEX6ABOQmGpLjT8Y7Fv3z7GS32lFQgJCWGZlDoQ4wHVtm3bMmDAAN544w3OnTvHW2%2B9RY0aNZg5c6Ys0JDJwv7w4UMZtaQUjx49QhAE/P39qV%2B/PrGxsWzdupUPP/yQBQsW0LBhQ06dOsXQoUOJjY2lTZsHhiPTAAAgAElEQVQ2Fov0Xbt2sWTJEho1asSWLVuYNm0ahw4dokyZMmL91HYmrCE%2BPp4FCxbIrg0dMoSYvJ0IDRo0aNCg4d%2BOI0eeTL7nzqn8Bg8dKtvZt4asrCyrdNOZmZl06tSJ77//Hq%2B8F9D09HRCQkLYvn07L7zwgt28O3XqREREBEOHDmXp0qWsX78ef39/Ll68iL%2B/PzExMeKi3hFolnQNVtGuXTsxKqejOHz4MEWKFGHAgAE4OTkREhJCly5d%2BPXXX62m2bp1q918pS8LCQkJ9OjRgyZ5/LVNmjShR48ebNiwgTZt2likLSifvDWo8qSDkR8YjFaUEiWMhwjV6LfU5NJTbU5OZi5ea4cFbcmt3XPGzNtM0aJQpw6cO2emzqtXz2Z6PTpbYnTzZ5vTly5tPMy4apW5XUaMkOuowk0tnrqzwqNu8C4uu11Jgy7NzsnJaPB69Miso8eZ78w3eHpC3bpw9qxYblIlM8%2B5Cu0z/g8vmNOrET9LLS3WiJtNnOgeHlClCly6JOMYp0oV25WQQkX%2B0GC2/FnjlrYllzLwuboaqdjv3JEPZT9f2zEBHma52Cy/sDzp7u5mM7Yax7gyQKqTk7z5nLL1cqHKfEp9mG1TvytXzDqo8aAH95fMJxUe9azvzPNRrZuVBl/ldHEzSMaMtXFiUkaNLB7MzwRvb2jYEE6dkg8AKZmAm5sxPsLNm2ZFpIudokWhZk34%2BWfxmfKwhpmzX5Xr/ccT8vTKZ5KU899UD8VYy841N5TaI8XtwV1zWlsc5aDOUy49fOvubjxMe%2B2aec5LdxPU0iujBaspaeoza892ZbRmRRukPsjKEz1bPOlPypKu%2BhvsILvb2bNnZdHXpRg%2B3Eh%2BUFSym2OyntvySwfjYn748OF4eHjw%2BuuvA%2BDk5ETt2rV55513KFeuHHv37iUmJoa1a9c6TD%2BtLdI1PFbcunWLsmXLyrjSK1asaHORnl/cuXNHxpMORl/0gwcPqt5fUD55a1DlSU9Ksnzw5uSos7uoydUWYPbYJhxho5Deo%2BREBjkvsh0d1EqSqWBicZHi9m3169ag5HXOJ4%2B63WZUa4OHD8Xrdrne7RE/q7nnKImbMxRMDAqO8cKOBUe4pW3J1YasvaGslp%2Bt8gvLky71uFDls7cHB9rYHk%2B6XTp6OzzqBelmi5vtZaA0EuSX3UUa9ceE7GzzdTU2rYwM8brdsWjvmfQ4YK8N1Ca9lKdc%2BgJtwqP/Z%2B%2B8w6Oo2j58bza72VQTktBBWgCRFkpoAhpUpChFeEEUUAQRQVBAPxWkKqAiLSIgCL4gCoKAiiAWFOWVpmDDgoBIL4YACSSkfn/szsyZ2bM7G0IT5nddXGzmnJk558yZ2bPPPM/9nNe265A7kv0DkfFaFpI0ZMr0v0K6VIt06XdwgGrUqJFXrJqiX3/9lenTp5OZmUm4x58t0/NsjxB/jBm0d%2B9eBg8eTGxsLAsXLlTrKnF0iu655x5Wr17NunXrAl6kXx2OS5auGZUsWZJDhw7pFsFHzRLuFFJly5bVcdLBnYnU4qRbsmTJkiVLli5EFStWxOFwqHFwAHv27MHhcFChQgXpPhs2bKBr1640b96cN998kxtuuEEte/PNN9m0aZOufnZ2NiGyJGA%2BZFnSLV1UJScn88orr5CSksKAAQPYtWsXy5Yto2rVqurELCzL3KguXbowYsQIWrRoQVJSEtu2bWPp0qWMGjWq0MdyOp2kKmnviyLZr/qYGP/7iOWyQCMzNGUg6EqxTosW2mflTUe9eoK/isQiJOwfkms0pTpw2nK0iNJp07z3Hz5c%2Byw8%2BNTXxkeO6Kx1BVW01%2Bs2oOAGvXvLbzu1zy4XVKniTvOtGLVkLoO6YTK8IgV0r9QrSC6DkCSXAvQZbW1AQUJV9e9sgxeFE8guUU5nFAtRAmyVa5CQ4J%2BJ7NUJiYTyMMllNMam%2BiuXxe15/f41Rmga/o6MEK2ANsLD9FbBiAhDgCIQHe3/tbxZuejiYjPOVYdDt%2B3giRCxiBIl4FiaU/e2ICTEvyVUNIQp3a9WTbMeGjnoLtwuLqpLTpg3R93VVOOoe5shbTiChXHMl0TPBgXp55LR1SJafz8hoHkB/TMCyAvSzzs7kFdGYKdXSvAur6fdT5GYcM5N7kfRlQXAYffeZrxdvG4f47PZwBjPydUHaTqAnLhS6t/nhdQMKpO/TIJ6eSJCJW/6zKy8ZhHONps%2BeNTkfouL099P4r1SUFDoONSLpn8bJz00NJQ2bdowefJkpk%2BfDsDkyZNp3749LslD9IcffmDgwIGMGTOGLl26eJUfOXKEZcuWMXfuXEqVKsWqVavYsWMHY8eODbhNliXd0kVVVFSU%2BusxKSmJESNGqH7tcXFx3HHHHXTr1o13333Xa99q1aqxZcsW03PUqlWLs2fPMnr0aBo0aMCDDz5It27d6NixY6Hb27ZtW7Zv386tt95a6H0tWbJkyZIlS9eORo8eTYUKFbj77ru56667KFu2rM4A2K5dO2bPng3A7Nmzyc3N5cUXX9Rx0BU3l6effpoWLVrQo0cPGjRowJIlS3jjjTe48cYbA26PZUm3dNFVvXp1lixZIi0zRmQHqvz8fIINJpL58%2BdLeeuF4ck3btzY63WUJUuWLFmyZKlo%2BrdZ0sHtez5%2B/HjGjx8vLf/444/Vz8pi3ZecTifPPfcczz333AW3x7KkXwVav3493bt3p0mTJtSpU4cHHniAfZ50yx999BHt27cnMTGRNm3asGbNGnW///73v9xxxx0kJibSuXPngBebycnJzJkzh44dO5KYmEjHjh3ZvFmLsv/jjz/o168fSUlJtGjRgjFjxpCens7p06e5%2Beab1SDQ8%2BfPU7t2bV55RaN6DB48WH1N5E85OTlMnDiRRo0a0bhxYy%2BUY0ZGBuPGjaNly5Y0btyYDRs26CKuRYkWeLO%2Bff/999x7773UrVuXrl278uqrr9KzZ8%2BAxk3R8ePH2blzp%2B7fcQOz9aqU8gpVfJVq/PtSKiRE%2Bycyl8XtJnK5tH8isljZdqVlNsQ2GwFUsHSp5XBo/0S0tX57EMHBQTr2tLItODiIoCDUf0ZWu7LN7%2B2WmKj9EznqyjYzBTTZLBVVZtfZkm/9GzOOXm2yLOlXWEePHmXIkCFMnz6d5ORk0tLSGDRoEDNnzqRLly4899xzvPbaazRv3pyNGzfy2GOPUbVqVX766Sdef/11Zs%2BeTZ06dXj//fcZMGAAX331lQrh96f333%2BfuXPnUrx4ccaOHcuYMWP45JNPSEtLo1evXnTu3JmUlBTS09MZPnw4Tz/9NLNmzSIpKYmvv/6am266ia1bt2Kz2fj2WzfWLjs7m40bNzJgwADT87/%2B%2But89dVXLF%2B%2BnDVr1jBlyhQA%2BvXrh91uV/noISEhnD9/noiICL777jsCwfr76tvJkyd59NFHVYb79u3beeyxx6hRo4bpMUUtXbo0ME56UX3Kzb5kA/kSFuuY%2BJyb7i%2BrW5j9y5f3Li9VSvensUfGLlap4n0IA%2BjHSzrgit1/H2QjWpjLENgQO80qeMssqZNQLqtZiN0DLDcMSiHnalHH2bTcZK7K6KuxscYteh/4qKhQYwUvGdGPRul%2Bh4pIVEXvvOP/ABfzfpbVd3j7oBtVuLkiqVyIAzgkVQv/2PQ/V80ea7Jy/XUuWh%2Blfxeyk/6em1YmnH%2B3rEX6FVaxYsX4%2BOOPKV%2B%2BPBkZGRw9epSYmBiOHTvGqlWruPPOO2nZsiUALVq04J133qFEiRKsXLmSbt26keixuHTt2pXKlStLgxtk6tKli%2BoXdffdd7Nq1SoAvvjiCxwOB8OHD8dut%2BNyuXj%2B%2Bedp164dJ06c4Pbbb2fNmjX079%2BfjRs30q1bN95%2B%2B21OnjzJL7/8QkxMjCnwH%2BCDDz7g0UcfpVy5cvTv35/77ruPpKQk5s6dS5UqVWjatClr166lUqVKgBuD1KBBA3bu3Gn6I8RX37788ksdw71Ro0amDHeZpIzWmBgDxFjCwhVlLDdGOxnBzkaZlcvqGCHiRh6v8YvBuL8RZVbYPhw4oN/XyFwGCsqV97k7uJHiikJC3Av0Awe02NOKFfX1jUhhe753QKHu/MH6MSjsZTAbYgAn2f4ryL7A/WEoDeV5hkVDIXcPqNweJELHCz9XCwzLiqJOdy8OuiRwVLw4x05q1zk42L1AT03VT3Gn081S9MVJN2O1G7OiejH7m/rnqPP99/47GchkE%2B9p2SCKHZY8s7wCRws5V%2BzGwNFCHsArcFTyWDUmbjZ20Yb/ueoVOGo4h3GYjdc5LKRofQT05uEL6KR4PwXy1XC5dL1ZvS%2BFrEX6FZbD4WD16tUsWbIEm81G1apVycjIIDg4mOPHj3tZeWvXrg3AiRMnKC1iJ4B6YjIaE8UJUf/BwcGqhTo1NZXSpUtjFxYKit/3oUOHuP3225k4cSLp6el88803TJw4ka1bt7J582a2bNnCnXfeGdD5jx8/TinBihoVFaWiiw4dOgTAf/7zH90%2BdrudgwcPmi7S/fXNyHCvWLFioRfpUkZrYSDSV0pFBjMXUWbM5QBkhiy%2B0gpsiIvGRLZUdAXCgg8K8s%2BeNmO1yyz/ukttwlE31ZW%2Bn68TiQvNC2LyW7JUBFmL9CustWvX8vbbb/Puu%2B%2Bq1t/x48eza9cuSpUqxeHDh3X158%2BfT926dSlVqhRHjhzRlU2dOpV77rmHymLGwkKqTJkyHD58mLy8PHWhrjDJ4%2BPjKVGiBNWrV2fFihX8888/1KxZk1tuuYVvv/2Wb775hmkyDJ9EJUuW5IBgWT137hzpngQWSibQtWvX6tjnu3fvply5cpy4QP/vcuXKqQz3IM/T9mIz3C1ZsmTJkiVL1g%2BZiyFrkX6FlZ6eTlBQEC6Xi4KCAr755htWrVpFQkICnTp14qGHHmLjxo00bdqU//3vf6SkpPDee%2B/RuXNnXnzxRVq1akXNmjVZuXIlixcvpnfv3tLznD9/nrS0NEqWLOm3PS1btuSFF15g8uTJDBkyhPT0dF588UUaN25MmTJlALjjjjuYNWsWjRs3xm6306xZMwYMGEBkZGTAWbS6du3KvHnzaNSoEWXLlmXSpEnkeV4BlihRgltvvZUXX3yR0aNHExERwbx585gzZw6fffZZIUZXr1tvvZVXXnmFGTNm8Nhjj/Hnn3%2ByZMmSQuGQfEpkv9vtbjNbZqb8taek/ESuxkwPDnYj1NNO2bw8TAIp91UnPkJ4Yipmvvx81fKWelIz/akZtE/b1C6EhTl0u7sckJXn0F7vGw7vdEJ2jk0tDxFJPMr5ixfXWf5s2ed1B7DlZOvKa94osKuDgoBwqpQ6q34bpJ7SeMFKH9LTtcsQGyUfL/X8R4Ufvp4U37Z/tBTfv53S3v64XG73mn37NEt%2BpIArVvjbaWl6C23ZEoZoMzMmsq9tPspP/qPvQkyMOxu8v7lU2HKn06aeNjIS0jNsui/kKGGcbXi7txi/vO12/1/oxnIxKaZynU%2BfFq7zbsHfOywMatVyW6k9mV3LKoGaSieIpERYuu4kJ7L9j7losFY%2Bi4ZsGe5e58kk67Do4iJecw9Hnfr1VUu7lMOe79S1K/RUmnbiqCj9zQD6C2U8J2DPOqsvCw3Fnp2ptd3o02N3Yc/JUgchk1BdscsOWTl2jRXvklj9hWM6soUMvzYbOFw48rL0g3/mnNbH6Ghsp0/p%2B6i0VZnMp07pJvMfxzRDkJJ74e%2B/tXs6QUDBK7dpcLDWhL8PahfV6fR48R23qzkTbow%2Bre9bZKR7HgrXvyBKS4BjQ%2BJ2dzJV10fdZAfyo7WACtm9ZOYif6lkLdKLLmuRfoXVqVMnvv/%2Be9q1a4fdbqdSpUr07t2bxYsXU6tWLV566SVeeuklDh06RJkyZZgyZQoJCQkkJCRw5swZnnrqKU6cOEGVKlWYO3cuxQyJGhT16NGD%2B%2B%2B/n86dO/ttz4EDB0hPT2fXrl2qL3yrVq14%2Bumn1Tq33347U6ZMoVmzZgDUr18fm83G7bffrnMl8ac6deowZcoUHnjgAbKzs8nIyCBSWOG8/PLLvPrqq3Ts2JGMjAwSEhKYN28e8fHxHCxMmnlBoaGhzJ8/n3HjxtGsWTMqVKiAy%2BW6YMu8JUuWLFmyZMnSpZK1SL/CcjqdvPzyy17bB3tIIW3atKFNmzbSfe%2B//37uv//%2BgM6Tlpamfl6/fr2urFGjRio7PD09ndzcXN58802fx6pcubKONe50OtkRqB%2BlR8piftOmTRw8eJBWrVqxatUq1f/9hhtuYNy4cdJ9y5Ytqzu/%2BNlf3wAqVKjA/Pnz1b9vu%2B22QrXbkiVLlixZsmQuy5JedFmUz%2BtAffr04fDhw4wePZpx48bx3Xffcf/999OgQQOSk5OZNm0a2dnZHDhwgH79%2BgGQmJgY0ML75MmTDB8%2BnIYNG9KoUSOefPJJTp92v947dOgQTzzxBE2aNKFZs2YMGzaM48ePF7k/y5cvp3PnzjRq1IjExET69%2B/PyZMnAUhJSWHIkCH83//9H/Xq1aNFixasXbuWmTNn0rRpU5KSknj99dcBGDFiBEeOHOHIkSM8%2BuijRW6XJUuWLFmyZMnSxZJlSb/GNHDgQJVbLlPp0qV56KGHGD58OAsWLODIkSM8/vjjZGRkMHLkSObOnUuvXr0CtowPGTKE8PBwPv30UxwOB0OGDKF3797s27ePrKwsgoKCcHp4vmvXrmXNmjXce%2B%2B93H333RfUv59%2B%2BokXXniBhQsXUrt2bY4ePUrv3r1ZuHAhTzzxBADr1q1j2rRpTJo0iVdffZVhw4bRu3dvNmzYwIYNGxg4cCAdOnTgxRdfVMfKLHOYqOPHj3u5yMS7XBRXglwVn0pffsSScvFGVPwHffkRmpX7rCO6IolZOfCuK9vfZHfTcvMKku3GcnFMJeNo1gdTiY7EYpYbj0TCqYKpFnHVIvFDsvtlkXi%2Bos4lX%2BXGob/cSV1Mr7OY%2BEy5aOLFM5lH4E5m5D6u/v9CHKJoEhMaicmOPArkdlIH5UIbaPQ5V/5Xtps0Qnb7FyrHUiCdNE4AX5PVR7k4LcQEaYE2Qbz/pff8xZgoZn28SmVZ0osua5F%2BjWnmzJnS7cnJyQwaNIgDBw5QrVo1NcD0xhtvZNiwYQwePLjQqWsPHTrE1q1b%2BeSTT4iJcQc%2BTpo0iVOnTvHPP//w8MMPs3XrViIiIgB3FtGkpCS6dOnC%2BUJg90RVrVqV1atXU7ZsWU6fPs3x48cpVqwYx44dU%2BtUqVKFu%2B66C4BmzZoxd%2B5cHn30URwOh8o3P3z4MGXKlKFs2bIkJSUVqg0BJzPy9NunhPIYSbExpquw5d51JAx94dsoWlIsBkLKZJYkVI9e93/%2BAA4gT%2BAiZBaRwTn1fTDJXCLQhFTFaFenoqTYE0/tU95JcvwnkJGqEJl8YiSTqahzyaw8PNx/ua91ldk2X%2BUyCqvuOkfX8q4gRgDKZOiEcRgvRjIj/aWWXFNxoEySHckyYnjdTi7DhTN7JhkvgqxDZrk4hEaYt9FkDGTnMnbSWMfsoWWYzFUk94tZgjTxOhrysQHGx4ikPYa5ZpbEzWvCG/povHXEy%2BgP2X6pZS3Siy5rkX6dKTU1lXKGJ1DZsmXJysoiNTW1UMdSrMllhFVKfHw88fHx/PHHH8TExKgLdICIiAiio6M5dOiQjmVeGAUFBbFw4UI%2B%2BugjwsLCqFatGhkZGbpMpCJHXUEtKgx25e/8Ijw9pMmMXC43AsN9EveXYUaG/CklKU/L0744FBDDmTO%2B4TD%2Byn3ViQkVYOKS7Cqnsly6/SMj9TAI8btQlpzFaHQz5lZx5vs/v%2B4gvpKz6EHWWmYRzzieytG%2B/GR9iA73n%2BRGhw1RETlpKg3irwzt29fpdC/QDx1CJTmIBlxfSXJKFDNJelXExFZpp/RvR4oyl3yVK00MCnKvN86e1U91cS0oa76MPlGY/C8eWqta5nWdD/ysVXC53Av0P//UkB0VKmjlPjqRlqtZ0GXJjJzOcN0hDFPR6/ek8VI7go1ZdwwDVb%2B%2B9lmS7Cjr2%2B26XWW3kyvb5JkkLhZlFyFboCnZbO6xzBLoKkYzs6ERWcIyXZrQKcRkDERjjq9OKtdUNhFAq%2BtjMu9O1VbpsgRpYqJk2WNJ/Nr0AKE4oQGhKBUhTFYfc60gQlt0SxMynT7lt495kdp3ntm9ZOnfJWuRfp2pTJkyfPrpp7pt%2B/fvx%2Bl0qgvZQKUkIzp8%2BDAVPF96u3fvZvXq1bRs2ZK0tDQyMjLUhXp6ejppaWnEx8frFtWF0VtvvcX//vc/PvroI3Whb/QnD5Qwc6GSJjNKS5NnkfP3tBTKZfi7vDz59kDLveqYJD%2BRNTUvT9tuljvFNLdKIMlXjHWM5bIfPfn56nazPphKNqC5uep2WdKk7Gxtu8wobkySc6l1KeaSsdz4tl64BJdFptfZg1rUKStL224yj8B7PIzJjGRuTBd1HEySHQWUy6iwzySjzDL5yNw2hEbInvKFyrcUSCeN/THe8MYLYpjMZgnSzJog/o5RlJsrbA9grpnKrI9XqSxLetFlLdKvEzmdTtLT02nXrh2zZs3iv//9L/fddx/79%2B/npZde4u6778bpdBLieZWYnp6uQyIC7Nu3T12Mg5tn3qxZM15%2B%2BWUmTZpEUFAQr7zyChEREdSqVYsqVaowevRoxowZA8CYMWMoX7489erV43tjyusApWRjdTgc5Obm8vHHH/PNN9%2Bo7i0XOi5FlswfwMwHQCiPf/dtbXuxYtC2LTGb1oAnIFYns3IfdY60ekAtDg6GeBecSHdpFp/NK7X9b7gBkpOJ3r7ezeQF2LxZKy9dGoYMwTVnOigJt0R3H4cDihfHeeq4tkI1%2Bnu7XG6LkrgaMskme/C0NicdDigRDscywtVTlI03WN5wEh0msNZXrNLKY2Lgzjvhyy/dP7KAvxt3U4udQCngSG68%2BoV701eztP3j4qBiVyp%2Btwz%2B8cDJ77lHOL8DKE4J23GwCav0eR9q%2B3ftCqtWafsDNG6sfQ4NdVtR//jDbaY1SlIeL5rzQ0IgpgIxp/fJM7vKykUTsNMJMWWIOXdIvxpRPoeEQGQFIlP1xy%2BIquZ9LkFF5aTH/rZR%2ByM8HBITif5rh3s%2BAXlNbtHvD%2BTV0FxglJdeAHYbRAFnCiLJ07XB/3Mh8oX/0/7w3A/h84T7wfPcA%2BSM73zDqyenU2eilXLQv92uMcbDBGOEh6PualpPv7g3Buobf2196JmLnvudDRu0%2Bx2gZk3tc0iI26x84oR2rcV5Gx4OtWvDrl3qddgX3UQtVvIKHDmiLYBvWjVJ279ECejTBxYsAMV9cdAgrVz5QZCXp5sMGSGxanEYcM4ZrZsrylo2KMjteJIeHKMb%2Bpo7l2p/xMRAlTupsvdT9ZmAvbZW7umE89BfaiduFJ%2BLsbFwzz2U2vahZmJv2lQ/hpGR7jLhfrEpif08oHbbnt36Xw%2BK25HTqSV/EO7H7DD3GNhs7nvF%2BALSzA3L0tUri%2B5ynahLly5MnTqVadOmMW/ePNatW0fTpk3p0KEDZcqUYdSoUYDb57t%2B/fo0b96cDRs2qPv/%2BuuvtG/f3uu4kydPJiIigjZt2tCqVSuKFSvG2LFjCQ4OZs6cOeTm5tK6dWtuu%2B02cnJyWLBgAcFFiKTr06cPpUqV4rbbbqN58%2BZ8%2BOGHhISEsG3btgs6XpkyZVi4cCE9evS44DZZsmTJkiVLlvRSXhhc7H/XkyxL%2BnWivn370rdvX/XvdzwBSMnJybRr1w6Xx%2BE4LCxMLROVnp5OjuSdfbFixaScd3C7w0yfPl1aJvLLjdxzf4qOjvYisShBsQCPP/64z/MoEv%2BuW7cuGzdulPbZkiVLlixZsnRhut4W1JdCliX9OtaV4qdXq1aNLVu2qHVXrFihBmJu2bKFli1bMmzYMBo0aMAbb7wRUF927txJ586dSUpK4uGHH2bfvn1q2fr16%2BnevTtNmjShTp06PPDAA7pyS5YsWbJkyZKlq02WJf061vz581UrdN26denQoYOOn965c2fmzp2rcs4V9enTB4CxY8dyj%2BiDK0jGTx87dixTpkzx2Z7U1FT69evH%2BfPnWbduHcHBwbz%2B%2BuvMmqX5Afv6gfD555/zxhtvUKFCBSZMmED//v35%2BOOP%2BeeffxgyZAjTp08nOTmZtLQ0Bg0axMyZM3nllVcKO2SAD056bKzGSb8QFSumfVb8231x78zKfdQxQYC7/VIVKXgOEdNRurT2Wemr2GczSHggEHMTTroph9wMaizyCZWYCyH2wpR5LFKJFP950Y8%2BEFC6cgzZ/qB3IJWBm0XJysXPMpi7KDPYu/LZGBGrjKnZ8S%2BVxHgPZbwK4XgrTjvf6Gr/nHTT%2B6GIiQVMEeEmHHVAm3u%2B7jflnpfd76CfS7K5YHIdzPIKUKKE9llhlYrM0gAY40GSR4ZYxUif8rrOJs8E006I7VXGU3yWBnI/KtfF1/2u1PdxP/p7bF4go%2BGiyLKkF122ggvFbFi6JiTy07/55huWL1%2Bulm3YsIHBgwezY8cOtm3bRq9evQJySzl06BDJycl88sknVKxYEXDjGk%2BdOkVCQgLVqlVj4cKFNGrUCHBb0l977TXWr1/Pli1b6NWrF19//TUlxAe4SR969%2B6tst8zMzNp0KABixYtombNmhw9epTy5cuTkZHBgQMHmDlzJmfOnGHhwoW6cweqlJSUwDjplixZsmTJ0hVUZuaVCxxdtOjSHLdnz0tz3KtRliXdEnD5%2BOmBygtxaKKyZcuqn0NDQ4mOjubYsWMkJiayevVqlixZgs1mo2rVqioh5kIl5aTHxuqRWIUFP69bp32OioJbboGNG/UYikDLfdQ50bCtWixBgBP/s/BDJSICkpJg61Y3WxngZ4E9HR/vZja/846b9gBw331aeXCw%2B%2B3AyZPaCYyW9OhoN5dcHAfFguWDk34sTbNAyTjkJWIMXNKj%2B2sAACAASURBVGfjMb76Sn%2BuJk1g0yYVvH2k1p2643sxjzcu0/aPjoY77oDPPtP46i1b%2Bh8DcBM0fO0PUEtIxBMS4kZi/PWXbzqLsdxo%2BStd2k0ckbHiZOVGS3rx4m5KiBiTonz2cfyCGyuon2XcZyPeUIaL91fu%2BEV4o6YQbn7/XSXc5NVO1O1vvN088BHAN0I8L%2B%2BsZ185Jz1m4Tytsux%2B6N9fK7%2BAxAJZ%2BU6/u7ua1tP2l3DUAfjiC20AZMB75c2k7H4HqFJF%2B%2BxwuDP3HDmiXQxx3oaGajx6z3X4K1Ijo8jyClT8cr62f2wsdOgAH3ygkVG6abQlKYweOGcLV8dIKZYRGn0x/SM3CUhiyTNBlwRL1gnxuXjDDe5ngEjJqV1bv7/sflRuCBmoXdkO7mtQsiQcPaq7IbLiy6ljIEPJXylZlvSiy1qkWwIuHz/9iSeeICgoSBeEmqagrgQVlnV%2BXECNZWRkkJaWRpkyZVi7di1vv/027777LjfeeCMA48ePZ9euXYU6vigpJ72ozFoZSvHMGd%2BIxUDKDXVMEOB69JqijAxtu4KWE3XihLZdtsoSIeGybw0jEs6Ek252ClOosWSukZ6ubjdlHovIOUWnTmnbTRsoOYa4P8hRi%2BfPy7fLymX3Tna2fJEvK5eNYU6OHMEY6PEvtsRVtqLMTPl2iWS3qxEhLjLR3fvoOemm90MREwuYIsJNOOqeTujLjfeb8Z4X73eQX9OcHG27yXXIkuQNEPMKIGSKVpWaqm0PgDGe75nuMoy77BBehBCTZ4JpcgSZEev0aW27bAyN94vxuSGC2sH7njbcj2bpJa6UrEV60WUFjl7nEvnpe/bs4b///S/Z2dns37%2BfKVOmSPnpZhL56WfOnCEjI4NXXnmFAx4WbOXKlVm3bh25ubns379f52JzoZo/fz579%2B4lMzOTF198kZtuuomaNWuSnp5OUFAQLpeLgoICvv76a1atWiUl1ViyZMmSJUuWLF0tsizp17kUfvrPP//MvHnzmDJlCikpKbhcLtq3b88TTzwB6Pnp06dPp6X4Wl%2BiyZMnM2nSJNq0aUNubi7JycmMGDECgNGjRzNx4kSSkpKoUKECXbp0YfHixRfch9zcXOx2O23but05SpQowVtvvUVQUBCdOnXi%2B%2B%2B/p127dtjtdipVqkTv3r1ZvHgx2TKz6YU3QvusZJTIy5ObMyTlmfc%2BoCt2AVnJbX3u7q/cV51Svwgs%2BbAwiL%2BZ%2BOM71SyM59t20u3vBLJvSVb3D7lTcwVRzVaPPKKZS2QpKUND1Ve1OWH6NzIOICcqVr9tnidIWEn088EHOitz2e7dtcp2OxBFidAz4HSbQDPztSAwdQzynVoCGPENiBIkFxOjunjc6BIse8HBQCylnKkQ5O5b6n8G6E4fDZy6o6tqgRWhQaGhUKM4/PpPcZ0RvL7izqIE3VWp4nYj8CgjQXPVUBO0lK8utUrJyo05tGzo3U%2BMMpZ7uaIAOcXL6LcFGUzRBle5f/5x/5gPDg4iJiacU6fOelmmFSl1MjLkdWTlxWTJigQXFztGU7ldty0mWMhIGhQEhBNlPws27fwnTLL58swzwuE9rlwPPaSZ40W3ESV5V2amNsBiELIiwdUo9JRg4bXbwRWFK1twVxETFSnue198ob%2BAynz3JDuiVSu9pV15o6i4U1SporfwirE6cXHuZEbbtmn3ZMmSWrnyxvXkSdUav%2BZbfVMqVnR74ClNv6ljR62C4qZ1222aFfmXX7RyJVnSnj06C36E4vhcrhw8%2Byxh0ye63UUUVfMk1vK4JEV%2BJLgkAX/dM0T97HRCGeDQzXeqhury5dHJDuSVr6j9Lbhaqs%2B9Vq2056LsjYtRyv2vzKO4OP1rHeUtd0yMu587d%2BreAGTc7r7OwcFBuFzhZGZq90p8vD4p4eWUZUkvuqxF%2BnUuX/x0o3zx033JHz%2B9YcOGrFixQrft4YcfBuRcc3/Kzs4mNDSUZs2a8dRTT5GZmcljjz3GokWLGDVqFE6nU9qOwZ4gz86dO9O5c%2BeAz2fJkiVLlixZsnQ5ZC3S/6X6448/mDx5Mj/%2B%2BCMul4vk5GSGDRvGZ599xpIlS6hevTqrV68mLCyMHj16MGDAAGw2G9nZ2cyaNYsPP/yQ9PR06tSpw8iRI1V/7WrVqjFy5Ejefvttjh8/TrVq1Rg7dizVqvlP8w3uBfPUqVP56quvOHr0KC6Xi7Zt2zJy5EhsNhvnzp1j8uTJrF27lpycHBITExkzZgxlypTh5MmTTJgwgQ0bNhAUFETTpk0ZM2aMqT/8l19%2BSXZ2NiNGjMButxMaGsqMGTM457EOp6SksHv3blwuF5999hkRERE8%2B%2Byz7N27l8WLF5Obm8uDDz7IY489VvSLYsmSJUuWLFkCLEv6xZC1SP8XKi0tjV69etG5c2dSUlJIT09n%2BPDhPP3009xxxx38%2BOOPJCYmsmnTJnbt2kXfvn2Jj4%2Bna9euTJ06lc2bN/PWW29RvHhx5s6dS58%2BfVizZo3qd/7xxx/z9ttv43K5GDx4MC%2B//DJvvvmmev6BAwfy7bfferUrJyeH3NxcRo4cyQMPPMCOHTt44IEHuP3222nSpAnjxo1jz549rFixgtjYWEaPHs3QoUNZunSpT676%2BfPnpedSlJSURPXq1Zk%2BfToffvghAK1bt%2BbJJ59U66xbt45p06YxadIkXn31VYYNG0bv3r3ZsGEDGzZsYODAgXTo0EFHo/EnKSf9hhu0YFIfjG9VF8JE9r97YHXCwrTPyqtlgQRi2gYjjUL5XwYg9g2f9i8zhrgJ4Nq0DyIHWhkPcVxkXHfhnGaodxF1JhliT3vD9ZUNfDSzYRZlVn6lFBxswhgXZFYnkGMUWgHMVQ0x7uP8gcHW9XWNnHJ/uhjHV1jqvjjqIjVE/F%2BRWV4Ak9wKoneZkgpCTAlhyiAPhIevuFopyF4julehiik8dJGLjjxFgHEY/MpsLhWGk%2B7rOipt9pEjozD32%2BWUtUgvuixO%2Br9Qy5cvZ9q0aWzYsAG752bevXs37dq1Y9iwYbz55pts3LgRh%2BdJM2XKFHbs2MHChQupV68eM2bMoHnz5gAUFBTQsmVLRowYQevWralWrRpTpkyhXbt2ALz33nvMmTOHLxSUlx%2BdPn2anJwcYmNjOXHiBHv27GHIkCE899xztG3blvr16zNr1ixuucXtT3rmzBn%2B/vtvihUr5per7k8jR45k5cqVPPbYY/Tt25fjx4/z%2BOOPU69ePUaNGkVKSgrr1q1j9erVAGzatIkHH3yQrVu3csMNN5Cfn89NN93E22%2B/TcOGDQMaf4uTbsmSJUuWLPnXnDmX5rgi3fRal2VJ/xcqNTWV0qVLqwt00HPCy5Qpoy7QwY1EXLduHSdPnuTcuXMMGTKEIOGXfk5ODocOHVL/jhOsJ8HBwQT6Oy4zM5Nx48axbds2SpYsSY0aNSgoKCA/P5/Tp0%2BTnZ1NaSFLX1RUFLVq1eKHH35Q260oUK660%2BkkLi6OgQMHAlCuXDn69%2B/PuHHjGDVqFADRguVH6bfiRqP8nV%2BIn/xSTvoNN2hILB%2BMb1UXwEQ27m7GwpVylffs1Cq4XFC5sjsIyxOklZ1ws78m4swToh9tNvcxsrK0CsbAUQOUOMelD2CSsbEdqzwccl8M8dat9ecwAK6znJqFSToGPxuCZ2%2B%2B2R2E5XGPolIlrVzCcj9lj9UVR0a6aW1KjJcYI%2BZyuQ%2B3d6%2BeplbjvCdwT8L3BjhXTQuA9MV%2B9lduNDTKOOX%2BygNhmOsCRyU5AdLOZHmK5IxxUWZ1ZOVRUeGGOoY0BcbAUWMF8YL44G%2BnZftvX4w9T38MI2zdmDfByCk3viUyXgiRpHUhxwd3ACP45qivWuX%2BX8ZAB3eQqKLoaPfxvvhCuyfFbJsREdCgAXz3nRo0u%2BjArWpxsWLQrh18/LFGju15y1/a/jIGuTgGEg474D4guC3offrA/Pl6tKPHlZOYGGjTBtau1QVdHmrZQ/0sSwsgxsaCZK5lGaD7xrkkvnX1xUlX5oLsoQKwebP7/6goaNoUvv1WlyMjrVFzz%2B7eczUmxhBJfhllWdKLLmuR/i9UmTJlOHz4MHl5eepCff/%2B/YDbL/z48eMUFBSorPGDBw9SunRpYmJiCAkJYf78%2BdStW1c93t69ewPO7ulPI0eO5IYbbmDjxo2EhISQn5%2BvWqdjY2NxOp0cOXKESp6FUGpqKnPnzuWhhx4CfHPV/aly5cp88skn5Ofn6xbc4g%2BLwjLXzSTlpMtWzGaw2sIwkf3vHlidc%2Be8K2RlqdtN2yA%2BcWVQ4gCYxqYyY4ibAK5N%2ByASNxSdO6dtl8HkBba0jIafl6c1S4Yyz8oybM80sKUNfG%2BzYRZlVn6lZMoYl8isTiDHCFgBzFVvxLjx/CawdZO5ZCozmHsgxzey1I0cdSPDW2Sgg3leAFlSOIG1LgJoFJ08KWw3Y5AHwsMXSS7gXqCL20R3NnAv0IWFswzyZUwL4FdmcykQTrrxWosPFaXNos6c0W27kPvtcuhqeib9W3V1OC5ZKpQU/OHkyZPJysrixIkTvPjiizRu3JjSpUtz4sQJ3njjDXJycvjpp59YtmwZXbt2JSgoiC5duvDqq69y9OhR8vPzWblyJe3bt%2Bfvv/8ucrsyMjIICQkhKCiIjIwMXn75ZTIyMsjJySEoKIiOHTuSkpLCsWPHOH/%2BPNOmTeOHH34w5ar7U5s2bcjLy2PChAlkZ2dz8OBBZs%2BeTYcOHYrcH0uWLFmyZMmSpSsly5L%2BL1RkZCQLFixg0qRJ6oK9VatWPP3006xfv574%2BHgOHjzILbfcQnh4OEOGDFEZ4v/3f/9HSkoKPXr04NSpU5QrV44ZM2ZQo0aNIrdr5MiRjBo1iqSkJMLDw7n11ltp3ry5mt3zmWeeYerUqXTt2pWsrCySkpKYPn06ADVr1mTlypW0adOGs2fPYrPZ%2BOabb0zPWaxYMZ599lleeOEFFi1ahM1mIzExkWHDhhW5P4VRgTNE97cNKHA45ZUl5aZMZFFm5b7qVK2qlSsm2PLlVXNHSLbh9bozHGeOkEN7716tPDTUfbwDBzQzsfJKFtwBZ/fe6%2Bb7eqxuDpFxHhQEjkgcWel6c0uvXvr2tW%2BvK88M0l7dqhx0Z5Tm6oFosrYBLlxkAZ4KHtcqwP1eu2FDNyvaY9rLbHyb9/HDY9XjxwYJ1i%2BbDXASHZatmupjKwlvKzwc9xplDddp1Z%2Beg8W6A/sOHNBlLYxQOOoABUFAJGF56XKzlKw812A5dDiw5fpJ3mUod3gFJ9q9ueiia5fd7tu16xLJnm/oj92h25YXpI/8swN5aO6BuU7N9UrNCeAI13chyyRx2/bt2ufISEhKcluqFRcN0U1LcRXZvl3bfs89%2BuM5HHoruCE4ENAHUnoC5QF3AGdysttKLmYMNXLQV63SW3CVZ4LCUe/YUW9pnz9f3z7lfyXwccsWrbx0abj1Vjfb3OP3FV1ZM5ZERmr/q1ZqkaqVkABvvAETJ7pdWgBEfK4YVClY8HOmv641EcgZ/iy%2B5AByuvbQbauY731Pl4nX7mlWrdbKPdfR/pXm8pPX8V7d8exAnku7TnbRJK/cW0ZTvfJqweVynyMtTf%2BWoWlT9//KuNepUwhT/5WTZUkvuqxF%2Br9UCQkJOuKKKKfTyfjx4xk/frxXWUhICMOHD2f48OHSfY2M8sJwxGvWrOnFPxcVHh7OyJEjGTlypFfZ0KFDGTp0KAArVqzgtddeI0IkcfjQnj17GDNmDKNHj6Zjx4788ccf9O7dm/Xr13PXXXfx%2BOOP6%2BrLOOyF4bJbsmTJkiVLlixdDlnuLteh/vjjD/r160dSUhItWrRgzJgxpKens2LFCv7zn/8watQo6tWrxy233MLrr7%2Bu%2BndnZ2czffp0WrVqRVJSEv369dO5yVSrVo1FixbRunVrEhMT6d69e8AL4JSUFHr27Fnovrzzzju0atWKTp06YbPZqF69OkuWLKF%2B/foA9OzZkxkzZnDfffdRt25d7rnnHn766SeGDRtGvXr1SE5O5quvvir0eS1ZsmTJkiVLvqW45l/sf9eTLEv6daYLZaxHRUUxdOhQ8vLyCAkJwWazsWnTJlq3bo3L5aJBgwaAOWO9MEpNTeX222/3W6dKlSo0bdqUoUOH8r///Y9ixYrx4IMP0q1bN7XO0qVL%2Be9//0v58uXp06cPPXr0ULnpU6ZMYfz48dx6660Bt0vGSY%2BLi/cOJi2MCsNEDoRBLqsjBtD6Y5v7KhexIcrrc5EBbMZUDoSjrvztAwBuzpM3qSBeIwk32fT4ZhUCuY4KEUNhTBsTdhWGN3%2BhPPqiyth3Q3D21c5JDyQvgWkfIgVakYy5L6sbeRFTtJswygFzDroZR12kt8jmqxjAqdC4BCqX2e6IiN3y5fX/g2luh4sis8kgPsMu5DqK7ZU9N0Fz3/HFUVf%2BVuoZAnYtTvq1K4uTfp3pamWsp6SksHXrVhYtWqS6u6xfv950vzvvvJMTJ04wdepUbrnlFnbs2EH//v2ZMGECd911Fz179iQhIUHFMU6bNo3169eriY82bdrEQw89xO8iliyAtho56QMHDmLw4Md97GHJkiVLlixdX5o69dIcV8hVeM3LsqRfZ7paGesXKqfTSatWrVRLeMOGDenQoQNr167lrrvuAvScdLvdrjLSwc1JL2wbZZz0uLh4XdBZYdnUtnSNeStlIosyK/dVx2hJN3DMvSy4Rt6vcJ0JCXHzh//%2BWwtE%2B/lnrVzGVL7zTv/nB81CJOOwA1k2zZov5aAjBFvJKrz/vlYeEwNt28KaNSrOLOve%2B/0fP0gI1pLB5I38bdl1UtyrbrgBWraEDRv0wX633aY/hmyc/JUbLY0y0Lm/cqNVXsJBV%2Bv7gPanZeZ5dr00nPSYCIOl0dAHr8BRQxfEz77SGpz1WIl9ctL/FPIOhIVBzZruoEkFdSoyvpXA0q1bte0tWvjtg%2Bl12LBB%2BxwRoR1fxIxWqaIdW8ZB79jR/b8vjvqYMdpn2Xz1oH8BtwW9WzdYulRFHK4qO0i3%2B223wZdfart3XPOItn/58jByJLzwgnbcIUO0ckluB4Ccqlp%2Bh8JOdQBHgck9LQIMJNcx79ZWuuN5cdT3/qn9ERLi7uf%2B/foAXtGSbmTFK31X6sXHu8dXCDJOc0V5zm1x0q81WYv060xXK2P9QlW5cmWyDVHueXl5l52TXuTfImZMZJnMyo11ZC4RZk5%2BYrkMAn7%2BvLbdjKkcCEfd%2BIPBAAAvkHRBz4s3AaXLwM1paep2U866WYVArqNAcgHcKxZx24Xw5i%2B3s6ZJToCrnZMeSF4C0z6kS%2Bgv587J6S7iPrLtFyLxh50igVEOmHPQzTjqxrmqnFfZLmbvUnTihLo9NdS7WDfd//zTu8L%2B/dp2k9wOF0Vmk6Go11HGgj9/Xr/dyJsXWfHg/ezOzdUt4nODr05OuqWi6%2BpwXLJ02XS1MtYvVN27d%2BeLL77ggw8%2BoKCggG3btvHRRx9ZnHRLlixZsmTpCsoKHC26LEv6daYrxVifPXs23333HfPmzSuUz7modevW8fLLL%2Bt83OvVq0fLli157rnnePrpp3E6nfTo0YNWrVr5OdLFly3fOw251zY/5TkRMbpiB5ATKuEkB1guq%2BPYslErDA93B43t3q0Gf%2BU1uUXfRAy8XzEwVHGJio7W2M3CGxY14KtqVfC4U%2BVF6AMk7UBemD4Ay77fkyZcee178qTOYhRarJhWOSgIXJG4cgRGuOjqobxBCQrSrGLt22vlSvBW8%2BaqdTE0QwgIDg4GVwyuzDT11fLB81pQnMPhzkR%2BLM2pvkIPEQLCgoEYIC0vSoe/jq9ZUz9GlSu7XRE8ygnTj5MDyHH5DlQzlhuNcjagINgQMOin3JjI0mGHnHy7fpvxJHZ9OQSYVfMCZeyPsQ8y65NojAw5Z8hL4IzCmWXMO2Dy9SjORSWoOipKuzfEAEhlXiQkqHNNynIXtknTzWdna3NdmUfi8atU0VvKlWdsXJy7Pdu26d94KRx0JcJzzBi99bxPH%2B1zYqKb7T5mjGZt97gUAlqa%2Bt9/d7ukAJOWacU1ari9axYsgF9/dW97eOh/tArK8%2BWOO7SAVpFFHxcHN9/sPr7QB4fCeveVe0H5bLeDIwpHpv46H8jQnr0OB5QsCUdPavd0udKltWMpz7r4ePX%2BFb2LgoLcHjHnzmmnvUEcbyWw99Qp/Y7KOXwEzLN1q/v/6Gj3s%2BKXX/SW/FuF63AV6XpbUF8KWYv061BXgrH%2B6KOP%2Bm2TyDM3stlzcnJ46623mDZtmpdrzeTJkzl27Biff/45xYsX5/3332fChAn07t2b0qVLs2jRIp/nATk33ZIlS5YsWbJk6UrLcne5BnWhHPTc3FzOnDlzVXHQAfr06cOWLVvo16%2BfV9n58%2BcZPHgwpUqVwm6385///Aen08nOnTvVNi9dupTWrVtTp04dHn30UX755Re6d%2B9OYmIi99577xV117FkyZIlS5auRVnuLkWXZUm/xnShHPSuXbvy6aefkpWVxcqVKylevDhz586lT58%2BrFmzRn2NfyEc9HXr1jF79mzy8/NJTEwkNzeXnJwcEj2vNOvXr8%2B8efOk%2Bz3zzDPk5%2BcTFBTEli1bTPfbtGkT6enpVBd4vx999BFLly4lOzubdu3a8dhjj7FgwQJKlSrFww8/zOzZs5k4cWLAYyzjpMfHxlJc4ANflRJTiiuv50MlkV2%2BJDKWZbzei8E0VnjAvrjOZgxxM%2BaxyCeWnUPsj5iGXNlFAqIRdzHZ3S1lnC4V9/kq0NXOSQ%2BEZx%2BMSR/M8gaYzTUzyea16AYRyPEVFxJZ3gKxvi9mv%2BJ2AnKWeuXK2meFEibQwmoIEJ5KlfT/69rnq43iGPjqg/H6GYMsRbc3SbnZY83suWma1kBk1/vi6SvX0hcnXemzD0771cpJt1R0WZz0a0zXGgddlNl%2BP/zwA/3796dXr14MHDgQcFvSp0%2BfruIYe/ToQY0aNRg5ciQA06dP5/vvv2fhwoUBt0PGSR80cCCPDx5cqP5YsmTJkiVL16pefPHSHHfEiEtzXIBz584xfvx41q9fT25uLq1atWL06NGEh8tRlqNHj%2Bb999/XoaufeeYZNaHi3LlzWbRoEWfOnKFWrVqMHTuWSrpfqv5lWdKvMV1rHPRAtWzZMiZMmMDgwYN56KGHdGWXg5MeHxtrgONK2NKiDOVegXkXwPs1q%2BP4RUCrhYa6LWK//64iFPNqJ%2Br29%2BL9pgr4wuBgd%2BDcyZNapOGxY1q5y%2BUOkvvzTxUlllejlt/jA9iPHtIaX7y4G40odiJKCJaVMcJF66KMeXz0qH6AjOxo0UJlt7vPd0YLNDuWrQWZBQe74%2B1SU7UhEA1gkt0BiDm8UxsjE%2B6z0szCzAWvwNFCMvu9AkdlbGly/FZIy3AH%2B14qTnp0tP4L81LkJUjLs/ttX8yxA9oxQkKgYkX46y8tcFO0lkrmWl4ZIbAUyf2WLSBPZXkDxLd5vjjo27a5/5flLVD2A9/MfpGTLmOpN22qlZctC888A5MmwcGDAHQ4oBkzKlVyJ7d58knYu9e97YMHhMjS6Gh30Ohnn2ltNFrSZX1Q8i/4yimgjJeP63z0nPZMCQ52G/f/%2BUe7D0oe/0k7Vmio9lzzPDfTK9ZWi2VNiPx9m7Z/WJg7%2BHXnTj1GUnkL63S6g0gPH9Zz0hUkZWQkNG4MmzfrEKBpDdzXweKkF13jx4/nyJEjrFu3jry8PJ544gkmT57M6NGjpfV//vlnxo8fT6dOnbzKVq5cyaJFi3jzzTcpX748U6dOZfDgwXz00UcBo6GtRfo1pmuNg26mvLw8xo4dy6effsrMmTNpKn5peHQ5OOmmvPKrQWIKb0WZmfLtMslWirm52vaLwTQ2MO/JydFvM2OImzGPjdxo5RzKdpn7T16e%2Bo1tNgQyFL2wu1vG8bjY3OerQFc7Jz0Qnn1urv654XV%2Bs7wBXn5OeHPK/Umc67K8AWZzGbxzF4h5C8DbrcLI7Ddy1EHPUpd9Nxw8qNJdft3tXbx3r0Z3Mc2tILuhjH0wPhN85V4Q/xYNJCb3tNlz0zStgUhxUXTunH57lIHUlZ2tv45GJruB034h95slb2VmZvLRRx%2BxcOFC1bg3fPhwevXqxdNPP02o4fshOzubXbt2UVMkLQl677336NGjBwkJCQAMGzaM9957jy1bttC4ceOA2mQ5Ll1jutY46GaaOHEiX3/9Ne%2B//750gW7JkiVLlixZuvy6VIGjx48fZ%2BfOnbp/x2WJ6iTKysri77//9vkvJyeHqgrWE3fCxKysLPbt2%2Bd1rN9//53c3FxmzJhB06ZNad26NW%2B88Qb5nl9ou3fv1h3L4XBQoUIFfhez%2BprIsqRfY7pSHPQroZMnT7J48WLsdjvtRf41MHbsWO65557L1xiZxUe2zUe5w/hq2%2BHCkZcltwz7KvcKNHO6U14rdURXDsUiEB6u7mfPPa/f3%2B7Enifsf/KkVu5yud1RTp/WXDXE7IOKS9GJE%2Brrc9GabLNpr/fFLtgVXw0x6lL03xAPotTJy9MsY6JF2m53WwqzsrRy0d0lPNzNjv7nH81aJr4hUcYzOFj9HOn0Lg4L06xmolXNZ%2BCo0gZljFJTdS4GjnzDdTBeR1HScqexEjZZJlYf5UFB3m%2BevKbyFTbSefdH34e8fH0f7HbDtRHnicPhtmRmZenNqk7/eQh0AYyKRToyUnO5Er/UIyLcc%2B3YMc2CWinB//HNAkdFa7Iyl0%2Bd0lt%2BS5Z0/6/MtdhY/f20ZYv7f2Wf/fv197HIQVeCRJs21Szon3yilStBpt9%2Bq1raS7fQihWPjvh4DQuuGyPljdnhw1obxNwLik9weLj%2B7ZpZ4KjyfFL6nZOje46ILxOUKg6HEG8unkupLLzhk6VmCAkRbkfxmRPjcZdLTXVnOlakuB2Fh0OFLG85MAAAIABJREFUCu4y8ToqlnZxDP6NviQXSUuXLvWOCxs0yAuxLNOPP/5Ir169pGVDhgwBIExwVVOs52clb1TS09NJSkqiZ8%2BeTJkyhd9%2B%2B42BAwcSFBRE3759OXv2rJf13eVyca4Qb06tRfo1qCvBQTeTw%2BHQJXopjN59913eeustjh8/TvHixVm8eDH3338/xYoV47ffflPrLVu2jJEjR%2BraaWyzGTfdkiVLlixZslR0XarfEdK4sADpav5yo/z6669Mnz6dzMxMNVA00%2BO%2BFiFSejxq1qwZzZo1U/%2BuXbs2vXv3Zs2aNfTt25fQ0FCyhHgjcFvyfQWhymQt0i1dFpklM/Klzz//nClTpjB37lzq1KnDDz/8wCOPPEJcXBytW7dW6/35559MmDDhYjXXkiVLlixZslQEXapFujQu7CKoYsWKOBwOdu/eTZ06dQDYs2eP6qZi1Oeff84///xD9%2B7d1W3Z2dm4PK9XEhIS%2BPPPP7ntttsAN4hj3759OhcYM1mL9GtQf/zxB5MnT%2BbHH3/E5XKRnJzMsGHD%2BP777zl%2B/DijRo1i9erVhIWF0aNHDwYMGIDNZiM7O5tZs2bx4Ycfkp6eTp06dRg5ciQ33ngj4MYZjhw5krfffpvjx49TrVo1xo4dy759%2B3jmmWd8tqd%2B/frUqVNHRTAqUjjo/va77bbb6NevnxrMmpiYSKNGjdi2bZu6SM/MzGTo0KH06tWL2bNnq/sfPHiQVq1a8dJLLzF9%2BnTS0tJo06YN9957L%2BPGjePAgQPUrl2bqVOnUkxM8W0iKSc9Lq5oDw0zvresrrHc7BhmXGez/cX3urL9RcayYnUQrA8BdVF57SsFFqP3HZH5k5hBi81Y8Sb7iy/SzTDtvt6%2Bq%2BMkGSOvg1zoXLjCuuo56aZw7AD6IPpJyDjlgfCx/clsHgSS98Bsril%2BJ6IviqgzAgVHwkE346gnCB495cvr/9ed31cbYjSakuryYQyyNHN3kbnQicXCZ2kVccwk42x6uwbSB%2BVa%2BrqOSp9EdxexDxYn/aIoNDSUNm3aMHnyZKZPnw644/vat2%2BvLrxFFRQUMHHiRG688UYaN27MDz/8wMKFC3n22WcBuPfee0lJSaFFixZUrFiRqVOnEhcXR4MGDQJuk8VJv8aUlpbGXXfdRefOnRkyZIiazCgsLIw77riDZ599lgcffJChQ4eqyYyGDx9O165deemll9i8eTMzZsxQkxmtXLlSTWZUrVo1EhMTSUlJUZMZBQUFmSYzgovDSQc3YrJt27Y8%2B%2ByzdOzYEYBnn32WuLg4brnlFnr16qW%2BylIW6W3btmXChAkcOHCAjh07kpCQwBtvvIHD4aB79%2B7cc889DBo0KOA2WJx0S5YsWbJkyb8uFc/8UvHXATIyMnjppZdYv349OTk5tGrViueff171U2/Xrh1333236h2wZMkSFixYwLFjx4iLi%2BOhhx7i/vvvB9yL%2BAULFrB48WJOnjypctIrVqwYcHssS/o1pi%2B%2B%2BAKHw8Hw4cOx2%2B24XC6ef/552rVrR2JiItHR0QwfPhyHw0GtWrXo1q0bH374IV26dGHJkiXMmDGDcuXKATBw4EDee%2B89vvrqK9Vq3bNnT9X3q02bNsyZM%2Bey9e3EiRP079%2BfmjVrqoGiH3zwAXv27GH8%2BPF8//330v369OlDaGgoVatWJT4%2Bnk6dOqlYybp16%2Bo48IFI6g8XF2cAMRcS3HzeECwYEuLe5itYUFZuNOkaGeFikFZICNx4I/z9t3Zu8XWebH%2BR8hMS4jaJ7d%2Bv7X9A4EZHREBSEmzdqgbKZd%2BijZns8ADOk54gKxmwGPTWfLvdHaiXnq4Fhhot4UYu8m6BCRcaCjfdBL/9pmHzRNOfBHqcTqS/Yq/LIcEyE/XD19oY1asH27frcWwimsvXQPkrN2adLORclAVdevHs868sJz0m2mCRLmQfTJn/QJoj3G/7Ys4ZeONGrr8YgCnhY%2BfVa%2Bi/jTmCL6vsnt%2B1SyuX8LsBLdg7IgIaNIDvvtPPtV9%2Bcf8fHw/dusHSpXr%2BukihkHDQ%2BfZbrVzCUe9bb7taXL48jBoF48a5HxsA82pN1/aPj3fv%2B847WhuqVdPKo6LcQavffqu38HuS7xEU5B6HzEz9Daf4BNvt7mDfU6d0A51KrPpZViV2n/C9EhoKNWq4GZKecc6uVV8tlt2OzvVCcK2vPiiBuJL8FYD2OTwc6tSBH3/UBZam3VTH0/6ri5P%2Bb1RERITPuD1wZ10X1b17d527iyibzUafPn3o06fPBbfHWqRfY7pWkxn98MMPDBkyhAYNGjBx4kSCg4PZu3cvr776KosXLybY6BYhyJjMKEp41XghyYyk/nBFHQczvrevfcRys2OYcZ3N9jcEwKj7K9vFJCiKMjLU7QF10Qgt1gGLkadVF%2BkuspOIXGQzVrwJ9Fi2zBSZyL521y1yjeMkjJHPPhR2LlxhXfWcdFM4NuTaTPpgZPorx1W2B8LH9iezeRBI3gOzuSb%2BkAD34ljc5uGd6yRw0M046n9Gehfv36/l5iH2sHcFsQ0yF8IzZ/RkFDNOujE7lyFxgaHUu4rsemVmqttNb1exrb76YHRDMl5H47U%2Be1aXzOhq5aRfxwCaiyZrkX6N6VpMZrR8%2BXJeeOEFBg8erPtFum7dOs6cOaNm%2BsrzrIQaNGjA6NGjSfT4S17sZEaWLFmyZMmSJf%2ByFulFl7VIvwLat2%2BfNFL4Yqhly5ZMmjSJyZMnqz7psmRGffr04bfffmPZsmWMGTNGl8zolVdeoXjx4nzwwQeMGDGC5cuXXzFW%2Brp16xgzZgyzZs2iufJa06MBAwYwYMAAwL1AX7t2LcOGDeO7774D3D9ALpcK0P8QsEm2%2BSu3yd4EyDIWFqYc3O9fPT9StmTVUTeHBUEt4OfzVTnnMYQ3CpZkYRTOcTCmlvrZ4YASwLGoBHI8MU5/xWnl4eFQD9gencxZj/G7eZDReunAactBHKY92W5XKydQDjiQU1JnsIwT4q2CgiASSLdHo3g3iLF8Nhu4gCxnlGrV2l9cm0MhIVAB2FesHuc9b4TjDBj2aOBUXqT26jtLcI1yOCCyOJGZgouDeB2Dg4FYonJSdZa7HWXvBjxvtoHfi7cgU7A4JnqNE7rrKJVYbvxmNELCjTKU272A9gZePlDg1AKGbUBBsPENh%2BSty8WUSR/tXtG6NuxBWvvTwsrodo0CzriKkyd2Izcdf/rxjOZXGhoKVYFdZ8uoL6YqNdDKg4IgHDhbo6GWLh7j/WbHLmzLRAhOxDOXcak0%2BH3RTdRylwsqAn9F1iZL6MMajzdK8eLQE1h04FbEnC/RlTsAbnx6R2BV2UGkCjGLk5Zpn2s44QOgw4HX1EyiIgc9IQHm4XZxUSzoG74W5mx6IrCdedvrqZb26Z21axIfDz2Ad%2BKHoDrcCG2NL/CUn7xL55HzoGc8g/A8D/LD9Yb0YHdj1PvZHqsb%2BRLnBDe9AgdQktico%2Bo9vcnZUi0Od0Bt4CdHfc56njVNsoV5EhQEznCcOZoP3Jcl71OLIyKgIbAt9i4yhJj70p5YWfWZFJPIecGja5fH6H5DLrQAvs5tymnhudgY/3PV0r9XVgjwZdb69et5%2BOGH1b979uxJSkrKRTu%2Bksxo165dtGzZkvbt21OmTBk1Ujk%2BPp5PP/2UunXr8sQTT3glM6pTpw49evSgQYMGvPXWW1c8mdFrr71GXl4egwcPJjExUf03atQoXb0nn3ySb775JqBj7tixg3bt2gFuP/eVK1de9HZbsmTJkiVL17MuVcbR60mWJf0y69SpU5fcj9ssmdH7778vLbuUyYzEpEGF2e%2Bjjz4KqF5aWhoJCQm6NpYtW9arzUaizCOPPMLGjRsDOoclS5YsWbJkydLlkrVIvwgKlMd93333MXr0aHJyckhMTOQTT0rlv//%2Bmz59%2BvDzzz8TFRXFU089xV2edMzvvPMO8%2BfP59SpU5QqVYpevXrRtWtX0zZlZGTw/PPP8%2B233xIcHEz16tVp2NBNEzDiEJctW8bNN9/M6tWrsdlsJCcnM2bMGBwOB7m5ucycOZMVK1aQnp7OTTfdxPPPP0/16tVNuer%2BtGXLFp5%2B%2BmkaNGjAhg0beOSRR%2BjTp4/Pc/Xs2ZO6deuyfft2fv31V0qWLMnjjz9O27ZtGTFiBN999x07duxg586dOla6TEVBQIKckx4XF39JkitcTImIZgWSIkG/%2BpQZWjoQbLOZFHcVGXYazDHoZsxiEeuunEt0kTHDsJsOgukBtDGRoeavChWG0%2B5DVzsnXYbW9/KQwX8fzNIOmM1VMxUmbYFsLoMWd6mkgTCmg4j0uKUoOHUx1QG4QSaKKlXS/w96pLmUg57un6MuQ6KLWHFRvsrNMOnG29DLS9DknjZ9rplc6EBw%2Bcq88XUdzXD3Vysn/Xqzel8KWZz0i6DC8LhLly6tWyD27NmT3bt3M2/ePG666SZmzZrFvHnz2Lp1K0ePHqVt27Z88MEHVKpUiW%2B%2B%2BYaBAwfy%2Beefmy4IZ8yYwc8//0xKSgpBQUGMGjWK33//XQ20FBfpzz77LE888QR9%2B/blt99%2Bo3fv3rzwwgu0a9eOlJQUPvzwQ2bNmkXFihV57bXXWLFiBevXr2fy5Mls3ryZrl278vLLL5Obm0tubi4ul0sXrFm/fn3mzZuna9%2BWLVvo1asXDodDJbPk5OSQl5dHSEgINpuNuLg4cnJyWL9%2BPQ8%2B%2BCC7du1iwYIFVKlShZkzZ7J48WL%2B97//ERISQs%2BePUlKStJZ7H1JXKQr7fCVJlgmGSd94MBBDB5sfm5LlixZsmTpetCTT16a406demmOezXKsqRfRAXC4y4tZljzqG3bttx8883q5xkzZpCamordbqegoIAlS5bQunVrmjRpwg8//KBDJPqSy%2BXi999/Z9WqVTRr1owJEyao%2Bxl94F0uF48%2B%2Big2m43atWtTrVo1/vrrLwBWrlxJ//79qVKlCuAO1mzZsiX5%2BfkqV7158%2Bb06NGDgoICWrZsyYgRI1Suupm%2B%2BOILdYySk5Pp378/3bp1A9w0ml9//VV1D2rdurXqH9%2BpUydmz56tIicvp2Sc9Li4%2BCJh0m25hmBBCXu6UOWSOj//rlmMXC4Nq6wQFGvVMMKw9eDmY/9oJqjgYHewWaoQEyni5mUI8nq1zPt44KhDLSpZEo4e1VcRaJpSTrloFJOhpY8e1cqdTnfCw8OHNWqeeHwZhj0624SvbbSkS7jMv59wc5lDQqBiRfjrLz0mv3rlIs4FmSnRCDr3Vy5%2B9sFpL3A4dVWMc/3UqbOeQ18iTnqUy1hJ327jGBgaeSbdpqsq49nn5fnvw4kTmolVlnagjBabKkV4h7v8329ZOdpcks3lI0e0XZ1O9/kOHdKTIRVPvmLFoF07%2BPhjDZ0Oekv6bbfBl1/qCY0LFmifK1VyL46efBL27nVvM1rSvTjo2%2BtpFSQc9XeGaxz1mBho0wbWrpVTC32V3%2B2Ow5Y%2BD0AbUtn9DBCdJTwUJPkZfjpeUi2W4ehrVxbwiJILve1XbZ5IcPm6cZQ9k0AbT1%2BpFWrV8j1XLU76v1vWIv0i6kJ53OJ%2BCsM8NzeXsmXLsmjRIubNm8ejjz5KXl4enTt35qmnniLE5B15v379cDqdLF%2B%2BnHHjxlGuXDmGDRvGnXfe6VU3NjZWZ/l2OBxqW0%2BcOKFbBDudTurWrUtqampAXHUziW8EfJ1LUbzwjaBY3/OvwPs0GSf93/A%2BSvxSUJSVJd8ukxlaOhBss5mM6GkROw2mGHNTZrG4GBbPqWyXrWVFDLvpIMgaYOAyG3H1Iqr%2BqtCFcNoNuto56bLrbOTZm/XBLO2A2Vw104WkLcjO1m8XSS7gXqCL24z32%2BnT7h/ein791fsce/dq22X2ER0H3YSjbvAaBNwLcNl2X%2BVmmHTjtdbdz2B6T5s%2B10wudCC4fGGpAOifSWCOu7c46deurEX6RdTF5nGnpqaSl5fHzJkzyc/PZ/v27QwePJiKFSuqaWd96Y8//iA5OZkHH3yQ9PR03nnnHZ588kk2b95cqDaUKlWKI4LJJicnh1deeYWHH374onDVxTHzda6%2BffsWqs2WLFmyZMmSJUv/dlmL9MuskJAQMjMzyc3N9ZslE%2BDw4cP06dOHOXPm0KRJE3XxG%2BMrskbQsmXL2LlzJzNnzqRYsWJEREQQFhaG0xiR4tH58%2BdJS0ujZMmSuu2dO3fmzTffpGHDhpQrV445c%2BbwySef8NRTT110rrrsXJ9//jlPPfWU6b5Op5P09CvHirVhNHvZJNv8lCvvj8EDy63gfnctM/36Khdf8YeEuN8/Hzmi1mlUSfDlCA4GYqhVNk2z8u4XTDvK%2B/OjR1VzW9nt2qtpoqOhRCtK/PKF250DKCua6OLioF5X6u1Z5n51DFD3AX1bHQ73sQVzS%2BXiWUJfwilXTP/uOi/MO4WhGIRlzzK8eiYUV4H26rnaNgG3WawYVGhLhV/XqD4AOd2ENnokBo6RL9w/yv3rcGgRfWJjlOsRFqbrQ%2BLWOe4PcXFQ/V6q73xfGyOACMGVSnIddZKVCxmG3Zxzu5e7it9y2XPJwGm3nTur9TE0FFtW5uU1m4kmYEkf8pz6iGW7HfLytfaLbk2KIg1TS7wkMtXZPEf7Iy4Oqt5L1Z%2BFa3lciLCMjITGjQn/ebOWKdLgMmdUqMv7meIK0bbdtGqSVlSiBFTsQ8Uv58OxY1qdjh3dH1wuoCI9b/lLb2p/7DH3/wkJ0PENOq55RDCDw8ND/6PvI1354AHhnt63TysvXRoYwrxa09VMolIO%2BvDtqiV8yBOCYSsxEXpsp8dkjaPO669r5Q73%2BXs4loFTuzgFUQN0o2QMqjTKGBwL4gPE42Lkcqm%2Bc01%2BF3x%2BYmOh9j3U3veh9sqhhoRUJljSbwsW0MD2cKAeDe3bIVh4VuV4vtPtLqAKFXJ3Q452naqV9Vj7Q0OB6rQo/jtEaq9yTlDFb5%2BvlCxLetFlLdIvsxo2bEhsbCwNGzZkyZIlfuvWqlWLUaNGMWbMGI4fP05kZCQ9evSgTZs2pucZOnQo48aNo127dpw/f55KlSrx%2Buuv%2B3ST6dGjB/fff78XGrFv377k5uby8MMPc/r0aSpVqkRqaioOh4P/%2B7//IyUlhR49enDq1CnKlSvnxVVPTk5m0KBBASEXp06dSqdOndRz1apVi7lz56ouQP4UGhrKokWL%2BOWXX3jnnXf81l25ciVpHqfGFStWmB7bkiVLlixZslQ4WYv0ostapF8EBcLjnjRJs3qsXr1a/bxo0SK/x%2BrSpQtdunQpdJvCw8N56aWXpGUyZrkYCCm2KTg4mEGDBjFo0CBAo7KAOVfdnxo1aiQlqnTq1Ek3VrI2gfc4VatWjdOnT3vVk0msU7ZsWZKSkgrTdEuWLFmyZMmSpUuuqwOmaemKqk%2BfPhw%2BfJjRo0czbtw4vvvuO%2B6//34aNGhAcnIy06ZNIzs7mwMHDtCvXz8AEhMT2bFjBxkZGYwcOZI777yTunXr0rx5c1NOuT9t3LiRNm3a0KhRIwYPHqzjkS9fvpzOnTvTqFEjEhMT6d%2B/PydFVEGAeuaZZ3jmmWcuuI2WLFmyZMmSJf%2ByMo4WXZYl/V%2Bon376id69e/ssL126NB9//HHAx5s/f77qllK3bl06dOjA8OHDWbBgAUeOHOHxxx9XF%2BNz586lV69e7PD4DI4ZM4aDBw%2ByfPlyIiMj/5%2B9Mw%2BPokj/%2BHcymcnkTghHCAmHGKIIkQAJgiCYyCEBxHCKRlaQhZ9KUIly6BLkRtlwKqAcisgqILpgROICiwen4nIqCIIhQAjkIOfk/v3R091VNTXTMzkwQH2fhydDV3V3VXVVT81bb31epKamIiEhAStXroSLiwuKi4uRlJSE2bNnU/f8hbfrH8C%2BffuwZs0a%2BPr64rXXXkNiYiI%2B%2BugjHD9%2BHHPmzMGGDRsQHh6OjIwMjB49Ghs2bMDLL7/sVNu0b9/e4bbhiRfMqFHDhjULZqQVZYeUrXTSJ50XDYgXdIdEBpLX451POvLKDrykIy/59pTzssxE9rMtnGh1or%2Bw%2BckIMPJxMpqLjFRg0Qr2pNWGWvcHLL694LcRQPcFW1Gd7KU7E4yomsGKlPrYqKPcTHUWzKgWAi5pSTNAjPwcAf6zJMeGrSg2NRG5QT8ggP4rS454ZOudERoq/eVGIoJ2Hcm9ATJ9i6BwaQYrirAf7Ejz/rUhrQBkZJvyoj5pvdccifImPydbEc7kAWUjvb4GMxKquUQwIyEAqu/4pUuX8P3332Pr1q1K2r59%2B5CQkIBffvkFR44coYL/yDx3Hx8fXLt2DWfOnMH48eOxceNGREZGOuWTHhYWhnfffRePPfYYAODChQvo168fvvvuO/j6%2BuLGjRsIDg7GzZs38eeff2L%2B/Plo2bIl5s%2BfT0VR1ZJsRV%2BwYIFT58niBTN66cUXMTEhweFrCAkJCQkJ3ckaP75urrt6tXaeO0XCki5EKSsrCyEhIdSx4OBgmM1mZJEAXSL/3Llzcfr0aQQHB6Ndu3YAqs8vDybIFDIz/dq1a/D398eGDRuwY8cOeHh4ICwsDAUFBTbZ83UpXjCjRg0bokbRjP78U/1sK6KFVjprSW/aVKJ%2ByBxg0rKn10sW5Lw8FRpMAtMNBimmeGamer4lAIlyrago4PBhlVZBuh75%2BQG9ewPffqvQX9C/P11WNroLKRvpFSY6MAcbw0ZfSsCrdTrJQmU2q229d6%2Ba7uMDdO8uRXzJywMAlPUmygjrOEGGAiKKCq8NyVjtvPsDwNdfq20UEwPsVgk5AIDISLoA7HNkC8imkys6vCg4pHjpbNx0XjAlmQhko4455krLpeoomJE7UUZOHSoMJuYaTsU6AqAdkMl/zzdqZt6zJKMZeXgA4eHA8ePqOCOfc3UKuZ6hjjzxBPDvf9Og80cflf7ainY0f770t3lz4M03gTlz1Mg5gDSGyTqyY/rKFTW9USMpUNGmTQrIfFOjSUoyLxjRqEX2gx1h2jT79wdQNXSYzSZixUvX3STGHi/i0Xffqem%2BvkDPnsC%2BfSqoXG5jgB9RiaDlcKO8AepqnpsbEBICXLpE05zk8WYjAlpOkxBL8etXMKO7zTWlLiQm6UKUmjVrhtTUVOpYWloajEYjfK3ZVZg0aRKio6Oxdu1auLq6IicnB5s3b672/TMzM3GfZbnz0qVLAKSJ%2B4cffogff/wRO3bsQEPLEuiECROqfZ%2BaiBfMqMbRjLSi7PDEpvNcQ8rK1DzsEitAB9rh/SAgowmRE0lZ%2BfnqcR6zLjdXPV6d6C7OOiGSeeX2qKpSj/P2MOTl8Y/zRAQlUkS2odb9Aet2ItsI4D9z8jnyRKZXJxiRk8GKlPrYqGOdBzOq4vR1Z%2BugIc06aPV3nhtVUZH6o7amIlCLirKy6ONsxCM22hE5gQSYSESg3VFkkXUkJ%2Bmyrl9XjvNiElHBiDSCHWm2cW1IK4IZxzhFRX3Seq85EuWNdUMqKaGfE/sjmYmAVl%2BDGQnVXGKSLgRA5YzHxsZi5cqV%2BOijj/DUU08hIyMDycnJGDhwIIxGo4JwzM/Ph7e3N/Lz82EymaDX65GdnY25c%2BcCkAIRVUfLly9HWFgYTCYTFixYgD59%2BqBBgwYoKCiAq6srDAYDysvLkZKSgu%2B//x79%2BvVz6LqZmZkKK74%2B6rxrmPLZqAdCAFzSt0QpZ4RqpQOAUWfJo2uOUst8pvXFI2oGDw/JtHXlimLZu9BQtewZATQDcBnNIE/dXaNaKekGAxAIIOOBGOX7g40%2BqAdQEadaucj5rU4n3aPU4EnNq9xyLRMMV1fJImU2UyfqyYtYLNn6QsKSzfNXJa3bpGVQ9vPs0kW5h6GcscQbTDBUqFbik9dUJ1uTCbjXHziX5a98n5KLUC4ugDeA/HJ36nvcV3b9ku8fHU3V8Xyeeg/ecyTFS2/JfN/rYW1ZtpfOfU5VBvo5mZjCsJMMR8PYVlNlrvQPTgOAMr1aB1dOW1HbBZyOa2Ct/FHqWr6LC%2BAJoLDfEOVZe3twJn%2BE9byskl6xMOjpYwbeqhC54mEhbikFAIARI%2BhJ48mT0l/ZLzo/n54cvv229Fd%2BL06aRD87MjYC6W8tfyYC2SnO5mFh6moOE/HUSiQHXfY/nzZNnYTLHHdA%2BsEwbJhk/Scm97rhFpa7Xg/4%2BUmWcd7E20b6mRuqz7mbG9DSD7iY66f85g07fFi9RkgIMGiQ1K4WI9Lv3Z%2Bjzm/uDaTleCvnh5IGHdmXvEED2le9TRu6rK1b0/%2BXnyPpM68RZ6U%2BSFjSa676/5SFbomGDh2KxYsX48SJE1izZg2Sk5OxfPlymEwmDBgwQNmc2aZNG3Tq1Ak9evTA0qVLMX/%2BfMybNw/r1q2Dr68v%2Bvfvj7Zt2%2BLs2bPo3r270%2BXo0KEDevbsCW9vb%2BTl5SmkmDFjxuDs2bN49NFH4ebmhrZt22LUqFEORVC9ceMG%2Bvbtq7jKnDlzRnHd%2BfXXX/G///3P6XIKCQkJCQkJ2ZaYpNdcYpIuBEAKWvT8888r/7cVEMjDw8MqbefOnTavy/Li7UnejPrGG28AkDaSypZvPz8/u2hHkv3Oymw2o4iwDn3xhRp18rHHHsNvpK%2B1kJCQkJCQkFA9kOD0CNUrpaenIywsDOnp6TU6Z/ny5YiPj0dFRQUGDBgAABgwYAC%2B/vprJU1ISEhISEiobiQ46TWXsKQL3RLFxcXhwoULNtM/%2BOADdO7cucb3Wb9%2BPZYtW4bS0lJUVlaic%2BfOCgGmqqoKBw8eRCMS3lsN1QUnXQtRTkor3WYe0h9f9tMm/LW1ykBCP2R3SGfcIh1CW6uAbeubsv%2BvDktdi3OuUUjSvZ2HLHYIBa9Rx9ruC86qNhDkznCbq8VJvwXSqoMz2P9qSetBOFIA2e/ZFp9b7nuc9wEAbU456VfNiTvQiHDz53LSDRrX1%2BKok3Ww9c6wlc/ko/JdAAAgAElEQVQizRAV5EYTmU1PMOo1wxpUOhEDw5Y0OOqCk37nSnDSheqV0tPTERMTg927dyMmJgYbNmxAly5dHD5HRjiS/HM2nUzbtm0bVqxY4ZRbjuCkCwkJCQkJ2VddLVg7EdbktpewpAsJOam64KRfSlctZAYDEBgIZGTYRmPbS7eVJyTvlJrBZJIIAufPK6ivy34PUOezmHTWkt6woQRhkGkg7AIFi30mP%2Bt0Kn6bbCZjfpZ6sp%2BfhFsjTyRNVC4ugJcXUFCgroGSLHj5RuQNSNQi7x6kZZDD3z6XrloaeUhjMggkD5kMAN7lOer9Wc46gEsFqqmxOn3BirKj58MubKU79Jz0FbYvACAnz2xJqhtOupcXzX5mUe7sCg/bDaxILpzxmpNbZLd8RqNaBh7W39PENDrTTlZ0F5bJX0Eg%2BHg8e5apzos7cP689NfdXYou%2BvvvNJ%2BbtKQz7wMAdGwEHguetaR36wbs36/EHdiUrdK3uJx0wxb6%2BiwHXea4A3yOOgDIBhYe45yUjfSLuarlnheCouWmeeo1mjQBxo4F1q5VUJdpz0xXknlhC5pXXlTPtxXjokUL9TPvu%2BPcOemvm5vEtE9LoznpDYMsVRSc9DtNYpIudNtLb/miIbGPOTk5trLXWHXBSddClPOklW6Vh4fFM5uV46UcOiV5Ps%2B1pbzc9g8FVg7hu1kOOckgB/j%2BBJWV9mehpLQ45xqFZLHTAI00dggFr1HHuuoLjqo6mHVWdc5JvwXSqgNvPNSqz6zWg3Cks7GMbpbPzVaCeB8A0OaU8zpdXp4yC7/OAaVTnHSjxvW1OOqA9dgnGec8MemaISosqEVK164pxzXDGlRWIwYGK/bFw3DUBSf9zpVwXBK67RUQEABfX1%2BkpKSgqqoKp06dwjffqNEAZbZ7QUHBX1VEISEhISGhu0pi42jNJSzpQreNsrOzMWLECMyZM4fyU9%2B7dy%2B8vLywYsUKrFixAkFBQRg2bBiOWgJxNGzYEL1798aIESMwderUuikc%2B%2BbQ6%2B2/TZj0xo3VpW/ZWNygAf8SWuk285QTERDljUeenoo1LTBQTZb3pwUEqIY7nuUwQI0DwjVyk8dIi7uLi7TyW15O18Hthx%2BkD/LS%2Bv/%2BR0c67dZN/SwXqKREsUTnF6huQ4q7SZFO9YYhA5P4%2BgKPPAKcOqWG%2BCaDs8i%2BJLm5SuFDQ9VNZHIbNW%2ButhF5eU9PoGNHycOANF72MF2UPnACSgFAwzaq35Dcfn5%2B9vsCma71HHgi03nP2WovHnvBWt0xqS1eGcljukprVxPqGNmnZLenmzcZC6z9zX2ZRKAeo1F63tnZqnHZ1Nx%2BsCKtOiCPsGjr9ZJLitmslLHATR18LjrAA0CRzhOVxN5SL9l5NyQECA8HUlIoy3DZUjWYkAFAWRvV5Q0ADGSQHfkZ9%2BnD72zy5x49lPS/cQLwDhyonl7l83/U/XQAqoaqAdCUQEVyGwCSewv5nOTNrRERUvCl6Gja0v7oo9Lf0FBg9WpgyhQqqqpxrbofidz4KY/pXxNWKukmE9AKwIWnpiuG7PuNf6r3MhgBNEVzw1WgytIRPBqo6fID9vWlV9TIwc377jh9Wvrr7y/V48IF1WcIAAJbQujOlJikC9UrBQcHK7x0%2BS8A/Pzzz5g6dSrS0tKo/CdPnsTrr7%2BOJUuWoGfPnrhw4QLGjRsHX19ffGz5gtLpdFYbPWXFxcUhTo4AKSQkJCQkJFQrutus3nUh4e5ym%2BvMmTMYN24coqKi8Mgjj2DmzJnIz8/Htm3bMHz4cMyYMQMdO3ZE9%2B7d8d577yk4wtLSUixduhQxMTGIiorCuHHj8OefqkUgLCwMH3/8Mfr27YuIiAiMHDmSmjTb0/LlyzFmzBgMGTIEUVFRWLFiBR555BFUEiN206ZNiI2Ndeh6X3zxBRITE/HKK69YpV2%2BfBkjR47Eo48%2BChcXF7Ru3Rq9e/fGkSNHAABTp07FrFmzMH78eERERKB37944cOAAZs%2BejcjISDz88MPYsmWL1XWFhISEhISEqi/h7lJzCUv6baycnBw8%2B%2ByziIuLw/Lly5Gfn4/ExES8/vrr6N27N44dO4aIiAgcOHAAZ8%2BexfPPP49GjRph2LBhWLx4MQ4ePIgPP/wQjRs3xgcffIAxY8bg66%2B/Vny4U1JSsHHjRphMJiQkJODtt9/G2rVrHSrbgQMHsG7dOoSHh6OyshLr1q3DgQMH8PDDDwOQJt5Dhw516Frz5s1DWVmZEol03LhxymZRuZyyzGYz/vvf/2LgwIHKsc8//xxr167FypUr8dprr2Hs2LGYNm0aDhw4gE2bNmHWrFl44oknYHSQXcvlpAcEoHEN%2BOvOMJcdYTJz82gAgWuDj21PZFnI61NllBnJMqWFpbWQ/gAcWLtmO/r6qp%2B9vOi/AE2P4Vxfq41I2IUtNDXcLDt0bbCpa7sv/BWq95x00n/HBj/b1cV%2BHZzh2ddFGR0aTzLjm8P3dkhanVEjnSxKtfqqA89JYanb4qiHhkp/5bYguedw7jlyMefkf3gBJLRiMzgiGS5v470oOOl3rgQn/TbW1q1bsWTJEuzbt0%2BZtJ47dw6xsbGYPHky1q5dix9%2B%2BAEGyxsnOTkZv/zyCzZs2ICOHTti2bJl6NGjBwAp0E/Pnj3xxhtvoG/fvggLC0NycrJi7d68eTNWr16N3bt3a5Zr%2BfLl2LFjB1JTU5VjM2bMQHFxMd555x2cP38eTzzxBL777js0aNDAzpWsFRYWZpOdXlBQgEmTJuHGjRv45JNP4OXlhalTpyInJwerV68GAGzZsgULFy7ETz/9BAC4dOkSHnvsMezduxdBLLvOTv0EJ11ISEhISMi2hgypm%2Bt%2B/nndXLc%2BSljSb2NlZWUhKCiIsirLwXwAoFmzZsoEHQCaNm2KXbt2ITs7G0VFRZg0aRJcCLNGWVkZLl%2B%2BrPy/IRFtztXVFc78nmMRhcOGDcOzzz6LwsJCbNu2DdHR0U5P0O3pjz/%2BQEJCAgICArBhwwZ4EdZRPyKCnV6vhw8REU9nMUFVOrGGxuWkBwTQm5mchFMXmmkLGQ957Gi6rTye1y%2BqGTi8XjOx%2BYiHZWaNP86yqUk8s06nlo/M43HA8iPQ2xuIipJ2YubnqxnCw%2Bkb%2BvtLG6gsm7AKPehNl1Zt8PN36vleXtLOzqNHJdY6AJAb5Tgw%2BNIG6u5aHkP85En1dHd34P77gV9/peve0c3Cq7fBps5vrm7es8Vat5dOLgzI5XQC2c/dA812Zb2L/ZgAWoxx%2BvrOc9L9/Gj2sxUHnbNxlKoE2ads8LNzqgx2y1dQoJaBx6snN2LLeZxiud9kNrcyZSwy%2BlHncsfTUgtnvEkTYMwYYN06he8NAGWJ02yWDwAMZqKdeJ2NtaQzAy6/0tPu6Vp9VasNAEgbRQHbHPXISOlvSAjw5pvAnDnU5tnLM1ZTbcDGhyApk0Yj0KwZcPmyeryV6aqawdVVChhx/bq6MZRcKbMRG4GM0sodcLuJ92LXrsCBA1Qfzol82HJq/eKkC9VcYpJ%2BG6tZs2a4cuUKKioqlIm6vLGytLQUmZmZqKqqUiai6enpCAoKgr%2B/P9zc3LBu3Tp0IGgWf/zxB5o4uxxqQzrGT6J9%2B/Zo0aIFvv32W%2BzYsQNz5syplfsAwL59%2B/Dqq69i%2BPDhmDx5MlyZbz%2B2LDUVl5PuKKfbhhziazuZbpVHAwhcG3xsrbLIkr/bq6qYOpDUDUD6IiKP8Tjn5eXKcc12lCkupAoK1OM86DsBg9dqIxZLDVijqVHB8OoZNnVd9YVbqXrPSeeNV4afXc4EG2LvXx2efW2W0aHxxDK%2BCb63Q6phZ6zO6ZQceE5WLHWWo04YaQBI9SfoLlrPkRcbobSUOO7CuUB5uf0AE2z8By2xcT/y86lj9ZWTXp/eSberhOPSbayePXsCABYtWgSz2Yzr169j7ty5eOihhxAUFITr16/j/fffR1lZGY4fP44tW7Zg2LBhcHFxwdChQ/HPf/4TGRkZqKysxBdffIEBAwZQm0drW8OGDcOyZcvg4uKC7t2718o1//e//%2BHFF1/EtGnTMGXKFKsJupCQkJCQkNCtl9g4WnOJGc1tLG9vb6xfvx4LFixQJuwxMTF4/fXXsWfPHjRq1Ajp6eno3r07PD09MWnSJPTv3x8AMGXKFCxfvhyjRo1Cbm4uQkJCsGzZMrRt27bOyjtw4EC8/fbbGDt2LOVmo6XffvsNCxcuxKlTkpvA6tWrERoaigYNGmDVqlUoLy/H3LlzMWfOHBQXF8NoNKJLly5Ys2ZNXVWl1kUxni2Gf72ev8lKK91mHvLtJpt%2BCdMbb98suYFK6%2BWoMzP%2BLCYTdCVm5V4VFeoOSjKyOXVdef2b3HVJWpx4Zi/CakUGS3R1lZbXzWb1Et7p6WoG2RR27Zoa4ZDcdCYXklhtcDOypnQdjAb1WGmpumoj79MljWrSfS0rA7I1MD%2BfWromn4P8HEluM3V3TrpVyHvoOMdsp7u4WK88WfUzLa5zHcv5OjKyhK0HIDW4n5%2B03EE%2BKK%2BG1ufZuITcXQsLVdcmQ7bqVgJXVyAgAIa8LLUzsqtxbB00TOWkMdnmeAoLk/7Km9pbtJD4/I6KvJjc2UhzPWlm5gy4cld1g6PsLqcVENRpkRx0QHJvIa3ne/dKf%2BUVuSNHKEs7WUX5MzkZJF8/8mdi8Y52nZJdWwoL1bYhB4/8Qi0poVfttMaT/AVBbjwVBqm7QuIp3%2BYKDQ21SVwxGo2YPXs2Zs%2BebZXm5uaGxMREJCYmcs9lcYvO8MQnTpzIPe7j44Njx445dA1ZZrMZzz//PIYPH47Vq1ejsLAQU6ZMwfTp07Fq1SqsWrUKgORT/re//Q1HjhzBW2%2B9pZR1wYIFdutBctmFhISEhISEakd3m9W7LiTcXW5z2eKk//zzz8jMzLztOelXrlzBfffdhxdffBFGoxH%2B/v4YMWKEwkGX9e677yIwMBBNmzaljsfHx2PZsmV46qmn0KFDBwwaNAjHjx/H5MmT0bFjR0RHR%2BO///2vQ/USEhISEhISErpVEpb021j2OOkNGjRAWVkZ3N3da5WTPnz4cEydOtVmmTp16oQHH3zQYU56ly5dUGpnp1VKSoqV28quXbvwwAMqAePgwYNISUnB559/TvHRZX322Wf46KOP0Lx5c4wZMwajRo3CkiVLsGDBAiQnJ2P27Nno1auXw%2B1eF5x0ZxjljjDMuXlIygAX%2BFtDaVTCIf63zP%2BVgeOeDJlAg0msiSQmiEXKkji5NE6y5KsBvybxxbJXgZV3QaW33Qy13Rf%2BCtV7TroDcGytOpD8e7nbkN2nxnxsjfMdGk/yO0nmbMt/HRVZXt5NNMroCObc4fvbuoAGB11xc7HBUdfqCqQ1mPucdSb7GTRiLzgkjfgR9ZWTLizpNZfgpN/Guts46VVVVViyZAk2bdqEjRs3IiwsDFlZWcqG1Hbt2iE6OhovvfSS4tISHx%2BP0NBQzJgxAwCwZMkS7NmzB9u3bwcgBV167rnn8BuJ7HKgfoKTLiQkJCQkZFuPP1431925s26uWx8lLOm3se4mTnpBQQGmTZuGU6dOKRP0qqoqvP7664iPj0e7du1snsty0n2JqJMuLi5O1QuoG066uUx9hjxGOSmtdFt5TFcvqBk4wN%2BK5q3sFdHKKsJylQ0VxCYyTgHyy1SLky3%2Bt/eJ/dIHT0/gwQeBY8dofmEroowcJnGWUXV30uslA1RurlqPgD1b1PP9/IDevYFvv1WtbWSQLIMBaNoUuHpVrShrpWPAzoePqCZtDw%2BgXTuJnU5uaI2qPKhmCA8Hjh%2BnMpg7PGSvGa1ub/Wc3aqsMzkBSq%2BCzl6ydKzSfl/PyTNbkuqGk%2B7vxyxPOAt7z8hQP/Pg2AByPPzslu/aNXWVx81N6poXLqik0/saZdH3Zzsj%2B/5j65DLMMIZvna%2Bq2oVtzmedmySPvj7SzOmnTspdF/ZsFFUM1hx0ouJ3bEuLtLG7oIC9SbkCZw65uoDqGQWc04GAOY1gUOc9ClTpL82OOiQXSNtcNQv/fso1QYs757cG%2BvmBjRvDqSlqc85VHeOzhASIt1fzkDC4DmxFwAAAWo7cR/Ed5b4DjbiR%2BR0fMjSRIKTfqdJTNJvY90tnPS0tDSMGzcOQUFB2Lp1qzK5v3r1Kg4fPoxjx47h3XffBSBN5t966y3s2rVLiTJ6O3DSq8Mod4RhTuXRBP7WUBqVcIiZTJISAGnWQR7ToLuUc1Z5KSSxTHEhlZurHuex5MvK%2BMc5YosPSPNv6nhlvt0MddUXbqXqPSfdAch5udF%2BHcgAVbJKSojjPA62M3xsjfMrOX3dajwxbnnIybE%2BZk%2B891plpXpco4y8t6JTdBdHOOkE8xyAFQddi6NeHU56SQlxXKeRgfKNsYiIveCQNOJHCE76nav64bgkVC3dDZz0mzdvYvTo0ejYsSPWrl1LWd%2BDgoJw4sQJ/PTTT8q/oKAgJCUlKRN0ISEhISEhIaHbUcKSfhvrbuCkb9u2DVeuXMHOnTvxzTffUGm/sBaSv1K8%2BmjVkUh3X7NcPd6oETByJExffsq3etlKJ80WjRoBo0bBtG2Tkuf8gElKstEVCAFwybUVSi0bp1q/v1I9v2FDYNgw6LdtUazMenLZtkEDIDYWhtQUIDtbOvbII2q60Si5iuTkqFZurxZKsi1m8tXwvgAsniwArod2o4x1bKh1HYCqQNXFpUk5a50yIMCHOGbZgwFA3UgbEaFYvQ7cCFWSPT2B8ObA8dzmisdN12cId5iwMGDDBmD0aMBCPooh8aMlDQD0R9SNr9U2AoBOnej7N2lCrfu7ryX2OzRqBIwYAdO/P7PdF9j0p55S02UXhJs3%2BVZJTrqOk667mUufL298c3GRluCLihizWR3bf8gVEVdXyZ0jN1ex4N40qpu45SLmF%2BmVIvoGBannyyttjRrRyxF59kOHRqTvUP/j6wvc9wjuy/xOjV7bIFxNl3cnlpYq46GsnF7hMxjoY2euqXUwmYB7/YFzWf6Kgbbdqc/Uk/39gT594H0glXJnuTBoknL7ZgAu9xxFWY5bVZYQbWCEoaqUaoNLBapLjcEABPoAGUU%2BihGY2scNIABAFgIgD9kmRYTbicEAIBB%2BZsKXBITbEqevnbmhuoG4uQEt/YCLuX7UwpZx7R66jjNWU3WUn7nRaHnn/fsold76XuI5REQAR48i5ImOqrX9yhWikq4AGiHUT3Wxw%2Bz31PSQEGDaNGDLFsXl5lrSe9TpAQCyDIEgH39DYrjoAVS40JuY0zoOoet4XwyN9AdnCa8e6Ha0pBcVFWH27NnYs2cPysvLERMTg6SkJHiyEANIe%2B127NhBHTObzejWrRvWrl2LyspKdOrUifJoAIAff/wRHg7GKxCT9NtctwsnPT09HTExMdi9ezflN6%2Bl5557Ds8995xClGG556z27NmD%2BPh4XL58GRMnTsTHH39st2xdunQRnHQhISEhIaFa1u04SZ89ezauXr2KXbt2oaKiAi%2B//DIWLVqEpKQkq7yzZs3CrFmzlP//8MMPmDx5sjJfOXfuHMrKynD06FEYq0lSE%2B4uQkJCQkJCQkJCd7WKi4uxY8cOJCQkwM/PDwEBAUhMTMS2bdtQzNuEQig7OxuJiYl44403EGrBgp44cQJhYWHVnqADwpJ%2BV0i2Yi9cuBBLly5FTk4OHn/8cQwZMgSzZs3CpUuXEB4ejsWLF8NoNGLBggU4fPgwMjMz4e3tjaeffhoTJkzAn3/%2BiYEDB6KyshIGgwFVVVUwm83Q6/VKJ%2BzUqZMV15zUl19%2BiS%2B//BJFRUWIjo5GamoqysrKUFVVhfLycpSXlyu0Fb1ej5SUFLRq1crm9WwpLS0N8fHx%2BO2339C6dWtMnz4d4eHS8vOlS5cwd%2B5cHDlyBEajEX379sX06dMdHkhcTnrDhtabSZ0RyVjXYhrbSifNFpw8mmhoLYY4uTzn40P/ZW/A4QE7gjxmT6v1yNcm%2B0xjT6IJZQ42ycNWwqwDUoh18i9AEzt4bUSWwRarvqZ9wRk4dXXTWWY249pV95z0GjLEHYDRa9aBRJPIrmCkS5jGeNCSRleln7kNfrZcBJvIf7buOmsXHFm8Kmii4Ks0LqDRV8n62houbN3YOsqvRZttEBGhfuax1HkVJo%2BRxCcZvEAAGGqKywe0n%2BPdxknnfgc3auTQd7DZbMa1a9e4acXFxSgrK0ObNm2UY61bt4bZbMbFixdx//3327zuokWL0K5dOwwaNEg5duLECZSUlGDIkCG4fPkyWrdurQRSdFSCk34XSJ6k9%2B/fH/PmzcOlS5cwePBghIaG4v3334fBYMDIkSMxaNAg3LhxAxcvXsSyZcvg7e2N1NRUJCQkIDU1FS1atMCXX36Jt956C9u3b8eSJUuQkZGBDRs2UBhIe2Xo2rUrkpOTUVlZiRdeeAH33nsv5s2bh6%2B//hrz5s3Dxo0b0bJlS5w/fx6jRo1CYmIihg0b5rC7CyCx0U%2BdOoXVq1ejQ4cOWLNmDT788EN8%2B%2B238PDwQP/%2B/dGlSxdMnToVZrMZY8eORY8ePTB58mSH2lNw0oWEhISEhOzr0Ufr5rpxcZzv4Jde4rrasjp06BCeffZZbtqkSZOwdOlS/Prrr8q%2BuYqKCrRt2xaffPIJOnfuzD3v0qVLePzxx7FlyxZqIr9gwQLk5eVh0qRJ8PX1xSeffIIVK1Zg%2B/btCGFxvjYkLOl3kcaMGQN3d3e0adMGjRo1wpNPPqkgFzt06IDLly8jMTERer0eXl5eyMjIUKKPZmZmokWLFhg8eDB%2B/PFHjB49GsXFxfjyyy81J%2Bikpk6dqhBaEhIS8H//93%2BYM2cOHnnkEXTs2BGBgYHIzs5GTk4O/Pz8bP7i1dLQoUMRGRkJAJgwYQL%2B9a9/Yd%2B%2BfWjSpAkuX76M6dOnw93dHZ6enlixYgUqnfjJz%2BWkN2zIAH6dY1PjM2YTWN%2B%2BwK5d1CYwzXTWks5wkS/1oJnILA845KAGQ5y1pPfoAXz/vcRuBgDSOsBhmOe60wxzHvJYLou8FzAnh6a8kcZ%2BgMNVZjeOssxhkl7EYRofL7pXSXZ3l4IZ/v67itULX0S83Fu0AGbPBv7xD/W6I0fSbdS9O/DDD2obAYD8Euew6gFIDGRZlg2BSE213RfY9L591XRbDV3TdHnM2wB055SrFr064aSjlMzgNEPc2404X6dT%2BwnRmXIKy%2ByWz//Ez%2Bo1vLyk/n/0qMQRB9RImAB3PJQ1VMcD4HRXxb1/qMHi4O0NdO0KHDhA4TwvP9BHuTYHBY9mjUrttkFGtmq25iG%2BSYsuNy5BGcGj512AXC7g9LWLuepKntEIBAVJ%2BzjJ4UJal3l1JC3p7DsPgLRJVBaPpb5rF10H9sVErhw3aQKMGQOsWwdYvruy/j7NbhsB9IIlL8SGjPW3VUcPj0LLufWLk15XlnTud7CDEb/t7UM7ffo0li5diuLiYmWjqOzm4kWukjH6/PPPERERYWVpZ6Ozjx07Ftu2bcO%2BffvwzDPPOFReMUm/i8QG9fEhluHloD5ZWVmYO3cuTp8%2BjeDgYCVIEDmJjY%2BPx/bt2zF48GCnuerkptGmTZuitLQUubm5MBgMWLx4Mfbu3YsGDRrg/vvvV9xgqiPyPjqdDoGBgbh27RpcXFzg7%2B8Pd8KHwZmNrIANTnpNF6R45A4tpjGbznsjEnk00dBaDHHeSyovTyWXaDDMKzjeRCzdhcUul5c7jpV2SBrQYzJukqziYuI47%2BX%2B55/qcZLiIotsI14ZWFZ9TfuCI2zpmqazsQcYQDf7zGqfk15DhrgDMHpN9rRMcSFVUKAe1xgPWtLkc/N%2BtOXnU8fZWzEoeOt2YNqAh/ImEd%2B8EBQUCl7rAla%2BJ6D6Gi88QWkpfZytAltH9rVo1QY8ShjJUue9gMgXExk4Sda1a8rxmuLyAe3naNRg%2Bv9VqqtJOvc7uBbUqlUrGAwGnDt3Dg8%2B%2BCAA4Pz58zAYDGjZsqXN81JTUzFmzBir44sXL0bfvn0pal5paali/HRE9cNxSeiWyJGgPpMmTUK7du1w4MABfPHFF3j11Vep9NLSUsyYMQMDBgzArl27sG/fPqfKQFrG09PT4eHhgQYNGmDRokW4cuUK9uzZg2%2B%2B%2BQaLFy/mIo8cVWZmpvK5srISV65cQbNmzRAYGIicnBxqE8hPP/2EDz/8sNr3EhISEhISErq95e7ujscffxyLFi1CdnY2srOzsWjRIgwYMAAmctWHUE5ODs6fP6%2Bs3JM6e/Ys5s6di%2BvXr6O0tBQrVqxAQUEBevfu7XCZhCVdiFJ%2Bfj5MJhP0ej2ys7Mxd%2B5cAECZxfKxaNEiVFRUYP78%2Bfj0008xdepUbN%2B%2B3eGlpnfeeQcLFy5EcXExli5dihEjRgCQIoW6ublBr9ejpKQEn3zyCc6ePYtHq%2BnUtnXrVvTu3Rv3338/Vq6U%2BN89e/ZUfhEvXLgQU6ZMQWFhIebPn4%2BHH364WvepLVW8QPvS6QFUDBvJz%2BxAupJnhOri0nr7F2qiry8QEo2Q3/colr%2BqCf9Hna8DUDV0GPF/jvXRwt0HIC31y3J3Vznplh9EfsEtwIrZ56ZYl%2BTfk76%2BjDtLKWFC0%2BkAoxG6MoLtzNuYR%2BwYvBnSjjrsDSC/yb2Kxae93vq0e%2B8lLEKbN6sZ5N1cCxeqZi1yebNlS6l9vv8euHhROVwy7Bm1%2BABKm7Wi6mi8j14y1QGoGj5C%2Bb9VxHsAFUPVdBbPrwNQ5esHW2LTWQufAUCZJ32%2BobSQvpmrK12w0rq14lU1pN83OgBVfqqLi4nxZgEklxG5nUvgRp1rBFAKI9PDNSze/fpZH%2BvaVf1MhJ5X3DoKChRTeAkRCd7FRfU2kZuR9JaR69C8OTEe9ASHXb5%2BaChlgm/enC4eG2cAX34l/fXzA2JipL5KRLIMIXnynp5AYDgCM4%2BrS6JPuukAACAASURBVEsUrNsLCOiEgIs/Ky4/B4w9qdPDA4HjmYFq3IHf1qvnBwQAgwYB330HZGUBAMJI16%2BQEGD6dLTcNI%2ByXv%2BaQMR3gPXClNyf5XY1m5lVCisOOiQXF/lEsg0sHHX07atY2r/YpvYaX18gGsCeLtNw07L39Mnyy%2Br5OgOAxgioyARI17xSy4ZznQ7Qm6AvM1MvvlaNLYV3cQHgjmYNiqnxdr0I9VK3I4IxKSkJCxcuxMCBA1FWVoaYmBj84x//UNJjY2MxcOBATJgwAYBkbATA9SqYP38%2BFi5ciCeeeALFxcVo37491q9fT3k1aElM0oUozZ8/H/PmzcO6devg6%2BuL/v37o23btjh79iwqKyuxadMmbN68GUajEfHx8fjPf/6DqVOnYs2aNQ5Z6iMiItCvXz%2B4uLhgwIABeOWVVwAAL7/8MsaNG4eIiAgEBAQoRJezZ89Wqx59%2BvRBUlIS0tLS0KxZM%2Bj1eiV4gL%2B/Pw4dOoRevXqhuLgYISEhSBCbPoWEhISEhO5qeXl52YwvAwApKSnU/9u3b2/Tx93Pzw/z58%2BvUXnEJP0uUHBwsFUn2rNnD/V/kpqyc%2BdOm9c6efKk8lmn02HDhg1Ol2H8%2BPFW6SEhIfj73/%2BOFStWYM%2BePcoO7FWrVlmVT0tsAKNt27ZRO8E3btyofJY3drjWOutPSEhISEjo7tXtaEmvbxIzE6Fbrj179uD999/Hn3/%2BiaKiIrRv3x5z5syp9vXkSTj5wyM%2BPh5RUVGIiopCUlISysrKEBERgW%2B%2B%2BQaJiYmIiopyCNfEU51w0m%2BFtLjONRUJFJeX32348dmSBrYZVNB625lsSoufTX4mL68c12Jfk5uL5GVycrmcU2wnil9/JDcIt5HUJqk7Trp9OYBB10yvMXtaA3Su1dc060Be3xZEXEvysrsNzjrIfUG8wAHk/Tjpnga7yZKLiyz5/US%2BpzQY5IB22AHZa4XLmge0OegaHHXN16oWbB7QfinU4ni7lRKT9JpLcNKFakVdunRBqR1qQUpKCoKCgpCRkYHevXtj6dKliI6ORk5ODl566SUEBQWha9euVpZ0dgVg7ty52Lp1K3WsvLwcZWVlcHd3x/jx4zFhwgRlkj5x4kSrSTyZ5gx/XZbgpAsJCQkJCdlXly51c91Dh%2BrmuvVRwpIuVCs65OCoadCgAVJSUtC8eXMUFBQgIyMD/v7%2BDvPQ33jjDbzxxhvUMZ4lvS5VF5z0ikracsJj5TqTzsuj30e0j5cXEBUlMbktm7yqHqXrZMUgZzeOshl%2B/VX9bDIB99wD/PGHskurIqwtdTqvDvL/bWCbYQSzI5DNxDL7mZvkF9FRKVl%2BNnm6TidZ/YqL1ct73LyqZuCwr7FsmZoeFARMnAgsX05tTit9a77dOrJUOraZrTaOMu1otXHUSWS/1cZRgzVJz1BerJ5sMknPmGSMmystZasbTrqfH01%2BYutAltdWO2ulFxbaZk8DgL8XJ/QleWNiszDc3KRdnGlpCj%2BwqJm6M5TX10hjK6%2BMxssX1Aw2mPsVzdVozbzxpv/vbumDt7f6PiA461T0W17gALK%2B7u5A27bA6dNK%2BnFDJ7unh1/crp7v6wv07Ans26diLAn3SjRpAowdC6xdqzDIAeDCU9PtNQFlSWceAQAg1I9YFeVx0Mm4AxyO%2Bp5F6oZ5zmsV0e1U0hhcXaWoxNnZ9ECTccg6nVTQkhK6M8qfqzHe7kRO%2Bt0kMUkXuqUyGAz46quv8Omnn0Kn06FNmzYoKCi4rXzC64STfiukxXWuqQispSKzmX/chjSwzQCPMGOdyaZ4XxokP5tcZZYnu1VVxHla7GtyYibryhXquHYdbwNVkrQJMI3kAGOcI%2Bc46fblAAZdM706daCkATon%2ByKvGTXrwLs%2BizbREkFyASBN0MljZAAzWWTgAN54KC5WZqiFHO8bKu6AheJC6eZN9bgGgxzQDjvA/uikWPO8DPIx%2BbgGR13ztarFige0Xwp1MN6Ebg/dPjMjoTtCO3fuxMaNG/Gvf/0LLVpISL7Zs2dXm%2BICSIGYWFebHF6gDyEhISEhIaFbImFJr7nEJL0eqaSkBDk5OQi0gtla6%2BLFi3YjYNVX5efnw8XFBSaTCVVVVfj%2B%2B%2B/x5ZdfIpSEAjup1q1b48aNGzh48CC6dOmC7du34/z580q6m5sbiouLUV5eXncWe3ltE1D9KIqK%2BG8pTrr%2BvffU9CZNgL/9DfqPP6SWdR1Ot5Hn%2B25TlGRPT6AjgKN%2B0Si0uFf0WLFcPb9RI2DkSOg%2B%2B1SNZEm2XcOGwLBhwNatakTSxx5T0%2BXdWV5eiv8G20Te3tZNRATBBWDt%2BlFSap9v7VZAmLU4N/FNTlbTmzYFJkyA9yergKuSG8uRAW8pyR4ewAMPABcuSJcAgMiXhqvnh4UBGzYAU6YoEUdPrlXdvkwm4F4A58bOpyx37TaulT4EBACDB8P49Ze0RZGEW3t7Aw89BN2hg4obAuXQY0nXH1HT0ZQIN28yAffeC935c3wLKyfdQPr8mExAq1YwpF%2Bgz5f7guxDcP065UPg01waz/LKhKenp00rtlYeXroulQjV7u0NdOsG3YH9ahv06gt7cjOyN9LBaHByOWPbNvWzvz/Qpw%2Bwd68a8fOhh9R0eTejl5fy2cud9VfTw8NNPfZnuvocjEbpsWZlqcbrFgcPqqcGBACtWgEnTlB9SS9HU7a8c/TmQmrAVQweQtwdqOgVQ5XIaswCyG8VrlyC3LuqcP/bd1KeU9fSfPoC8ER4a6IMbeOYdACPPqqk/979OSXZzQ1oDiDtmemUu8r9xj/VRkJTtDJdBVwIo43cJ3QmAPciVHcO0BF9eTbx7g0JAaZNA9asUaz1XA76oqOKpfzJOGL5zcJRj07sqFjaC/LV811cAA8ARV6NqfeeV5Hlmen1qjsL4ZtU5qNusDUAKHMld98C7lXq9aW28lTenQUFtcsHcEZikl5z1Y8twEIAgFGjRmH//v2a%2BU6fPo0BAwY4fN3o6GhsI79Q/kI9%2BeST6NatG2JjY3H//fdjzpw5GD16NC5cuKAETAKAG5aJ3xUy0IQNFRUVoaqqClOnTkXnzp0xbdo0PPLII0p6ZGQkAgICEBkZaZNnKiQkJCQkJCRUnyQs6fVIjrpo5OfnUxPa20lGoxFvv/02AOnHw4QJExAXF6cEE5IjkMbGxiI2Ntapa//3v//lHm/cuDG%2B%2Buor5f8kR90ZqouQkJCQkJCQYxKW9JpLTNLricaMGYMrV64gKSkJJ0%2BeRP/%2B/bF48WKcOXMGPj4%2BGDRoEF544QVcu3YN48aNAyBF71y3bh1CQ0OxYMECHD58GJmZmfD29sbTTz%2BthK11RmFhYYiPj8eOHTsQERGBVatWYf/%2B/UhOTsbFixfRpEkTjB8/HoMGDUJaWhr69OmDr7/%2BGvfccw8A4Pz58xg0aBD27t3rEDf81KlT2Lx5M86ePYumTZsiKSkJUVFRSE9PR0xMDHbv3o1gecnWAbHnhYWFYdasWVi3bh0yMjLQtWtXvPTSS5gzZw7OnDmDe%2B65B8nJyYp/vCPictI9PNT68gDcpHjpJPu3QQP6LyutdBt5tJDHFMnB35/%2BC9DoE5mvTIY3JgHE8lor4a%2BixSh3RJrsaK2bkK4gDRvSf0Hvk%2BOi3sPC1M9ynyH6jgYaW5LMhuZxoQGaVS0XiLeBz1a6Q4Wwk04%2BZ1vwaTkP5zkDzrHgq8UxJ9tI7thEB3eGk25Lmpx0cmzwOONaTH0NaZ6uxRgHrMeAkwNOazjVeDzaKys0XymWA5aGstXG8niwNRY0WOyaHHQNjrpm7AVAHU/sXwdlD6P%2BV06UxSS95hKc9Hqk6OhovPTSS%2BjQoQOeeOIJJCYm4qmnnsLVq1cxceJEREVF4c0337RiiM%2BcORMXL17EsmXL4O3tjdTUVCQkJCA1NRUtWrRQrhsXF6dRAmmS3rNnTyxduhRlZWW4cuUKRowYgXfeeQcxMTE4duwYXnjhBbzzzjvo0aMHRo8ejQ4dOuCVV14BALzzzjs4f/68EilUq74GgwEffPABgoKCMHPmTBw5cgS7du1SJtvvvvsuXnvtNZvXCAoKwowZM5T24E3SIyMjsWLFCpSWliI2Nhbu7u5Yv349mjZtirFjx6Jly5ZOhe4VnHQhISEhodtBf6VPevv2dXPdEyfq5rr1UcKSXg%2B1Y8cOhIWFYfTo0QCAFi1aYPLkyUhISMD06dOt8k%2BcOBF6vR5eXl7IyMiAm8VSkJmZ6ZSFWNaAAQPg7u4Od3d3JCcnIyYmBn369AEAdOzYEcOHD8cnn3yCHj16YNiwYfjnP/%2BJl19%2BGZWVldi%2BfTuSkpIcvteIESPQ3LJRrl%2B/fla%2B8/fddx9%2B4SGwCGkx2p955hn4WSy%2BoaGhaNu2LVq3bg0AeOihh/Dzzz87XF65zFacdA8PlSvm4qJCj21tHGXTt2xR0xs0AAYNArZvl3i6rLTSbeQ5Gv43JdndHbj/fgltLhMSO579VD3f31/iA%2B/apW6EYy3pvXsD336rItvIyBUGg2S1vnpVQY3l%2B6sbInmMcoD%2BMuHxvbX418YSZqMae5NPPlHTGzYEhg6lNr%2Be6qGuPplMQOvWwPnz6p7JBxY%2Bq57fogUwezbwj38Af0qb187N2KAku7lJRrpLl2gu870nv5Q%2B%2BPpKm%2BT27qU5buTGcQ8PIDwcOH5c3b1KipdOrAzYLIS9dNaSzoNPk5Z05jkDQGmg9Ky1GOWO5OE%2B55%2BIvTuensCDDwLHjiljsLRzN/vns5tEOZ0tJ7fIUlUbnPQjP6qZvb2Brl2BAwfUjYrkDIXH1GdXGhmQ%2BdVMvd3Tmx7RYIwDQIxlI6iNd1KFSV194HHUyS7HG06kUZrbzmWF9AXYMrAcSuYGaTnqyoSNrobmhqu2GwlQ38u2xgL57m3SBBgzBli3Ttlwv6fLNCWZy0FP7Kiez%2BGoF/2gctR5PHwA8Ci1vEP1eqkv5efTG0c91RVLXtwC%2Bf%2B2rv9XSVjSay4xSa%2BHysrKQgi5BAcgODgYZrMZWRyubFZWFubOnYvTp08jODgY7dq1AwBUVnOEkG4qly9fxsGDB9G5c2flWEVFhTKx7tOnD2bPno1Dhw6hpKQEVVVV6NWrl8P38vMjXz4GVGhF6KmGyHvo9Xr4EuuXLi4ucHYxictJz8%2B3fiORAG6eyHQepSU72za9xZF0Jk9hoXUyxSxmXHgASBN0Ht1FVm6uSnfhTQLLypTjWoxyR6TJjta6ydWr1uk3bijHefNgs5k4ztt4/OefynENNLYkdgyTXGiA9kuSVVREB5mxl84zm1kVwk46b6mdhU%2BzfYF4zkD1WPBOccx5bVFYqByvDiedlSZ7mreHKD9fPa7F1NeQ5ulajHHA%2BXcSI63hVOPxqJGu8Uqx3JBpKLaN2X7PjgUNFvvN%2B6yTKQ66Bkddi4cPgB/VzYnvQg2MutBtLDFJr4dq1qwZUlNTqWNpaWkwGo3UBFPWpEmTEB0djbVr18LV1RU5OTnYvHlzte%2BvI5wKAwMD8eSTT2LWrFnKsczMTGViazQaMWjQIHz11VcoLi7G4MGD611gIp2zzqhCQkJCQkJCNZL4oVBz1a/Z1F0uo9GI/Px8xMbGYuXKlfjoo4/w1FNPISMjA8nJyRg4cCCMRqPizpKfnw9vb2/k5%2BfDZDJBr9cjOzsbc%2BfOBYBaIcAMHToUzz33HPr06YNu3bohLS0Nf//73/Hoo49i2jRpGXD48OGIj49HSUkJvvjiixrf87YUb2MfteOQIzI9MdE6PT7e/vla6UyeHmd/Ze7dCh39LwDuFqvSCy9Ynz9smPo5kwlvDQC9evEj9snp7u7KTi9fV2bpG%2B7wdmVcgv53Vj3vvvugO/MbFbHUNZzYpGURafgt86B/xBoAlJmIJfPnnycSLTvQBg9W1osjfRjOOrzxQHN1lSTnG9W1Sq8HfADkrdigGL1auDKnQ1qip76s3Cx4UNlXoGNH2jRo2YRNKTLS%2BpiN9AqapC7xr1vda/NUNp39YjUAKAtuRR9zZUyozMpf3g3Jou3q6gKj0ROFhYU2IyBq5eGlN3iM5qDrAVR0UV1c3GDNIDfq1WMVlUwb6YGKSid/zJMrhnJ/79RJHQ%2B8jd2kK5KGWvhZ98WmXsSKXTe1vkpfCg%2Bn%2B5KMsHVzk1ZoGJ69XrY4m0xAaCj0f/xOWZl95VUyQFqhiYyE929HVF%2BPjAw13d8f6NcPxj3fKKsJewOfYk/HkdOeyumPun6vnu/pKY2F339XlvdCyRXLSjcALdG88iJQSdTRw9LO8jMwmeiVHnkgyuPdy4vy07mWpHLSXV2BAABZf5%2BmPMYnyy%2Br1zIYADRGdLtM5Z3B5aD/cFR5TF7e1hx1j%2B4daQu8/JzkcpeVUe9VwzxL/IbAQGD8eBjWrabaPveFVy2nu8DDwxMlJepYadSI2Mx8iyUm6TWX4KTXIw0dOhSLFy/GkiVLsGbNGuzatQvdunXDqFGj8PDDD2PGjBkAgDZt2qBTp07o0aMH9u3bh/nz5%2BPrr79Gx44dERcXhyZNmqBt27Y1iuIp68EHH0RycjKSk5MRGRmJZ555BtHR0Zg8ebKSJzQ0FC1btsQDDzxQowBLzrDRa6LCwkIMHToUHTp0QGpqKs6cOePQRlchISEhISEhoVslYUmvR3r%2B%2BefxPGHp27RpEzefh4eHVdrOnTttXnfPnj0Ol4EX7KdXr16afuaffvqp3XSe2HKxbHRHAw916dJFyRscHEydx17j448/xvbt2/Hvf/8bhw8fhpFFywkJCQkJCQnVWMKSXnMJS7pQvVF6ejrCwsKUvx9//DH69u2LiIgIjBw5kppw7969G7GxsejQoQPGjBmDpKQkTJ06VfMeGzZswBtvvIGcnBx06dIF%2B/fvR3x8PJYvX16XVRMSEhISEhISckrCkn4XKS4uDhcuXLCZ/sEHH1AUl5roxRdfxP79%2B22mv/XWWxg0aJDda6SkpGD58uUYPnw4jh07hsGDB8NkMqGyshJmsxlGoxF6vR7Dhw/H5MmTMXDgQM1yPfvss/Dy8sKKFSsUS/7KlSudqhs3mFFAABqTwYDqo0gfeFtBauyJ9PPUCs7CS3ckqoccXUkrCE91RUZC0SojJ7iKXmc32bHYLXKdbEZnuf2lGQiIkFYeR65RF9KsQyXRb6oZhMautDoTOTa0xrOtdPl6tsYbSQriBc4iAzr5%2BNB/HTgdeo0Ia47UUR6/tp6BPL5svLNctR6jzv47Q/O1phHsiHtd9r0qY1k5Adik7I6Pt1spYUmvuUQwI6F6IzIQUUxMDJKTkxX3l82bN2P16tXYvXs3li1bhv3791MuNi%2B%2B%2BCK8vb2xYMECzfts27aNmqTHx8cjKioKEydOdKicIpiRkJCQkJCQfbVqpZ2nOrJja7zjJCzpQvVWDQlrgaurq4J9zMrKQlBQEJW3VatWysbTuhY3mFFAAM215UUGIVXX6bw8aWnqZ16QmubN7Z9PBk5ydZWsaDk5tukubDobqchkkkgSpJ3AEhQIbm7SG/7CBYpGURFKW6DYIlqRSZjAH4Ysgkbh6ipZpG7cUMtIMso5wVXyqrypZC8vCXQh35e0wNmKaeWZlaYWjhedpVkzuhJO9gUruouTXUmrDQGG7lKNQED0/e3n4aX7%2BHgyeZjhx9JdqtFGeXmFdsvnX2mmL%2BDnJ8UNkC9EWJQBWDcku8TCFkIrkhDJQzcagaAgiRLCA6zbSpfL4%2BYmjf%2B0NJoOIwcqAyQT%2BAMPAKdOqWUjy%2BDjIxFn9u8H8vIAAEcC%2Btk9PVKvBvrhRlgjCTm26iBjifV6qQx5eXQ7yvXhjXcAWQY1eBjvMQZUMFSrBg2kd6HlGkVeKoGGF0zIo7v9YEcApKBx8vV571U5yF/DhsCQIcDnn6vxKQDkDH/GUn7rvurvz4m7IHTbSEzShW47hYSEYJf8UrMoIyPjlvHZucGM6iAIU62LF8yGDVJjT7zJeHk5/zgv3ZGoHgRuEYD0Bcseq4l4WNLycvW4RnAV3jyzslJ9/Dwkv1X8GDZCi1V0lttfmoGAONLK48g1alOadajk9PuKCvvjwRlpBQLi9ZnSUvt9iU1nJ/RsoB%2BZlUiqqEg9zgvolJenHC/geKuRp8NVI8IaL7AXWwe2vdlnwI55crwDKOeMWeoS5fbfGZqvNY1gR9w6sO9VEnUJSBN04lh1xtutkHB3qbnqh%2BOSUL1SSUkJMtiXgg1dvHixbgvD0aBBg/DHH3/gs88%2BQ3l5Ofbv3281abenW2VxFxISEhISEhKqroQlXchKo0aNwtNPP424uDi7%2BU6fPo3hw4fj5MmTDl03OjoaL730kuZ1tdS4cWOsX78e8%2BbNwzvvvIP27dsjUivYi0V79uzBunXr4GHZvRQfH4/09HRERUXVqEyasto9yBwjfzjIS555efZdSWyl28rTpo11PtLFhbSaubgA3t6S2Us2h5D3kk3GpMmJTJc3d5WWqtY6culaPl%2Bvp9tB3lAlp7dsSblSaDUjL92pBRbWRQGg3HT8b5Abhl0B%2BMOnglia9mED2OjhaWJWWeQ4AF5eUvtfv063PdlO8vp7fj5/tYaTrvfzsyqDlfuHnXTrPWd6GFyY80kLmV5/y01m1vWh68AN6EQc01cy1lG9wfqYlkiLM6%2B/k20i9%2BeqKivXILUMdDtW%2BdCBuXQAqrxUdysdGc5e9rNirMRo2pRO9/Oj%2B5EcoIzcsEgOGNKtUN7E2aiROk7ITc%2By1btJE2XMBDWyfzrKiI2n8sZ2Hx%2B1PXnvrBYt6P%2BzfY8dw2x6QAD134acdwY1hEo57y0fH%2BU5ehURLj96PeDhB49Swl%2BGjPsht%2B2uXfT7Um5nS7Aj9O1LW9rl7wf5OY4YwfioWdehPkhY0msuMUkXslIObwmTo/z8/FqJaiqLZJyzfPO4uDhqch8eHk5tHHUEvwgAubm58PDwoBjtcXFxDm8aFRISEhISEtKWmKTXXMLdRYjSmDFjcOXKFSQlJWHWrFn46aef8PTTT6Nz586Ijo7GkiVLUFpaikuXLmHcuHEAgIiICPzyyy8oKCjAm2%2B%2BiT59%2BqBDhw7o0aNHtSN5Xrp0CRMmTECnTp3QtWtXzJw5E6WlpRRLXdby5cvx/fff27mapEOHDiEpKQlXrlxBREQErl27Vq2yCQkJCQkJCQnVtYQlXYjSunXrFLeUDh064IknnkBiYiLWr1%2BPq1evYuLEicpk/IMPPsCzzz6LXyzLcjNnzkR6ejq2bt0Kb29vpKamIiEhAY8//jhasEuUdlReXo6xY8eiS5cu%2BO6772A2mzF27FgsX74cI0aMsHvu3LlzsXXrVpvpvXr1wqlTp5yKwsqqTjjpmrBeOJ7uaB5WWlxmZxjjPAY4uauSBAqTYo/zdmLWRFp10JIzz8mWZPcZHheavV5t9IW/QHcFJ53kdfP6kiP9vSYi4x7Y4pyz/YPtJ/I1bDHIyfLy8nja55xrYs71DtThr5bWc9Qar47El5BZ6rY46hrP0dVFcNLvVIlJupBN7dixA2FhYRg9ejQAoEWLFpg8eTISEhIwffp0q/wTJ06EXq%2BHl5cXMjIy4GZ52WZmZjo1ST969CguX76M6dOnw93dHZ6enlixYgUq7Yz4e%2B65R2Gkv/HGGzbzbdu2DadOnXK4LDx99tlnjnHStSZO5IueDAoii%2Bcf7Uy6I3nIMnp7W6eTX8K8dCaohpVYCg4rrUA%2BzBc2b4qjNe%2Bh0gMDrTNo1aGmz4ntB5060f9v29b%2B%2BQC/7Z1J1%2BqLtZzOYt98fJgfIhxp5dG8BlEGXmmpIuo5/Y7pi/7%2B9P%2Bt788hj2j9UNfq70S6Zl%2B/917rDCEh9q/P9hN2/wKL/%2BSJ9FNv2dI6nZhgclJB03OrUQd2wLN9U%2Bv/zDPQ7ism6wzke8nESdcaj%2Bx75OhR%2Bv%2BbNtk/n7k%2B%2B1ZyZLwJ3R4Sk3Qhm8rKykII88IMDg6G2WxGFsnHJfLPnTsXp0%2BfRnBwMNq1awcAdifXPF2/fh3%2B/v5wJywywcHBAEC5ufxVqhYnnd3RyLKlSR6xLd6vo%2Bm28rCTSWe5zIUELo3HHCavZTBIE/TMTHUjGzmB0elUbjTZDvK9dDrpi7CkhEqvcqO/EDmIbrvpumsanPQmTexfQOs5abUxAPzvf9Jfd3dpgn76NI2ZbN2aPt/b2/7GUTadnSD8Bcz%2BnDyzJaluOOn%2BPiY2k1McdKtNohwYfE5Bqd3y%2BZvz1MyurlL/vn5d7UvkBkVef2cnm0wZqlzpyaRVXz5/Tv2Pm5s0ub10icYTyj9AbfUjef8RL24CW0Yep5zcv%2BTuLk3Qf/tN6c8X/SPsnt6yXKMO5FjgNQJAm2t5fZVM5zznChdm0s72lTJigzDvvWRmePlsO5P3s8VB79tX%2BmuLoy6v/Np4jjlVBkty/eKkC0t6zSUm6UI21axZM6SmplLH0tLSYDQa4evra5V/0qRJiI6Oxtq1a%2BHq6oqcnBxs3rzZ6fsGBgYiJycHxcXFykT9p59%2BwsmTJ9HX8jIjN6w6utG1tlQnnHQepUWLuewIk9kZbrMWl1mLMc67T1mZ%2Bo3Mm02ztAs2jz0aRnWkVQctVec5sWLZ08XF9DFeX6qosN/HtNJvse4KTjovaFB5ueP9vaauL7z4BiznnO0TbD9hr8HGTeDhkkhOeaF9znmJh/3TUeZAHf5qaT1HrfHqSHwJlqXOctQ1nmN5pZ5JFpz0O0X1w3FJqF7JaDQiPz8fsbGxOH/%2BPD766COUlpYiLS0NycnJGDhwIIxGo%2BLOkp%2Bfr/w1mUzQ6/XIzs7GnDlzAIBLgKmoqMAlEiFGKDw8HC1btsTChQtRXFyMGzduYP78%2BcjOzkZAQAB8fX2RkpKCqqoqnDp1Ct98843DdXNzc0NxcTHKayvgiJCQkJCQkJBQHUhY0u8QXblyBbGxsUhJSUEQ7fTntIYOHYrFixfjJSN38wAAIABJREFUxIkTWLNmDZKTk7F8%2BXJlAt7I4rbQpk0bdOrUCT169MDSpUsxf/58zJs3D%2BvWrYOvry/69%2B%2BPtm3b4uzZs%2BjevTt1j1deeQWhoaFc9KHBYMCqVaswb9489OrVC66urhg4cCASEhJw4sQJFBYWYufOnVi7di3atWuHYcOGYceOHYiOjkZubi6aNWuGF198Ef369bO6dmRkJAICAhAZGUkhHGss1mTAsqN5sdbJHwo8v2gr3rWT6WwecrOstzcQFQX8/LO0dAoAjzxifT7pb0lat%2BSNTwaDahEk6yAfCwhwzhI%2Bc6b0NygImDQJWL2a4gzr5HT5HiYTdCVm5R45ZtVFSvZGIVeG/W/etK5bQYFaN9I6ajRKy%2B/p6crx6z7q8rtESQdy4A/5SZoJJLLBILnAZ1zXU4b6ENklRnbn8vSkLZYNWNY61NDntkSkV1TSFlqWEc6KTWdx%2BEY9UFqhpx6jm5F5pjyLax2qxhx0tpIGg9RJnOmrWhtHeRuSSWdnDai/Lpvhb/v5QXeT4G%2BTG47lsri50RZ6eSXU3x/o1w84eJB2UenWjT7fZKLLdfiw%2BtnPT/JB//131e2LdO%2BSzyMs6WeJW/n6SqenpQHyMAwLZlxBAHpli4zBYTIBoaHAuXP0u%2Bj0abWOffoAu3fTdZSv6%2BcHxMQA331Hua2ldRyifJa9fjIy1FdBq8b2Q4qW%2BdDcdQOAMk/1vWuY95aaGBgIjB8PbNtGRxFlOeh79tDWc/ndKnPUo6NpS3sm4XpVjyQs6TWXmKTfIQoKClIoKzXV888/j%2Beff175/yZiE0t8fDxcLS89Dw8PKg0Adu7cafO6JFFFy0UlJCQEK1euVP5fVVWFzz//HHPnzkV5eTlSUlKUtA8//BA6nQ7vv/8%2B7rnnHuzduxcvv/wygoKCEB4eTl23cePG%2BOqrr5T/f/zxx3bLISQkJCQkJCT0V0i4u9whIvnhYWFh%2BPjjj9G3b19ERERg5MiRVHCg3bt3IzY2Fh06dMCYMWOQlJTkcDAgUlpc9F27diE2NhadOnXC448/jvfeew%2BARF/56aefsHr1akyYMMGhe02fPh1btmxBAktQAZCXl4cXX3wRrVu3hk6nQ3R0NFq3bo2jlh3z0dHRWL9%2BPQYNGoQHH3wQTz31FE6dOoVx48YhIiIC/fv3x/Hjx52uv5CQkJCQkBBf8pam2v53N0lY0u9QpaSkYOPGjTCZTEhISMDbb7%2BNtWvX4vz585g0aRLmzZuH/v374z//%2BQ8mT56MgQMHOn2PRYsW2eSiN2nSBK%2B99ho%2B%2BOADdOnSBadPn8bTTz%2BN7t2749dffwUgWccPHTqEiIgI6roffPABOnfuTB2bNGkSAgMDcejQIatyyBP39evXY9myZaisrITZbMb58%2BexdOlSFBcXY%2BHChRgwYAA2bdqEIUOGID4%2BHmvXrsUDDzyA119/HYsWLcKGDRscqjeXk%2B7vXzNO%2Bq0QSf3w8KD/OiItRrgWT9gRbrTsqiW3JdumGtfgeRNQXgVabGnShYHDetdqAocw7LKbQj3lQtcG3rvec9IdqKR2HRzgX9dEWvxtjb4KQEX9yW4pLH1Ivoat8pPucvL7g3yPkIhW%2BTNxzJfwKpLDA8h/AdAuO7zxQNbX1niR68grH3kNG%2BmazUi%2BQMi%2B4qiLF4l9ld1WWPdGLZ69BkfdmfF2K3W3TajrQmKSfocqPj5e8R1//PHHsXr1agDS5L1du3YYNGgQAKBfv37YsWNHte5hj4vepEkTmEwmbN26FZWVlejYsSN%2B/vlnuLi4YNu2bYiPj0dUVBTXJ52nQB7fmtFzzz2HXr16YezYsXjooYcwb948AJIl/emnn8bYsWMBSBtTCwoKlB8H3bt3p1xrtOQwJ90JJjJXTgHAHcgTFWWdbsFk2hRZxoAA63Qtv3itCSjbBpMm0f8fNcr%2B%2Bcw9WDIfwEwKfKrBZSb6HoeSrolJt9puEMgEKmnVyv4FAKf6Ag9p7gzmnJfXuqvaCEJl0V/BSXeKg84be0xf9Wf6kkOcdB5Hn5QzsRN4Y4ucYPLS2fck27dlH3RbYn8UN21qneehh%2Bxf48EHlY%2BcXS7o2JH8333WGbTGQ/Pm9P9DQ%2Bn/d%2B1q/3zmPcgjw9PwLk6/I37s897iVPcaP946w5Ah1sdIsT80NDjqgpN%2B50pM0u9QNSRmBq6urqiybIjKysqy2ljaqlUr3JA3rjghe1x0k8mEf/3rX3jvvfcwefJkFBQUoG/fvnjzzTe5%2BMba0J49ezB16lTExcVhypQpVJof8YWm1%2BupMri4uCjt44i4nHR/fxrjx%2BHxUmLTWQuWswBwR/IcOaJ%2B9vCQJugnT6p8dGZFw6qMecTmJMtGNuQSG9lIqxqPJ8xapHicdPnHUqNG0gR90yaJPS2L/MLj3COvVP3ydHGRJugFBapFxydTg8tMTtSUnZ8ZSjvkeKmTHh4mnURU8zDsABCY%2B5t6r1atgAsX6BPDwkDJyb5gtXHUScw5%2BdnWYzIaquhMTPlycoss164bTrqPjyeTx0kOOltJDpM/p7jCbvn8y4m4Ajz%2BNbsB2NnYCeQmZx4fW97wLdeP6asAADlwm4%2BPNEHfv58ex/KEmsd5B%2BiNm97e0gT94EH13qwl/cEHgWPHlI2j35WrPwq8vKQJ%2BtGjKnH0kcYEC5w3HlhLevPm0s5TcrxcuKCWr2tX4MABum1IS3pUlLQZlki/fF8M1YxseIdmDYgYBpbN6jCrm9XLXOkJMdvVDOtWq/9p2FCaoH/%2BubpZFADkSNq2ePby940NjnrO7u8tpwtO%2Bp0mMUm/yxQSEoJdu3ZRxzIyMpTNoM7IHhe9oKAAmZmZ%2BOc//wkA%2BPXXX/Hqq69i1apVVhPo2tC7776LNWvWYNasWVzXHV0thuPmctId5Wz/lSK/uGQVFfGP86TFCNfiCTvCSSdILgCkSQN5TOMavMloZSVxXIstzesnBOtdqwkcwrCTgYvk%2B7PH/kI58pi0VO856Q5UUrMOjvCvayIt/jaP007GJQBoygkgTdDJY%2Bw1SM47QAfvkpWfrx7nzcIKC5V3yk1OEQsKiN8f3px%2BT44H3vcSy1Fn65ifz6e78MoPB5qRrCOH7qIpkuIi68YN%2BrgWz16Do16d8SZ0e6h%2BOC4J3TINGjQIf/zxBz777DOUl5dj//79VpN2R2WPi15YWIhx48Zhx44dqKqqQuPGjeHi4gJ/y3KwzGK3JXscdVbr16/H%2BvXr8cknn1TLt15ISEhISEiodiU2jtZcwpJ%2Bl6lx48ZYv3495s2bh3feeQft27dHZGQklWf58uU4fPiwJp5w5syZSExMxIoVK2A0GhEfH09x0ZctW4YlS5ZgxowZMJlM6N%2B/P/72t78BAAYPHoyZM2fi5MmT2LRpE9LT0xETE4Pdu3cjODjYLkedVFVVFZYsWQKz2Yynn36aShs/frxD9JiFCxdq5tHSgZ9UJ0RPTyA8HDj%2Bq4EbkI%2BXzrp56gBUsX6/Guk8VDvp%2BqAPDlYTZbeOxo1VxjbPakUcu2lqonx2cQG8AeQbA1BpyeJr5Fj%2BCOdMLttab6SPvf66WngAGD2atiiZOE7nhIuKv5m0qukB%2BMAHeQCka5SF0T74BgBlLTh%2B6mR6oOriwvPAJ33eDaXEA3dxAeCOQN9i6uGUBapuRQYAZa1pv9z/ELG5fHyAhx8Gftyvo7wU7KVzwgNQnhVaX3Jk8FO9XtpYV1REPwY3l1w1AwujB9DohsVKaDIB/q3gn5tJWz9ffVX93Lo1sGIF/P8xBTh/XjpG7ua75x5g8WL4z3oT%2BOMPAMC19/%2BtJLu6StslcnNVI3bDhkyodzDh342cdAPbt%2ByvMF13VR%2B8q6uLxMx39UA5LA2cXUSn%2B3siJ8%2BsWDgbNqT9jtkxXelH7wHRA6jwVntgqYeartMBJgDmRiHUIkHBY43p8nXpwbWwKukmH5S7Eum9%2Blnn6dzN/jXuf1BJf4hoQ2lzoyfaty9U0q/jXuvzm4TYv37DIDo9sCWdHvmw/fM7PkSle3HK6OFRCKPRUkbWq8kdyDGrlmp3or1dXFR3F3mc5b7wKnG%2BpQzDn6HLaPno6mJJrzLQUUQtHHTl/N3fU%2Bc3amzZGGPhqPvH9KCt77UZtdkJ3W0T6rqQmKTfIQoODlYwiyRuEQDi4uIQFxen/D88PJwK5OMMfpGcuPv7%2B6O4uBiHDh2ifL5lRUdHW/luyxo4cKBdq7ctjnqXLl2o%2Bul0Ohw7dsxumf%2BfvTOPqyn///irPWYMZSIljCzZ2hdrKksG0R5FSrSQhK8koWwtxqTMjKwpk4yspSyJMdYmSxLZGS26rRNFut37%2Bf3RnDOd7rn3Zhlf8/ue5%2BNxH3Q%2B55zPcrb35/N5v1%2BflvrsABAZGcn4%2B4svvoC/v7/Ec3BwcHBwcHBwfEo4dxcOVFVV4dy5c9DX18e0adNQXFxMp12%2BfBmOjo4wNjbGpEmTkJaWBgA4c%2BYMPD09AQCWlpZITU2VqptuZWWFw4cP03/n5OSgf%2BsgOby7jvrhw4fpzkBOTg6srKywdetWjBo1ilaQqftreJAQgvj4eIwcORLGxsaIioqCQFJUHQcHBwcHB8c7w7m7fDjcSPr/ODU1Nbhy5Qr69esHAwMDpKam4ubNm5CVlYWenh4aGhqgqKgIOTk5GBkZYcOGDVBRUcHYsWOxY8cOuLu70yudhoWFidVN79mzp9gyGBgYQPjXkzdp0iTI/jU3Twhps196S0pKSsDj8ZCVlQUejwc3Nzfs27cP3t7eOHToEBITE7Fz50707dsXP/zwA8rYAnskwKaT/vq1GtTUmqeWKenfdmJUsKSl/2Ow6YErKrLvy0JLlwlWDfKPgTS94LYeD/yDhZTAh2oqgynpyCI9zUBa%2BvsgTZ4bACD71wZxbUy5JYm7z7S1//4/5YbV0h2rpYYdS7o0vfqPweeu9d4WPfu21uFT1PFzT3/fc0h75Klr8I/WQZKO%2BkdaiZzjvwNnpP%2BP8%2Buvv0JVVRWHDh2CjIwMVq5ciQ0bNqCwsBDa2tp4%2BfIlvv/%2Be3r/Tp06ITk5GaNGjRI5lyTddElG%2Bs2bN2mf9IyMDHTv3v2dddRbM3/%2BfCgrK6Nnz54wMzPD079kuo4dOwZnZ2cMGjQIQLNCDaVI01bYdNLnz/dHQACzrK3le1sjLf1dZdKl6mP36iW6Qys5TkmZtJbuBVobh5ILwGZDiZS5tdsUW6atadkQbKLlLZzGpWoaf2i6gmRNZbYytD7/iBGip9DXl1wGaektm0jafSJNnruZVu3MEKOH6HXQbKVG3er5AQBIc7tbsoT%2BL4tiv1TJ/nfRigf%2BO1rv73Kd2NJbL0ugrPxudfgUdfzc0z/GOVoOwLRvL9qD/uh1kKSj/hGVzd6Vf/Oo95s3b%2BDh4QEXFxeGu3Brbt26hXXr1uHRo0dQUVGBn58fnJyc6PQjR47gp59%2BQkVFBXr37o2VK1eKLOAoCc5I/x%2BHx%2BOhW7duDInCHj16oLCwECUlJbh69Spj9U%2BBQIAerReT%2BAtJuumfGrUWi3IoKCjQOujl5eXo1mKBDjk5ORHdeGmw6aSXlakhP7/5/%2B3aNRvgDx%2ByK%2BuxpQ8ZwtznfWTSWQNHW2pHFz37%2Bw9FxWYDvbT0b62x1h2pVpm8qvv7HpGVbTbQ6%2Bv/zrdD%2B1ZuQ60KIBI4yqLfLfeqRUAim15wa4391g3RUjGIRSid345pPL6rnL20dIUmyZrKAFNXme38v//%2B9/%2B/%2BKLZAM/Lg9gg5Nbprderad1E0u6T1hLTbJehk%2BxfUapsYvQAUFXV/K%2BiYrOBXlLC1Lr7S5oVQPMIeXAwEBkJUK52rUfSlyxpPuav9KrQGEYZW0v2tzbY31UrHgBevqz/K%2B2f0Xrv1IlpvL3rdWp534iResebN22rwz9Vx39T%2BvueQ0np7%2BsoI9P8fn/z5u/r8PZtvcTjP0YdVMb8NWgmRkf9v8W/1Uh/%2BPAhli1bhjt37sCF0rBnoba2Ft7e3ggICICLiwtyc3Mxf/589O/fH7q6usjJycHatWuxY8cO6OrqIjk5GX5%2Bfjh37hzatXEqnTPS/8dRV1dHSUkJhEIh7WZCuX%2Boq6vDzs4Oa9asofcvLy8Xu/CPJN10oHnRIH6LL4u44NB/EnV1dYYLDSEE5eXl73QONp30ly9Fjag3b9gNq7amf3RaLgBC0djIvp0FthfuR/cRlKYX/K7HA62E0v9hPlRTGWBVcamvZ9/e1vR3QZo8NwCAtNqpdRu31qNvbGRuo1RcWlJczK7u0jL9L3UXaXr1H4PPXeu9LXr271qHT1HHzz39Xc/Rsj/J9sizneej10GKjjpH27ly5QqWLFkCPz8/qTbK6dOn0alTJ1pZbtiwYbCxsUFycjJ0dXWRmpqKSZMmwcjICADg4eGBX375BZmZmXCQtursX3CBo//jWFlZgRCCLVu2oLGxEQUFBUhNTQUAODo64vjx47h48SKEQiGePXuGGTNmYPfu3aznkqSbDgDa2trIzs5GQ0MDKioqkJSUJLZc0nTU3xcnJyccOHAAN2/eBJ/Px9atW0X8yzk4ODg4ODg%2BjH8qcLS8vBx37txh/No62NbQ0IA//viD9ff69Wvo6Ojg3LlzmDlzptRFEB8%2BfIh%2B/foxtvXp0wf3/prFePTokcT0NkE4/ucpLCwkLi4uRE9Pj0yZMoWsXLmSzJgxgxBCyLlz54idnR0xNDQkI0aMIBEREeTt27eEEEKuXr1K%2BvXrR5/nt99%2BIxMmTCD6%2Bvpk9OjRJCoqitja2pJdu3YRQgh58OABcXV1JYaGhmTChAkkJSWFPr6oqIj069ePFBUVEUIISUtLI4aGhmT69OlSy3/o0CFiaWnJWiZCCFm2bBlZtmwZ/XdSUhIZPXo00dfXJ8HBwcTGxoYcOnTofZtPBB6PR%2BLi4giPx/uvpH8OZeDqyNWxLemfQxm4OnB1/FzK8Cnq%2BP%2BBuLg40q9fP8YvLi6uTcdSNgLbLysri7GvpaWlRNsgJCSELF26lLHtwIEDZOzYsYQQQsaOHUtSU1MZ6f/5z39ISEhIm8pKCCGckc7B8ZEpKCgg/fr1IwUFBf%2BV9M%2BhDFwduTq2Jf1zKANXB66On0sZPkUd/z/A4/FIQUEB4/dPdEykGelr164lCxYsYGxLSkoiU6dOJYQQYmNjQ/bu3ctI9/f3J%2BvXr29zGTifdA4ODg4ODg4Ojn8FbHFh/w369euHS5cuMbY9evQIff%2BSbuvbty8ePnwokm5ubt7mPDifdI7Pmvz8fBgYGIj9TZo06b9dRA4ODg4ODo7/McaNG4fKykrs2bMHfD4fV69eRXp6Oh0U6ujoiPT0dFy9ehV8Ph979uxBVVUVxo0b1%2BY8uJF0js8aXV1derEkDg4ODg4ODo7/FpMmTYKNjQ18fX2hoqKC3bt3Y/369YiLi4OqqipCQ0MxdOhQAM1qL6tXr0ZYWBh4PB769OmDHTt2oJO0RR1aIBcWFhb2D9WFg%2BN/li%2B%2B%2BAKmpqb4QsxSkP90%2BudQBq6OXB3bkv45lIGrA1fHz6UMn6KOHG1j1qxZGDBgAGObm5sbY%2B2Yrl27wtHRET4%2BPnB3dxfZX0dHBzNmzICvry%2BcnZ2hrq7%2BTmWQIUTSkikcHBwcHBwcHBwcHJ8aziedg4ODg4ODg4OD4zODM9I5ODg4ODg4ODg4PjM4I52Dg4ODg4ODg4PjM4Mz0jk4ODg4ODg4ODg%2BMzgjnYODg4ODg4ODg%2BMzgzPSOTg4ODg4ODg4OD4zOCOdg4ODg4ODg4OD4zODM9I5ODg4ODg4ODg4PjM4I52Dg4ODg4ODg4PjM4Mz0jk4ODg4ODg4ODg%2BMzgjnYPjM8DPz491%2B4wZMwAAFRUVrOkPHz4EAKxduxb37t37oDLcunWLdftvv/3G%2BJsQAqFQCACorKyEQCD4oHz/13j8%2BDHq6uoAAHl5eXj8%2BLHIPnw%2B/73adt26dazbg4KCADRfr7YirgzS8qCora1FQUEBhEIhGhsb25xvW9i1axfr9s2bN3/UfP5b%2BUt7H3D8TVNTE8rKylBaWsr4tZXGxkbExMSgqKgIAJCYmIiYmBj6HcfB8d9E/r9dAA6OfzNWVlaQkZGRuI%2BdnR3r9pcvX9KG9c2bN/HDDz8w0uvq6nD//n0AgLW1NW7cuMFIFwgEcHFxwY0bN1BVVQUXFxdoa2vDyckJkydPRocOHUTyvHTpEvbu3Yvy8nJs27YNu3fvxpIlSyAvLw9PT0%2BRPOrq6rBw4ULcvHkTAHDv3j34%2BfkhNjYWurq62LFjB/bv34%2BjR49i1apVYtsiKSkJQqEQ2dnZGDduHHg8HiIiIqCqqorFixfjyy%2B/BNDcGdmxYwdCQkJw7do1LFiwAKqqqoiNjUWfPn1E2ojizJkzjL8HDBggss/y5csRHh6OefPmQVtbG7GxsSgqKkJ4eDi%2B%2BOIL%2BpqI20eccQoAJ0%2BeBACoqqqK3Sc7OxsnTpxAUFAQUlJSMHjwYNy8eRNbtmxBTEwMRo8ejfr6eqxZswYnT55EY2MjlJWVYWdnh%2BDgYCgqKsLGxgaOjo6YMmUKVFRUAAA8Hg9XrlwBAKSmpmLw4MGMfF%2B9eoWsrCwAgIWFBczNzeHk5ITRo0dDVlZ0nIatDNbW1jA2Noa8vLzUPOrr67Fq1SpkZGRAWVkZhw8fhqenJxISEtC7d2/6mIKCAgwePBgvX77Etm3boKqqilmzZkFeXh6PHz9GSkoKysrKsHbtWmRkZGDixIl0h2bLli3Q09MDIYRRhoSEBDg7O4u9BgCgoaEh9j5SVFSEiooKhg8fjoaGBkYZUlNTYWBgIDH/xMREBAYGwtbWFkePHhU5v5WVFc6ePYuZM2eKPCtv376lO%2BOlpaWwsrKCvb09nV5XV4dr165hzJgxEuuXnZ1N///FixcoKSlhlBMATExMcP78eaxbt441vbCwEEVFRYiPj0dJSYmIwZqUlIQ///wT%2B/btY00/cuSI2HcBta%2BZmZnYOhQXF0t9r2ZnZ%2BPgwYNYu3YtoxNICIGMjAwKCwul1hEAIiIicOvWLbi4uAAABg0aBH9/f2RnZ2PIkCFi84%2BIiJDYRiNHjoS3tzfrvfb7778DAExNTcWe39/fHwBw%2B/ZtbNq0SSSP%2Bvp6BAcHiz0eAGxtbSWmc3z%2ByJDWdy4HB0ebOXLkCADgzp07yM7OhqenJ3r06IEXL14gISEBY8aMQUFBAQCgoaEBt2/fxsCBA9G9e3eUlZXh1q1b6NixI%2Brq6mBkZMQ4t1AoxNOnT9GuXTuUlpZCQ0ODkd7Q0ABVVVWkp6cDaDYS0tPTcfToUTx48ADW1tZwdHSEiYkJACA9PR0RERFwcnLCzz//jJMnT8LFxQUvXrwA8PfHrTWGhoZITk4GAMycORMmJiaYN28e5OXl0dTUhDlz5kBWVhaGhoZi28nf3x8bNmzAqVOncP78efj6%2BqKurg7y8vLo2rUroqKiAAALFizA69evsXPnTjg4OMDQ0BDt2rVDfn4%2BEhMTsXDhQpw%2BfRo6Ojr45ptvUFZWhhs3bqBjx450eWprazF27FhoaWmBx%2BMhKysL48ePByEEL1%2B%2BRFRUFDp37ozHjx9j48aN6Ny5M9avXw8AWLx4sdh9JI2s/fHHHwAAJycnsfvY2dlh0qRJCA4OxqhRo%2BjtFy5cwMaNG5GWloagoCD88ccfCAgIQLdu3VBUVIQtW7bA0NAQISEh2LdvH44ePYp79%2B7BysoKjo6OMDU1haurK6qrq/HixQt069aNka%2BSkhIcHR3h5eWFx48f48iRI0hLSwMhBHZ2dnB0dESPHj3o/dnKEBsbi7KyMigrK0vNY/Xq1SgvL0dQUBCcnZ1x%2BfJlrF%2B/HkVFRfQI9NatW7Fz505cv34dQUFBKCgogKysLIYNGwYLCwsEBATAwsIC586dQ0ZGBuzt7eHq6op9%2B/ahpqaGtX0VFRXx9u1bkY5H6/u6sLAQAQEBOH36NIYMGQItLS2UlpYiLy8PQ4YMgUAgwMOHDyEnJ4cxY8bQZbCzs0NDQwMaGhpY81dQUICWlhb09PSQnp4OGxsbRnpdXR2uX7%2BOy5cv4/vvv8e%2Bffvg4OBA38f79%2B%2BHsrIyZGVl6eddU1OT0caamprQ19dnzZ%2BCGhTYunUrYmNjRdIpA3bMmDEYP348a2fN1NQUTk5OUFBQwNChQ0XS/f394eHhgRcvXkBfX18k3dbWVqyRffjwYQBA9%2B7dxdZBQ0OjTYMfI0eOhI%2BPDywsLETKoKmpKbWOADBixAikp6czOtiLFi1CdnY2Jk2aJDZ/6l0qro3y8/Oxfft2zJw5U%2BRYqoPANpgANF%2BjpKQkAMDkyZPRt29fjBw5kpFHVFQU2rdvD6FQCB6Ph06dOkFDQwPl5eWorKxE//79WTuKHP8yCAcHxwdjY2NDHj16xNj27NkzMn78ePrvZcuWkX379jH2OXz4MPH19SUrVqxgPe/Zs2fJoUOHyJAhQ8jhw4cZv4yMDFJeXs563OXLl4mlpSXR0dGht02ePJncvHmTEEKIsbExIYSQp0%2BfkqFDh5KrV68SXV1dkpOTw/jl5eWR169f0%2BcwMjIiQqGQkVdTUxMxNjYmmZmZrGXZv38/IYSQ8ePHk5KSElJXV0cGDRpEnj17Rl69ekVMTU3pfUePHk3q6%2BsJj8cjOjo6pLq6mvD5fGJoaEgIISQwMJAkJiYyzn/06FGycOFCQgghPj4%2B5MyZM4z0CxcuEDc3N2JmZkbq6uoYaa9evSJDhw6l/27LPh%2BCgYGByDahUEiMjIwIIc3XpbKykpFeVlZGzMzMGNsePXpEoqOjibm5ObG0tCRbtmwhhBAye/bsNpVDIBCQ8%2BfPk8WLFxNDQ0Myc%2BZMOk1aGaTlMWrUKPLnn38SQggxMTEhhBDy5s0b%2Bv%2BEEDJx4kRSWFhI3r59S3R1dUlhYSGprKwkw4cPJ/b29uTXX3%2Bly0IIIfklLGA9AAAgAElEQVT5%2BcTKyoo%2B3tramjXv4uJiUlxcTH788Ucye/ZsUlhYSOrr68mjR4%2BIr68viY%2BPJ4QQsmjRIpKcnMw49uDBg2Tp0qWEEELGjBlDP7tsZRCXf1RUFAkODiaDBg0iwcHBjN%2BqVavI1atXCSGEODs7k5ycHMaxBQUFxNnZmRBCxL4PpMHn8%2Bn/m5qakjNnzog8rxSGhoakqalJ7Ln09fXJmzdvJKbX1NS8Vzk/FiYmJkQgEIhNl1ZHQprfaa3r%2BebNG5Fnjg1JbUTdS5cvXxZ7vLj394MHDxh5NDY2ij1HZGQk%2Bf777xnt8OOPP5Lly5dLLDvHvwPO3YWD4yNQVFTEGI0EgK5du6K8vJz%2B%2B/Tp09iwYQNjnylTpmDNmjW4efMmGhsbUV1dzRix7d%2B/PzQ0NNC9e3eJU6NA8/TnyZMncfToUeTn58PCwgJr166l08vKyqCnpwcA9ChVz549wefzYWZmhuPHj0NLS0tiHl9%2B%2BSWePn1Kuy28efMGt2/fRvv27RESEgJ9fX0RF4DIyEi4uLigpqYGGhoa%2BPXXX9GlSxf07NkTAoGA4fP85s0bKCsrIysrC/369YOKigo94g4A58%2Bfx3fffcco0%2BTJk%2Bl2zcnJwU8//cRIHzZsGBYsWAAFBQUR/2pCCOTk5Oi/hUKh1H0aGxuRnp4OHo9HX6tjx46hT58%2BqKurk%2Bjyo6mpiQsXLjBG0q9cuULPkigpKTHyAoAvvvgC7dq1Y2zT1taGv78/%2BvXrh9jYWOzatQv%2B/v5ifaVbIysrC2VlZbRv3x6Kiorg8/l0mrQySMtDKBRCUVERAOh7oeU2ACgvL4eOjg6uXLmCDh06QEdHB0Dz9f/jjz9gbm4O4O/7dMiQIaitraWPp9yLWkONPP/yyy9IS0tDx44dATS3V3R0NCZMmAAfHx9cvnwZGzduZBxra2uL6OhoAMCff/5JX1u2MojLn/LL19LSwrx588S20YMHD0Rmzvr164dnz54BaPb7l%2BSq8vz5c/z444%2BMe5DP5%2BPp06e4evUqAEBeXh4WFhZi70dLS0ucP38eVlZWrOk6OjooKytDr169WNN79OjBuG9aYmNjg/T0dFZ3wJqaGqioqEh8n1VVVdGj0JKepylTpiAlJQVubm6s%2B0irIwAYGxsjIiICK1asoGdjZs2aBUNDQ7FuUUDzbIKkNsrKygKfz8f8%2BfNF3AgppLkxAs3Xu7CwELq6uqznOHToEC5dusQYZff29oaZmZnI94bj3wdnpHNwfAQGDx6MqKgoBAUFQVFREW/evMG6desYH2JVVVXk5uYyfDEvXryILl264OTJk1i5ciUdUAgwfSuNjIyQmZmJZ8%2Beibhd%2BPv7Y8mSJTh79izU1dXh5OSE2NhYEf/oXr16ITs7G2PHjqW3Xb58GT179qTLt2PHDtY8IiIiADRPMfv5%2BWHOnDnQ0NDA/fv3acMGaP4otmbcuHEAmg2Xo0eP4uTJkxg5ciSEQiF2796NPn360Pvq6uoiLCwM169fx7fffovKykqsWbOG/qBTbTh06FD6mAsXLkBdXR1As5F24sQJxjT14cOH0bNnT/Tp0wfLli3D8uXL0a1bN7x48QLR0dEYOXIkva%2B5ubnUfUJCQnDhwgWoqKiAz%2Bejffv2eP78OYyMjDBo0CCR%2BrfE29sb8%2BfPx/jx46GpqYnS0lJkZWXR7j6%2Bvr4ICAhASEgIevbsCR6Ph02bNmHixIl0MNz169dx8eJFZGVloVevXvDy8sKUKVMANPu6hoWF4dmzZ6w%2BuM%2BePcPRo0eRlpaGN2/eYMqUKdi7dy/jGkgrQ15eHjZv3ozi4mLWPIYOHYo1a9YwYhQ2b97MMMq6du2K3NxcHD16FMOGDQMAupNICMGNGzcYz87t27cZLjYPHz5EdHQ0672anZ2N%2Bvp6ke2vX7%2Bmjcr27dujoKCA7rQCwN27d%2BmORNeuXUWCbFuWQVr%2B8%2BbNQ3l5OZ4/f85qZGtrayMhIQFz5syht2/dupX29Y%2BPj2cNQqXeBytWrAAhBCoqKqiqqsLAgQNx9OhReHh40Pu6ubkhJiYGvr6%2BdMxHS9zd3eHq6oo%2Bffrgq6%2B%2BYqQlJSUhNDQUHh4eGD9%2BvEi6v78/Vq1aBW9vb9ja2tKdIQpvb28Aze5rrTly5Ajs7Oxov2w2qGsvyW8dAMaOHQsvLy/ExsaKxOBkZ2dLrSMArFixAnPmzIGhoSFUVFRQU1MDBQUFHD9%2BXKzPN3VfS2ojbW1tWFhY4M2bN4w4gqamJjr2gBAiEmPQ0NDAcHMKDAyEu7s7zMzMRPKIiIiAkpISHj9%2BTHd0geZ4j9b7cvw74XzSOTg%2BAk%2BePIGPjw9evHgBFRUVVFdXo3fv3ti%2BfTv9YU9NTcXatWthbW0NDQ0NFBUV4cyZM4iKisKWLVswfvx42NnZ0aPGFJqamggNDUVGRgZ0dHQY6ZTv4rJly%2BDk5ARjY2OxZbx8%2BTLmzZuHMWPG4MyZM7Czs8Px48exadMmjB49GgEBAbh58ybMzMygoKDAOJYy0gUCAX766SccPXoUFRUV6NatGyZMmAAHBwdMnToVGRkZDKNESUkJX3/9NQDg2rVrCAoKgrKyMvbs2YNHjx5h8eLFiI%2BPp/1sy8vL8f3330NJSQmhoaG4e/cutm7dinXr1uHrr79mbcNz585hy5YtGDlyJLKzs7Fw4ULo6uqiW7duKC4uxoMHDxAfH4%2B%2Bffti4cKFyM3NhYyMDAghGDFiBL777js6CLO6upqxDwAMHz6csY%2BZmRlSUlJQXV2NlJQUbNq0Cbt370Z%2Bfj6sra3x7bffirT9L7/8Qgem5eTkMNrPzs6O9udv%2BaGlytjyb8ogdHFxgbOzs0gAp52dHXR0dGBjYyNyH5mammLAgAEYOnQoHB0dMW7cOMboNkVby5CQkMCaR1VVFfz8/HD37l0IBAIoKyujV69eiI%2BPR9euXQEAp06dou%2BFlJQU8Hg8eHt7Y8uWLaivr0d4eDimT5%2BOpKQkzJs3D3v37sXixYvpQLjp06ejXbt2%2BPbbb0XKYGdnh2XLluH58%2BcifvW6urpYtWoVkpKS8OOPP2LatGnQ1NRESUkJUlNT4eXlhW%2B//Raurq6oqqrC7NmzWcsgLf%2B9e/ciMjJSZFaGMrKvX78OPz8/tG/fHurq6igtLYWioiJ2796NHj160KOg4gLTDQwM8Ouvv6K0tBSbN2/Gtm3b8Ntvv2Hbtm10/MjJkyexZMkS1liKwsJC2NraokOHDjA2NhaZOfH394evry9u3LiBvn37MkZpqXfO8uXLkZaWBjU1NZH0lsGr0qBG3dmYPXs2du/eLbKdep6sra0xePBgDBs2TKQOdnZ2UutIIRAIcOPGDVRUVEBdXR26urqQl5dHRUUF1NTURPJ/%2BPAh%2BvbtK7GNNm3ahCtXriA0NBTh4eGM4wsLC1FfX4/09HSRNCUlJZiYmND5urm5obKyEnp6eiJ1iIiIQHx8PPbu3QsnJyf6nXjgwAEEBASInWHg%2BPfAGekcHB9AWVkZ/ZFtamoCj8fDzZs3YWRkhC5dukBOTo4R8HnlyhWkpaWhvLwc6urqdHCkgYEBcnNzRT74FMOHD8e2bdskqg20hXv37uGXX35BSUkJ1NXV4ejoSE%2BjmpmZ4eDBg1JdXlrj7u4OoPlD1/ojQpGUlISMjAyMHTsWSkpKAEArMrAZipK4fPky0tLSUFVVBS0tLbi4uKB///50%2BtOnT5GRkUG3sY2NDaNOpaWl9MeYMhpbI2kfExMT5Obmorq6GjNmzMChQ4fA4/Ewffp0NDQ0IDMzU8TlZ9q0abRCzqVLlzBw4ECoqKjg/PnzUFBQwPDhwwEAJSUlEut%2B4sQJWFpaQltbmzXdwMAAV69epdu4NUVFRVKvr7QyTJo0CUeOHME333wjdh9CCG7fvk3fZ7q6uiL3xtu3bwE0GyV1dXV4/fo1unTpAqDZrSk5OZk%2B3tnZGdbW1vSxhoaG%2BO2331hHiAHQhj6lUKOkpISpU6ciNDSUvt8yMjJw6NAhvHjxAhoaGnBxccH48eNx7949XL16FT169MD%2B/ftZyyAt/7Fjx2Lu3LlwcHAQ%2B0zX1NTg7NmzqK6uhpaWFiwsLKCsrAygOZjxt99%2BE/s8DR8%2BHJcvX0Z9fT0mT56Mc%2BfOAWh27aKUfiwsLGBjY4Phw4eLnMfU1BQGBgb4/fffRTrkFAYGBsjKyqI72WzpqampjFmY98HAwIB%2BNoBmlycqONjS0hK//vqr2Oep9bFs55ZUR4q6ujqcP38ePB4PmpqaGD16NJSVlWFoaMjqjmJiYoIbN25IbSMA2Lt3L2vwKNA882Vqaort27fTsw%2BtGThwIHJzc2kFKjYOHjyItLQ08Hg8dOvWDU5OThKDXjn%2BPXDuLhwcH8DEiRNx48YNxogX5abS0l2FYtiwYfT0fksGDRqER48eMUYxW0IIwcCBA8WWQ5qbA9DsS0ypb7Rk8%2BbNCAwMhJKSklijlUIgEODUqVOMaX4qPy0tLZw5cwYODg7o0aMHysrKcODAAUyYMAEAEB4ejvHjx9PnYjPO6%2BvrkZycjKKiIjQ1NTHSqNH84cOH00Zta%2Bzt7ZGUlMQYJaMoLS3F4sWLsXLlSujp6SEqKgp5eXmIi4tjjJZVV1fj9OnTKCkpwcKFC3Hu3DmGG4%2B6ujpt7FZVVaGiogJ2dnZ4/fo1ZGVlGf6v1D1AuRglJycjJiYG%2B/bto10VIiMjERISAltbW3Tp0gU//PADHB0doaWlhcTERHp0X1ZWFnPmzEF5eTmuXbvG6kbRq1cvlJeXizXENTQ0JLpNAZBahm%2B%2B%2BUas4UnB5/PB4/HA4/FgYWGBhw8fitzb9fX1SEtLo9v5zp07tJE%2BevRojB49Wuz5u3TpIlF7/YsvvkB0dDTWrVuHP//8EyoqKiKG2qRJkzBp0iRUVVXR6kBA80wCVVZxvszS8q%2BuroaTkxOrxCWFiooKHBwcWNOkuar06NED58%2Bfx%2BjRoyEUClFUVARFRUXGM/Pq1SssWbJEbP4DBgxAUVERQxazJV26dBHb2aPK3zoO531oPVNQV1eHSZMm0So6kp4nMzMz2lhnQ1odgWY3pjlz5kBZWRnq6up4/vw5amtroaamJuKqAjDdUaS1EQCxBjrwt8JMfHy8WCOdEIL6%2BnqJRrqjoyMcHR0lloPj3wlnpHNwfAAZGRkAIHF619vbW2oQlKGhITw8PDBhwgSRURl/f39MnjwZu3btEvsij4iIgJ6eHkJDQxkG1KtXr5CbmwtAurazq6srIiMj4e/vL1bve/Xq1WLdbp4/f47t27czpBitra2xcuVKAM2Bd5mZmZg6darYtlq%2BfDlu3boFY2NjViOex%2BNh69atrEZmUlISI1C3NeHh4ejduzftgz937lzExMRg7dq1iIuLA9Aspenp6YnevXvj/v37cHd3x8KFC7F69WraoLKxsYGrqysOHjwICwsL2uh//fo1Hj58iOPHjzPybenyk5CQgMTERPTr1w9Ac6eiX79%2BWLJkCWxtbbFhwwbk5eUxNJsjIyPB5/MRFBQk1Y3i22%2B/xZw5c%2BDo6CgyTW9rayvx%2BlFIK4O0PJ4/f47Zs2eDz%2Bfj5cuXGD16NBwcHPDDDz/QnR1p7XzgwAH8/PPP4PF4OHLkCCIjIxEREUEbKjNmzMD8%2BfPh7u4u8rxQkqNsWuvUYkCNjY347rvvkJqaioaGBigqKmLKlClobGyUaFgDzc%2BatPxNTU2Rk5PD2iEHml2ewsPDxXaqe/fujSVLlrAG6RYWFsLb2xsBAQE4fvw4XFxcMG3aNFoykmLcuHHIysqiY0JaM2zYMLi7u2PChAno1KkTI83f3x9eXl6YN28e3N3d0bFjR8Y9YmJigoCAACxfvhxeXl4i6a3lYt8FNTU1nDlzhjaQW6%2BB0PJ50tTUxOzZs2FmZka7o1FERERIrSO1n6enJ3x9fQE0G8WLFy/G/fv3oaCgINLhp9xRAEhto7YiyaFBTk4Os2fPhoODAzp16sTIw9bWFvX19di3b5/EWCKOfy%2BcuwsHxz/Mtm3b4OPjI1EpICcnh3U75f/p6uqKGzduoF27diIGdHZ2tlg3h7q6OowbN06itrSLiwtWrFgBKysrlJaWsnYkqNH4ESNGID4%2BntXtxsDAANeuXWNMrfP5fJiamuLmzZtwcHDAnTt3oKioiK%2B//pqRD9XJMTAwwKlTp%2BgR1dbMnj0blZWVsLS0FBkZ9ff3x%2BrVq3H79m1YW1ujS5cuIsbnpUuXGMe9ffsW5ubmdPvPmDED9vb2sLe3p91aLly4gIiICGRmZtLHnThxgh7F3LhxI%2Brq6hAYGAhNTU2JRp6BgQGuX7/O2EcoFMLU1BTXrl1j1WyurKyEra0tLl68KNWNQtzIL%2BUn3Ba3KWllkJaHj48P9PT04OfnB1NTU%2BTm5uLIkSNISkqi1xWQ1M7Ozs5ISUmBl5cXoqOjkZ2dDW9vb/Tt25deUErcjBPVWbl06RIWLFgAS0tLhta6p6cnvL29ERsbi7Nnz2Lx4sXo3r07nj9/Tq8yOWTIENTU1ODChQuwtLQU0dvftGmT1PxXr16NI0eOwMzMTMSIj4iIkBo7IM1VBWjusHbu3Bny8vLIzMxEXV0dbG1t6c5tYGAgTp8%2BDW1tbRHjLikpSewIL/XOkVbH1rELAFhnD6XB5lJCIc2dZfny5WLTIiIipNYRaG7PK1euiLy3hg0bhp9%2B%2BkmiCo20NmorktpAR0eHtdNDPW9tiSXi%2BPfCjaRzcPzD%2BPj4AACrCwYFlUaNurfGyclJ4kI54twcvvzyS9pHdcKECWKl4wAgMjJSfCX%2BQigUinW70dbWxp49e%2BDl5UVvi4%2BPpz9kbVnSXE1NTWRErCW3b9/GqVOnxI70X7hwAUBzYFlLZGRkIC8vj%2BrqaoZLT21tLe0HDDRL41Ej/ZThMWrUKAQGBjLORwWH1tTUMAK/KP98NpKSktCnTx8cO3aMsQpteno6PR3/9u1btG/fnnHcl19%2BSbsxSHOjOHv2rNj8AeluU20pg7Q88vLysGXLFsjIyNBtOHXqVHrBKEByO6ekpOCnn36CtrY2vvvuO3Ts2BFbtmxhtBm1Uq84vv/%2Be3oVVxMTE3Tr1g3bt29HYGAgvL29kZ6ejoSEBPp50dbWhra2Ntzc3BAREQFfX1/ExcUxRqYvXryI%2BPj4NuXf2Ngo0Sf42bNn2L9/v1hXCWmuKkDzs5Kfnw8ej4cePXqIBBH36dNHor/43r17JZ5fWh3fJTj0fWloaBD7TCUlJUk1QqXVEWiWuc3Ly2OoCRUWFkJLSwu///67WBUaf39/qW30MWjfvr3EZy4nJ%2Be9Yok4/h1wRjoHx2cAn89HZmYmLl%2B%2BzBhxl5GRwfz58xkGChvSXBAA8drO1dXVUFVVpUeMamtrUVRUhIEDB6KpqYnhdiLJ7SYkJAS%2Bvr7Yu3cvHUwrFArpKXtCCL799lsRze%2BWTJs2DVFRUQgICGCVEOvQoYPEQFNJH7M1a9YgICAAgYGBtLxiXFwcIyBRVVUVT548Qd%2B%2BfeltT548YYyG1tXVITIyEunp6WhsbES7du0wbdo0BAYGioy61dTU0Cu7As2jm35%2Bfjhw4AA0NDTw4sUL3L17l%2B6YsWk2R0dH0y5E0twogGYVHTZ9bVtbW6luU5LKQHUkKPep1sjIyMDY2BgdOnRAZWUlY/SvoqKCIdMnqZ1ramrooFSqDp07dxaJUWDTEafKIE1rvba2VmTV1G7dutF%2B0OL09ufPnw8AtBwmGxoaGlKNR2mxA9JcVf744w/4%2BPiguLgYnTp1Qk1NDQYNGoQffviBnoWSNChw%2BvRpGBkZoXPnzjh9%2BjROnDgBQghsbW1hYWGBsrIyFBQUYODAgSKjuMePH8fkyZMZMoFAs%2Bvfxw5WlJOTYzxTLZ%2BnPXv2IDc3F4MHD8asWbMYHUtxgx2%2Bvr50R4t6z3br1g0%2BPj5wdHRE9%2B7dUV5ejoMHD2L8%2BPEiM5x//vknHj9%2BTMdLSLsPPpTbt2%2BDz%2Bfj%2BvXrIrr6VLBpW2KJOP69cEY6B8dnwJIlS5CTkwOBQMD4MFBG%2Bu3bt7Fp0yaUlJSw6jLv378fAJCSksJIk5GRoY30/Px8REdHiyyAUl1djYKCAtTX12PVqlXIyMiAsrIyDh8%2BDE9PTyQkJNAG2p07d3Djxg1s3bqV1e3m9OnT%2BPXXX8Hj8aCurg4rKytavzghIQHr1q2jJRtbfnR0dHQYcn%2BUjFxLCgsLMW/ePCxfvhxz584VcSOgPooFBQU4ePAgSkpKoKamBnt7exgbG2Pp0qUIDw%2BHj48PGhsboaioCFtbW8YouaurK3x8fODr64umpiZkZmZi69attJENNC/H/fDhQ/z0008Meb%2BYmBgsW7ZMpNz29va0lvyIESNw7NgxZGRkoKKiAubm5oiKiqKNNTbN5m%2B%2B%2BYY2LLp27QofHx%2BxbhSrV6/GwYMHRVx9qPtA2vWTVIbi4mIA4gPhqCl%2BGxsbWrtfKBQiPz8fGzduZBhwktr5119/xS%2B//ILp06fTdcjMzGQY9NKWvNfQ0JCotd6/f3/s37%2BfMbuzf/9%2BOlZAnN4%2BFSxKBYqzeYveu3dP6iI40jrVDQ0NWLhwoVhXlbVr12Lo0KEIDg6GsrIy6urqsH79eqxZswbR0dH4/vvv4e7uDnV1dURHR9NG%2BNSpU/HVV18hKSkJ%2B/fvR3Z2NqKiojB16lQIBAIsWbIEzs7O2L9/PxQVFVFXV4cFCxbQ/toAsGrVKkyePFmkXuHh4e9lpEvyuGXzCbe3t0dAQACA5s7MsWPHkJWVhcTERPpdc%2BXKFRw9elTkfJT8KfV/igEDBuDOnTu4c%2BcOgOaZlSdPnrCOxB87dgwhISEARO8DcYIB7wMlU9rU1AQPDw/Y2toyFqejgk3bEkvE8e%2BF80nn4PgMMDQ0RFpaGqZMmcLqmzh58mT07dsXI0eOFHF1kDbKTkGpdXTq1AlFRUUYMWIEkpKS4O7uDk9PT6xevRrl5eUICgqCs7MzLl%2B%2BjPXr16OoqIgeDad8itloSzkKCgpw9OhRZGRk4KuvvoK9vT1sbW3x7NkzsUG1FKamplL9YC9evIh58%2BbBysqK9jU%2Bd%2B4cYmJiaEUIPp%2BP2tpadO7cmTXP5ORk7Nu3jyG95%2BHhQbf7yJEjkZaWxvgglpWVwdHRERcvXmQtu5GREa5fvy62btRsBtCsoHP9%2BnVUVlYyNJsB6T64JiYmSEhIEHF9oGjr9ZNUBmnw%2BXwsW7YM586do1eQdXR0pBf6omjZzl27doWLiws8PDxQWFgIDw8PaGtro6CgAMOGDUNeXh527txJLz4kTUc8IyNDotb6tWvXMHv2bOjo6EBLSwvPnz/Ho0ePsGvXLhgaGorV21%2B/fj0mTpwoVqYyODhYouQe5Qstza9fmpFvZmaGCxcuMNrzzZs3sLCwgKWlJZ4/f464uDjs3LkTOTk58PHxgUAgwLZt21BcXEx3SCZNmoTw8HB6fYXc3FzMnj0bq1atgpOTE65cuYLAwEDMmzcPs2bNAtDcwWFzt6KeQ%2BDvGBY/Pz9s3bpVZN8ZM2bg559/BtDceRIXI7Fnzx7GAk0UOjo6yMjIgLa2NhoaGjB//nwQQrBz507IyspCR0cHcnJyUFdXZ3QCXrx4gW7dur2zlntriUQqjkKSXGnrmQZJsPneT506FYGBgVi8eDEOHjwIb29vWFtb06vaUse0JZaI498LZ6RzcHwGWFtb49ChQzA3N2c10sXp/VLToNJcEABAT08POTk5KC4uxvr165GQkIC8vDysWbMGhw8fhrm5OdLT09GxY0eYmpri999/R0NDA8zNzSWuDvg%2BNDU14eLFi4iLi8P9%2B/cxYsQIuLq64uLFiwgNDRXZPygoCNHR0VI/is7OzvD09GQsKHTixAns2LEDhw8fxtWrV8Hj8egPN5/Px/379%2Bk8d%2B7cCVdXVxGf7JaMGzcOBw8eZLhvvHz5EhMmTMDBgwcZ%2B/L5fGRkZCAzMxPHjx/HrVu3sHHjRrGzGUCzP3N1dbXIjElbps%2BtrKxw8uTJd9aeb837lIG6RleuXKGXQq%2BuroaKiorUDhgA3L9/n9a7Ly8vp%2BUZKa37lnlL0xEHpGutP336FOnp6aisrET37t0xadIkhmH15MkTZGZmitXbr6%2Bvx/nz51FSUoIuXbrA0tLyk63ySM3OtPQ5f/r0KXx9fVFbW4sTJ05ARUUFVlZWSEpKQvfu3QEAxcXFGDNmDO7fvw8AGDp0KC5fvswwuvv374979%2B7R1ywvLw%2Benp7YunUrhg4diiFDhkBBQQGzZs2i3a4IIfDz80N8fDwqKirw9OlTAH8HzbckNTUVFRUVEhdeo4I6W7uTUM/Tli1bGAZofX09pk2bBnNzcyxduhT6%2BvrQ1dWFhoYGVq9eTbvYUcb1u9IysPP333%2BnO6Efiw0bNtCj8xTGxsa4du0a3VF5%2BvQppk2bhtWrV2PixIm0kS7p3Swp6JXj3wHn7sLB8RmwbNkyLFy4EE1NTSIfERMTE5iYmKCwsJBeeIhi7ty5uHHjhlQXBAD46quvoKysDC0tLTx8%2BBAAoK%2BvTxu%2BQqGQNu4oI5ba1hYZSerDKo07d%2B7g2LFjyMzMhFAohL29PRoaGrB8%2BXLU1taKjAK/evUKWVlZAKSPTj19%2BpRhiAHNHaAVK1Zg3bp12L9/Py3jJxAIUF9fj1GjRtH7bt%2B%2BHZ6enqznpgwGW1tbLFq0CMHBwdDU1ER5eTk2btwIDw8PkZFdQgg6duxIq5KsXbsWWlpa6Nu3L2M2gwoSPHHiBFatWoW6ujrGOYC2uVH4%2BflhxYoV8PLyYhiMwcHBtKKHtOsnrgzSpvCzsrLA5/PpUU0AItPv1IgkWz127NiBuXPn0obJnDlzxOYlTUcckKy1TunpU24TbPTq1Qvm5uYoLi5Gly5dGPfeH3/8AQ8PD/D5fGhoaKC0tBRRUUrDEOkAACAASURBVFFITEyk3XLOnDlDLxympqYGR0dHaGhotKlTXVNTg71794p05nJzc7Fo0SIYGhpi7ty58PLyou/B3bt3Y%2BzYsThw4AB9jxNCGEpJ1AJrx44dw9SpUzFixAhcvHiR9t9PT0%2BHgoICysvLaT9nfX19hISEYPHixTh06BAUFBTwyy%2B/YPHixRAKhQgMDKQDs01NTSEUCrFo0SJUV1eLuO8BzYpSY8aMYSxAJg5xz5OGhgatEw806%2BLHxsbC2dkZ2trakJWVRWJiIn788Uc4ODhg06ZNGDBgQJs6i2z5v379GmPGjAGfz0dlZSUEAgEGDBgg8VjqWZE0%2B/Xbb7/RZWodhNqxY0c8ffqUnkn45ptvEBERgaVLl6J37970cZwh/v8bzkjn4PgMuHXrFi5dugRCCMPgpgyjwMBAuLu7w8zMjGF8UQZpW1QG1NTUkJKSgunTp6N9%2B/YoLCyEoqIi/bIfOnQo1qxZg1WrVtHbNm/eDFNTU/qDamZm9t513L59O44dO4Y//vgDI0eORFhYGCwsLCAUCuHq6go5OTkIBAJas5xCSUmJDhqkfNfZKCwsRKdOnfDgwQOGW8y9e/egpqaGEydO4Oeff8abN2%2BQlpaGDRs2ICoqCq9fv6b3HTVqFHbs2AF7e3sRGcjW/qdTpkxhuNycO3dOZApdTk4OnTt3pmdAHj58iE2bNoHP52P9%2BvXw9PSEgYEB1qxZA09PT2zZsgVubm6ws7NjuJcEBwcDkCzVCTQrs1Cj9hQtJ0vbcv3ElUEa2trasLCwQENDA4RCocgiMADQu3dveHt7s9aDz%2Bfj2LFjKC8vZ/UnBv4OgpamI15UVIT4%2BHjWGA5pevpAc6Crr68v7t%2B/j44dO6Kmpga9evXC7t27oa6ujoiICEyYMAFLly6FrKwsLcUZGRmJXbt20cu9u7i4wMrKCs%2BfP0dYWBj4fD7y8/OldqqXL1%2BOZ8%2BeQVVVFXV1ddDQ0MDFixehpKREPx8yMjLYvXs34/iTJ0/C1NQU0dHRWLFiBaZMmYLdu3fTPuUbN27E4MGDERYWhosXL6J79%2B5YtGgRxowZg8bGRpw5cwajR4%2BGv78/AgIC6A6sk5MTbt%2B%2BDTc3N/D5fPTt2xepqam0S9GmTZvoMsjKytLxAqGhoXQH9X0Q9zydPXsWCxcuxPTp0zFr1iyoq6ujd%2B/e2LRpE/z9/SEQCCAjIwN/f38YGxvTmvbvyoIFCwA0%2B%2BH7%2B/tDVlYW2trajHeGNJSUlOg1Fb755huUlZXh1KlTMDExYcQjmJqaMgJjzczM4O3tjfnz59P3vZWVFWbPno2ZM2eivr6e3ibunfgpFHg4/lk4dxcOjs8AExMTbNq0CQEBAcjLyxNJd3NzQ2VlJfT09ESm%2BNuqhaunpwdlZWWkpqbiypUrWLduHeTk5DB9%2BnQsW7YMVVVV8PPzw927dyEQCKCsrIxevXohPj7%2BndQDxCkrTJw4kfZBZ1tGu7KyErNmzaIXiGrJtWvXYGxsjJycHLEfJGp57ZSUFPj4%2BNA%2B6Tt27ICrqyu2bt2KGzduoKKiAl5eXkhLS0NdXR0mTpyI3377DQBoZQu2PFovqsIGNdpaVlYGdXV1kfRRo0ahvr4eV65cwZgxY2gfdjMzM%2BTk5MDAwAC5ubnvZBy3ZPjw4TAwMEBwcLCI33BbfWQHDhyI/Pz8dy5DRUUFrly5gtDQUBBCsGbNGpF9KL/3jIwMjB07liFBuGfPHqSkpKCoqIi17Vr6EUvTEXdycoKCggKGDh0q0g7S9PRtbW3xn//8h67DF198gVevXiEsLAxNTU2IjY3FsGHDcP78eYZbUUNDA0aOHIlr165hypQpCAkJwdChQ%2Bn0q1evYs2aNQy9fXEYGRkhMzMTPB4P27dvxw8//IBjx47h%2BPHj2LFjh8RjS0tLMXv2bNTW1sLQ0BDnz5%2BHmpoa%2BHw%2BBAIBUlJS6H/z8/NRW1sLRUVFaGtrY9q0aTA0NMTGjRvR2NjIkBcVCoXYsGED9u3bh7t379Lbjx07hu%2B//x4vX75k1TQX5zrVrl071tmCBw8eIC0tTWob3blzByUlJQgODma4CObl5WHbtm0MX/iqqioEBQXh2rVruHXrltRzt0aSjrmNjQ3S09PFHjtw4EDExMQwZvguX76MXbt2sXYy79y5g%2BjoaCQmJmLPnj2oq6sTCZ5NSEhAbGws8vLyPjhOiOMzh3BwcHwS7OzsyKtXr1jTRowYQZqamsipU6dY0/X09EhdXd0H5a%2Brq0saGhqIQCAghBBy69YtcvHiRcY%2BQqGQ3Lp1i2RmZpIbN26Qpqamd87HwMDgg8rJ5/PJixcvSElJCePXFoRCIYmLiyMWFhZk8ODBZMKECWTnzp1EIBCQb7/9llRWVhJCCDExMSGNjY2Ez%2BczypuTkyP29y6IawN3d3cyaNAgQggh48aNI3fv3iWPHj0iZmZmhBBC3NzcSGFh4Tvl1RJTU9MPbn8dHZ0PKkNSUpLUMujq6pLGxkbWtBEjRkjNw9DQUGK6vr4%2BefPmjdh0S0tL1p%2BVlRVdhtbP6suXL4mJiQmdXlVVxUivqKggI0eOJIQQYmRkRIRCISNdIBAQPT09kfua7T43NTUlhBBSW1tLxo4dSwhpfi6GDx8usd4UjY2NZMiQIWTjxo0kNDSUrFmzhiQnJ5Pq6uo2HU8xd%2B5ckW1s53j8%2BDHZunWryPYTJ04QY2NjoqOjQ//69%2B9PdHR0iI%2BPD7G2tibTp08nNjY2xMfHhwwaNIhs2LDhncqor6/f5n1LS0vf6dwUku5nafn369ePfudSNDU10fcSG9Lu73dl8uTJH/V8HJ8Ozt2Fg%2BMTIWmK3dPTE9999x1D6qwlPXv2RH19Pe1r%2Bj40NDSAz%2BfTo5et/duB5hHgxsZGfP3112hqaqJHj95lievW1NTUYPny5bh%2B/ToGDx6MFStWMALeWo5SHTp0COHh4eDz%2BbQfNCEEhBA6%2BE0c2dnZkJGRwaxZs2j94MePH0NVVRWysrIYPXo0PDw8kJiYCBMTE4SEhEBJSQm9evWiz9EW/05Jo2oURMwEJTVF//z5c3h5ecHZ2ZmezaDO7eHhgQkTJojMNkjSvaawt7dv0wIukpCTk/ugMsycORMxMTES96HWBaAWNGqJOIWcljQ0NEjUEdfR0UFZWRnj2rZE2oJMQqFQZDZFRkaGdluytLTEkiVLsHLlSnTv3h1FRUVYt24dLC0tAQDq6urIzc1l3E%2B5ubn0Uvet74/W0n2ampooKCjA4MGDUV9fj%2BrqasjLy9M67tJQUFCAnJwc/vOf/0jcT9q9fO3aNZFtKioqyMrKojXKJ0%2BejN69e9PvrrCwMISFhQEA4uLixLpOTZkyRexswbvANuvV8p0zaNAghIaGok%2BfPrQEZ1ue4Q/Jv3U6m5xn7969xQbGttbw/1Ao%2BVSOfx%2Bckc7B8YkYM2YM3N3dWafYk5OTUVpaij179ogcV1hYCDs7O8yePRsODg4iusmUv6I0ZGRkwOPxxAbaSdOefl8iIyNBCEFUVBROnjwJNzc3JCcn04Z6S4MlJiYGS5cuhYWFBcNN4dSpUxJXIqW4evUq/Pz8kJCQAH19faSnp2Pfvn3YuXMnFi9eTPuHr1q1CqGhoXj16tU7%2B8yKM8BbIu7DbWhoiPbt26N79%2B5wcXHBgAED8OrVK4wYMQIAcPPmTXTr1g2PHz/G48ePpZ6vNfn5%2BeDz%2BTAyMkLHjh0Zx7XVP1UgEKBv377vXYa2QAjBsmXLsHLlSnz99dfvXE5CiEQd8dDQUHh4eGD8%2BPEiiitUR6O6uhppaWkoLS1FQEAAcnNzaSPbzMwMYWFhCA8PR/v27VFfX4%2BwsDDa6F6yZAkWLFiAiRMn0nmbm5vTRvGsWbMwf/58uLi40BKPv/zyC5YuXcpQHhKHq6srZs6ciYyMDEyePBmzZs2CvLz8O3WW23K92nIvt2bfvn3YvHkzzMzMkJaWhvT0dPz00090ByYtLY020l%2B8eAF/f39W1yl5eXl07doV7dq1o9VmJk2aRK8pIImWgbcCgUAkEDc%2BPh7y8vJteue0hfdpJwpFRUUsW7YMycnJtJznkydPkJCQIDXQ/GPxMZ9djk8LZ6RzcHwiJC1ZHxkZKfFYSnmj9Shpy8WKpCErKwtnZ2fo6%2BuLBEVGRERgz549%2BPHHHyUGIr0Ply5dQkZGBjp27AgrKyvExMTAx8cHhw8fFjEkGxsb4ebmJuJHPHv2bJHzttQWp9i4cSNCQkKgr68PoHmFTy0tLWzYsAH79%2B%2BnFUM6dOjA6tsrzp%2B%2BJR/aNjIyMnT9Ws9mTJs2DaGhoay%2BvW3B0dER%2Bfn5rDKWbUVBQQE7d%2B4Uu2Q9AHp2Q1ZWFpWVlVBRUWH4hosbwaaQl5dn9VlvK7KysmJnnYDm4NfXr1/jzp07jHuJunZ37tyBp6cnevfujfv372PmzJlYuHAhVq9eDQcHByxduhSenp4wNTVFp06d8Oeff0JbW5u%2BNzp16oS9e/eiqKgIVVVV0NTUZAQBOjk5QU5ODocPH8aZM2egqalJL%2BTVkrt376K4uBgWFhZ49eoVOnfuDKD5Ovbr1w9ff/01li5dioSEBNTX17M%2BBx8C2708duxY2iilVE1aUlZWhuTkZOjr66Oqqgpz585FSEgINm7cCIBp0A4aNAiPHj1iBHJTfMhswYoVK1BUVETfh60DcQkh%2BP3339v0zmkLTk5O77R/S%2BTl5ZGamorMzExUVVVh/PjxmDJlCtTU1CQGmuvq6oLP50s8N6eD/v8fzkjn4PhESJtiZ6O6uvq9j22NjIwMxo8fLzZdXl4eFhYWH33Uhc/nM0bvFy1ahCdPnmDx4sXYtWsX46M%2BZcoUpKSkwM3NjfVcTU1N2LJlC37%2B%2BWcIBAKkp6cjMDAQ8fHxUFNTw7Nnz0Q%2BqPb29m0OrmWb3v%2BUhIeHf9CoHSEE8vLyHxQw9vbtW9bFaiju3bsHPz8/xMbGQldXFzt27MCZM2ewc%2BdOfPPNNwCap/MloaCgQJeRrbMlDUVFRYmuNzk5OcjKymINUAaaO6XBwcGwt7eHiYkJtLS08OOPPyIiIgIODg7Q0NBARkYGrl27RhvhQ4YMQV5eHrp27Soycvvs2TM8e/YMQHMH4uuvv4a9vT3s7e1Z86%2BqqsL8%2BfNRUFAABQUFHDx4EI6Ojti9ezcMDAwAMDtwLRfSofiYLhstWbp0KZYsWQJvb2/s2LFDpJ1Xr15Nd4I7d%2B6Mbdu2wcnJiXXhIUnuWx8yW7B//35MmzYNixYtwooVK0TawczMTOo7R5I0IgX13mitYf6uaGtr00oxLenSpQt%2B%2BOEHeqG5xMRE1NTUICAgAImJifDy8kJAQAAGDhz4Qflz/HvhjHQOjk%2BIuCn2/Px8REdHS1zkpqioSGQhngcPHrCuyMeGkpKSRGPVzc0NDg4O%2BPnnn8W6xLwPgwYNwtatWzF//ny6AxAREQFHR0eRj9/YsWPh5eWF2NhYeolviuzsbGzZsgVXr15FbGwsFi1ahM6dO0NdXR3r1q1DbGwsOnfujPz8fIaBU1BQINZY%2B9wYMmTIey22QpGQkIDXr18jJCQEDg4OMDIyeudzyMnJifUXB4D169fDzs6ONhyWLl2KDh06YO3atSKSgOIghCAmJkZsZ6stx8fFxYlVBunSpYvEmYAHDx7Q9aPuyVGjRiEwMBBA8%2BJU4eHhmDdvHoYOHYrY2FgkJycjOztb4roELeMoevbsydr%2BcnJyuHnzJvr374%2BEhASYm5tDW1sb3t7eiI6ORkpKitT6U3n9E1hbW%2BP58%2BfIzc1ldKYotm3bxnjG1NTUsHnzZnh6eqJv376MTv7NmzfFuk4lJSW992yBqqoqrRnO1g7v8s75pxEKhZg7dy6ePXsmonBjbm6OvLw8uLi40OWOjIxEY2MjgoKCEBISgoMHD7b5Hc/x/w/OSOfg%2BERImmJPSUmRuMjNtm3bEBMTw9DllpGRwYABA%2BDh4YGKigpW4%2Bbhw4f04irSXBB69%2B6NwsJC1pGsd5lWbf3RDAoKwty5c5Gfn0%2B7C3z55ZfYvn07Zs2axZjeXr16NSZMmIBhw4axriaZnp6OlJQUdO3aFTIyMmjfvj0iIiLoAEI3Nzd4e3vDxcUFmpqaKC0txYEDB9oU8PipkLQa6J9//om3b99CV1f3vXy109PToaenh/bt28Pf3x9fffUVLXvZVhlNaf7ihYWFSEpKorfLy8vDz8%2BPITcoDT6fL7GzJQ1KD761jjg1A%2BPl5YV58%2BbB3d1dxL3BxMQEqqqqePLkCf1sAM0rjFKdubCwMLx8%2BRKdOnUCAEyePBkbN26k/cnFrUuwevVqhIeHw8/PD%2BfOnWM10vl8Pj3q3q5dO7psc%2BbMaXMnB5DudvUhRrynpycuXLggYlQCzf72c%2BfOxdy5c2n3MX19faxYsQK%2Bvr6MY/bu3QtCCIRCIeTk5FBRUQFVVVX62dbV1UVFRQV4PB6cnJzaFHdCYWRkhICAAGzYsEEkrS3vnLbOrklDWju/ffsWAoEA3t7eIr753333HdLT0%2BmZJGNjY8THx8PW1hZBQUFwdHTE9evXwePx3kkGl%2BP/D5yRzsHxiZA0xV5SUoKff/4ZxcXFrIvc7Nu3D3FxcVBUVMTZs2exePFirF27llYBsLa2FpnyFQgEcHFxobdLc0GIjIyEvLw8du7cKXG5dWlERUUx/tbR0cGZM2dElAx69OiBY8eOMcrF4/Fw6tQpsed%2B/fo1/UGjPo7Kysq0e8asWbPQoUMHHD16FKdPn0a3bt0QEhKCyZMnv3d92kLr0W8ZGRnWlWOB5uBWccyYMQOrVq1i6FOzwefzUVtbK%2BILDgAuLi4ICQlBcHAwLl68iLi4OMTFxWHEiBGQlZVFfHy8yPmCgoLogD1XV1eRVV9b8uWXX%2BLp06fo3bs3va2oqEgkQFMSTU1NiIuLE9vZkoZAIEBiYqJYZZBVq1YBYL8uhYWF%2BD/2zjw%2Bpvv//s9EFkEilmgktjalFCWIXWKnJBJZ7DtFNMS%2BJCEh9ghiDREqtEWRBUFrC0VrXyu0WrI1OyIR2Sa/P/K49zOTWe5Y6tv%2BHnP%2BYu7MvTd37syc9%2Bt1XucMGzaMSZMmMXnyZIqLi4mNjWXr1q1iRfPSpUucPn1adFOysbFhzZo1kucnvG8hISHY2tqqJYKXL18WibpwH7%2BJe9OOHTskyaEwjPw2MDAwICIiQpTeyGPo0KFYWFgouVW5u7tjamrK5s2bxcfKS6N27NghSqNMTU2ZPXu2%2BHkQ5HjLli3TqihgZ2eHi4uLypkc%2Be8c%2BcwCVd85QtdAVVdG3mtdHsI%2BU1JSCA4OVvpuA7CysgLKvp82bNigsju5bNkyKlWqpPBYlSpVxPA20D4HQxP%2Bqa6LDv88dCRdBx0%2BEDS12M3MzKhYsSJ169bl999/B8qqU8nJyUBZ%2B713796kpqayYcMGzM3NGTVqFEOHDuX48eOitZs8Xr9%2BrXWADcDLly8xNjamQ4cOStu0GSYVKr2qdO/GxsaiXlkeZmZmCq3cwsJCbt68qZIcQNk12bRpEzNmzBDPZ8%2BePTRv3lx8jiYt8LtAIHzFxcVK5E%2BV/EFVcqwUBg4cSGBgIO3atSMjI4PatWsrDPnm5eWxZMkSTpw4QWFhIRUrVmTgwIHMnz9frND7%2BPhw//59oqOjiY2NpaioiA4dOlC1alWOHDnC6NGjFSQML1%2B%2B5KeffhL/v3DhQqAsFEfVOQwcOBBPT08mTJiAlZUVKSkphIeHv9E1NzIy0rjY0gaanEGkEnhHjRpFcnIyu3fvRiaTERISwuDBg8V7USaTUVJSovCa0tJSrRevRkZGGuU2PXv2ZN%2B%2BfTx58gQ9PT2ysrJYunSpGHMvBanhZoBNmzZJPkeKvJVfcAvo2bMnoDxo3adPH4XQnlGjRjFixAiV0igzMzMqVarEiRMnsLKyIiEhgVWrVrF8%2BXLJgoI2nyfhO6e8dr/8d07fvn0xNTWlWrVqFBUVUalSJR49egRAkyZNVO5bJpPx8OFDld%2BL8laaUHafFhYWqtxPmzZtWLFiBb6%2BvhgZGVFQUMDq1atp1aqVxr9NHp6eniQlJSkFKo0YMYK9e/cC/zMe0OG/Bx1J10GHDwRNLXZLS0u%2B//57hg4dSqVKlXjw4AFGRkbiD0CtWrXIzc3lo48%2BIikpidLSUlq0aIGhoSFff/01AQEBSpIOY2PjN7Js69Wrl9o0RFVDT/8E9PT0GDduHO3atVNqfQs/ZqNHjyYyMpK8vDz69etHXl4eu3btEp934MAB9u7dS1paGpGRkaxcuZIVK1ZoXaXMzc0lLi6OtLQ0rK2tcXBwoGLFigqkWxUpf1erSihL7ZT30tbT08Pe3p6goCDMzMxYvHgxT58%2BZcuWLdSuXZvExEQ2btzImjVr8PHxYfv27URHR/P06VM6d%2B5MQEAAHTt2ZNSoUfz5559A2VBlYmKieExjY2OFeycjI4MZM2Zw/fp1lecgxKOHhoaKJN7V1VWUPkDZe7Bnzx7S09NVvgcdO3ZUu9gaOXIkbm5u9OnTBxMTE5XXqXHjxu/kIw7www8/qB28tLe3Z968eSxYsIDatWvz999/s3r1ajp37qz1/jVh1qxZ7Nu3T3R76dy5Mw4ODlo73nTp0oWTJ0%2BSnp6u5NQkQF5Xb2NjQ0hICImJiVy/fl1cDJmbmyst7kHzglseUoPWL168YOrUqSqlUQYGBpw6dUq8Jz799FPWrFlD3759OXv2LLVr1xaLFOXxJsPtUgsRIX01Ozub77//nuDgYAICAnj8%2BLHa772srCxAOwnaiBEj%2BPrrrxk1apTSbIyvry8TJkygVatWVKtWjWfPnvHxxx%2Br7HbJIykpiaioKKAsV6C0tFRhUZabmysuXgGFIoYO/y3oSLoOOnwgaGqxt2zZEk9PTzp16qQy5MbOzo5p06axfv16Pv/8c9auXYuxsTHW1ta4urpSp04drYJ4NOH169cUFBTg5OSk0ntaE%2BTbs%2B%2BK8jZ18qhbty7Hjh3j7NmzpKSkYGlpSdeuXcVWshAtP378eFavXk3lypVJS0tjxYoVWnkPFxcX06NHDypWrIilpSXJycmsWrWKHTt2SFZnBaSmpnLkyBGSk5OpVasWjo6O1KtXT6vXLly4kMqVK3Pw4EGsrKxITExk9erVLFu2jFWrVnH27FlOnDghWvV98sknNG7cGGdnZ3x8fIiKihI16PKE4ODBg0DZ4mLAgAEaLeUWLlyImZkZx48fV3kOFSpUYOrUqWoJjKr3ID09XeE98PHxYcyYMSoXW2fPniU8PJzAwED69u2Lm5ubUmVx5MiRb%2BUMIk9kCgsLVVabvby88PHxwdvbm969e4ufg44dOxIYGKhx/9qicuXKVKxYkVOnTpGUlISlpaVasq0K169fp6ioSGXlXVgoqtPVW1lZ4e7u/l7%2BDino6emplUYZGxvz8uVLhcVzQUEBxsbG9O/fnxs3btCjRw%2B1hFzbBbE2hP6TTz7B3Nxc3OeCBQvo0aOH5HeqNp1K4Z4vb6sqLOpjY2O5ceMGGRkZWFpa8sUXXyho169fv64022BlZcXvv/9OdnY2JSUllJaW8uuvv4rbjY2N8ff3lzw3Hf790CvViZV00OGD4dtvv%2BW7774jOTmZjz76SGyx6%2BvrU1BQgKGhIfr6%2Bty5c0ch5CY3N5f58%2BezZMkSsrKy8Pb2Jjc3lxUrVtCpUydKSko4efKkSgcBbYcmN23aRGhoqEr/aWEfCQkJbN68WUm/%2Bddff2nUWmuLd7WV69OnD1u2bMHGxoa2bdty5coV0tPTGThwIBcvXpR8/Zdffomzs7N4DQQXkZs3byoETakj4nfv3mXMmDF88skn1KlTh4SEBB4/fszo0aNVyn3k4eLiQuvWrYmLi1PQr%2Bbk5NCzZ0%2BuXLlC586dOXr0qEi8oOzecHJy4uzZs%2BJj6qQq2kDqHKDM%2B17oVmzbto2dO3cya9YsDAwMtH4P8vPz1S62oGzQOjIykhMnTlClShXc3NxwdnYW/547d%2B7QuHFj9PT0FJxBqlatqvZvEzogr1%2B/5s6dOzRt2pQ6deqQlpbG7du36dSpE%2BHh4UrX0dLSUmlw7%2BjRoxpnHVTdy/IyqQkTJrBjxw6l12nT/bpy5Yra1wvEsn379gq6eii7V3r16sXly5clj6ENpD6vzZo1w9raWkEatWnTJjp16kTNmjU5f/483t7eWFtbk56ezsaNG%2BnSpQtubm4aK%2BmgHUHW5hwbN27MTz/9RN26dWnXrh1nz56lf//%2B/P333xqPcfr0aa5evcqiRYtITExUkkedPXtWXOgLjj/y0NPTE3Xr73L%2Bfn5%2BItHX4f8/6CrpOujwATF8%2BHC1HuDyGtbyITdVqlTh0qVLVK9enerVqyvJUvz9/YmMjFSqwrxJW9jLy4vw8HCNpN7X15fS0lKqVatGVlYWn3/%2BOVFRUe9sEVZSUkJERIRI/Hft2sXx48cpLS3FxcWFwMBAyb/lwYMHYrsY/tfmrlGjBsXFxfz%2B%2B%2B%2BsXr1a5UJGaFsL4SwC9PT0mDJlioJOvzwRv3v3Ltu3byc8PJyQkBC8vb0ZNWqU%2BPzdu3ezZs0ajdaCQiiVmZkZOTk5CmS1sLBQJOWTJ09m2rRp%2BPj4UL9%2BfdLS0ggODqZfv36kpKSQnZ3N4sWLuXv3rrhfeanKlStXCAgI4MmTJ0qkQagiSp3DkSNHWLFiBR4eHiJpP3PmDHp6esydO1fjeyAgMDAQDw8P%2BvXrp/aaNG3alMaNG9OlSxdCQkIIDg5m06ZNODg4MH/%2B/LfyERfCwObPn098fLyC9jkyMpIff/xR4flWVlZqidSiRYveeCBZWCTo6ekhk8lE95mXL18ik8nEoWdNsLKyom3btpw7d06jv7w6XX1ubq54Luo%2BU%2B9Lw2xoaIijo6OCNCo1NVXhunt6eiq85s6dO%2BJ30JvM1LwtDAwMGLy3kgAAIABJREFUGDZsGAcPHqRr1654enpiamqKsbExkyZNUvka4V5esmQJbdq0wc/PT0xcFdCvX7/30g1QV0cVhlWnTJnC0aNHNQ6v6vDfhY6k66DDB0RMTAzR0dGkp6djbW3N0KFDtR4W09T0OnPmDAYGBho9lsPDwxk/frzS487OzuJg16effqoy5ENwGLh37x7nzp0jJSWF9evX4%2Bfnh729Pdu2bXsnm8OgoCDOnTsHlEV679%2B/nxEjRlBSUsL27dtxd3dnwIABXLx4kfPnz%2BPl5UW9evX4%2B%2B%2B/2bx5s9hxaNy4Mfv372fo0KHiD2NsbCwNGzZk0aJFmJiYqLRCE/DZZ59x69YthfbygwcPqFu3rsK5qiPif/75p5KN3rBhw9iwYYNWgVQjRoxg0qRJTJ8%2BXSThmzZtwt7enqtXr4qtcxcXF6Xq3M6dO8XFx8mTJ1VKVVasWEGLFi3w8/NTew2kzmH9%2BvVMnTqVoUOH8t1332FhYcG2bdsYNWoUc%2BfO1fgeCMjKymLw4MHY2Njg4eGBo6Ojgi/%2BnTt3iImJERejTk5OrFixgo8%2B%2Bojg4GAmT55MTEyMxmup6fPy448/Kv39AwYMeKMU1LdpQguSqfDwcNauXcsvv/yCqakpr169YuXKlezfv1%2BlRlw4niCR0DTILSw41enqP/30U6As8OefRlFREePHj3/rmRZVUo/3DSMjI3x8fDA1NWXhwoUEBQVRs2ZNpk%2BfjkwmY8uWLSo7hx4eHqSkpBAdHa1y4PnYsWOAdrp1TVD3PsvfAzKZjO7du4vPLz%2B8qsN/Fzq5iw46fCCEh4cTFhbG4MGDqV27NgkJCRw8eJB58%2Bbh5uYm%2BXpNbc8OHTqQn5/PrVu3FB7Pzs4WQ0S%2B%2BuorJeu2ly9f4uXlpTa4RoBA0jt27MilS5fIy8vD0dFRlFh06NDhnVronTt35sCBAzg6OlKzZk02bNggRok/fPiQiRMnEhcXR69evdi7d6%2BC9CAjIwMPDw/OnTvH/fv3GTNmDDY2Nty7d48OHTpw69YtduzYwdixYzl//rxKKzRBm5yQkMCZM2dwd3enTp06pKenc/DgQXr37k1AQABQRm4uXryoQPKKiopo3749pqam7NmzR4HUJyQkMGbMGJGkawqlUhWfLg/hx1fdD7%2BTkxP79%2B9XIMTyUhVbW1t%2B%2BeUXjc4j2p5DfHy8KGcpLS3Fzs6Oa9euaXwPWrRoIe7n5cuXHDlyhKioKB49ekSfPn1wd3dn4cKFJCUl0blzZ1xdXenevbvCtf79998ZOnSo5NCips9Lz549ycjI4Pbt2%2BJjcXFxLF%2B%2BXKMFqDxsbW3FIczMzEwlO0xXV1e1LiUdO3bk1atXCp/XgoICOnfuLFlJt7a2JjIyUuGx7OxsDh06hIeHB2PHjhUf8/b25urVqyJx69SpE2vWrNHaj7y8e0t5SEkxPvvsM3777be3tnR9H6mqUvuQ3/7s2TOFazNy5Eixc5idnU2TJk3EzqGXlxdDhgxhzZo11KlT553O8W3OX14K1L9/f3FRII8P0YnQ4Z%2BFrpKugw4fCPv37yc8PJymTZuKj/Xq1Yv58%2BdrRdI1wdHRUWUV3cjIiGnTpvHs2TOgrEpafvvw4cPx9fXV6jj16tUjLi4OBwcHZDIZiYmJGBkZvfPg6KtXr7C0tMTIyIhXr14pkMyGDRuSn58PlBGP8n7cwgAalEkkjh07RkxMDE2aNMHS0pLFixdjZWVFrVq11FqhyQ9dNWnShPv373P//n2gzCNbcEaBsgCav//%2BW4GI//3331StWpW%2BffsydepUZs2aJWrS161bJ8o6pEKppIZTi4qK8PX1RSaTiTHiAhnT19enatWqSi428lKVBg0akJ6ernDu5SF1Dh4eHkrV3kuXLlG/fn1A83sgD1NTU4YNG8awYcO4fPkyvr6%2BxMTE4O3tjZubm1p5UP369cWuy9ti0qRJ%2BPn5MWfOHLHjcOrUKbWWg%2BURHx9Pfn4%2B9%2B7d44svviAsLEz0/xakPppsBGUymUimBSQlJWFoaKgVsSqfAgpl3yUzZ84U91u9enX27NmjUVcvBamFkFSNr0KFCoSFheHq6vrGsxHa7F8baAoPgzJJjp%2BfH0eOHKGwsBATExOGDBnC9OnTuXv3LnFxcUqdw2XLllGnTh2aNWvGV199xeDBgxXmRACV/u3vE/L3iZ6eno6Q/38KHUnXQYcPhLy8PBo1aqTwWNOmTcnIyHjnfd%2B/f5%2BioiJsbW2VdKpChbtv376cOHFC6bWbNm2S9FQWpCwTJ05k2rRpHD16lMGDBzNkyBAqVKigtkUvD01x9w0aNGDx4sVs3LiRo0ePEhMTIxKRXbt2idfNzs6OefPmMWfOHCwtLUlMTGTlypWiZMjV1ZWIiAgFO0ABmqzQBK2yNujXr59aIj516lSys7OZMmUKRUVFGBsb4%2BbmJrb7pUKppLB8%2BXKOHDkixtcLMeJFRUXMnTtXUqrSrFkzRowYwYgRI5RIsLakYsaMGYwdO5bff/%2BdgoICAgICOHr0KMHBwUCZm4Wfn5/SeyAfmARln4cTJ04QFRXFnTt36Nq1K4GBgcyZM0dpMSkPIyMjSeKlDoWFhRgZGeHh4UFYWBgGBgbcu3cPS0tLvvnmG639qZctW4aBgYGS//fQoUP55ZdfJPXezs7OHD9%2BHGtra9FKc8eOHWRlZan15hagTsJgbW0tBiRBmWZ55syZLFy4kBYtWrBq1Spu3brFhg0bNM5HvAmkFjVmZmasX79eZYqsNlIMqTkUJycnUQqnqjvg5OSEp6enUoVcHr179%2BbRo0cKtqYhISGsW7eOSpUqUbVqVQwMDETvdHt7eyZNmsSGDRvEfZTX8AszJu8D6mxFBR90YXha1X2jk7v896GTu%2BigwwfCqlWrMDQ0VPCGDg0NJSkpSSt7QE1t28jISBYtWqRSU6uq6iYPVZ7f8tDT01P4EUpLS6N69eoYGhoSGxtLbm4uLi4uksSpe/fupKamAmVVvufPn4uDbfKDnIMHDxaHYAsLC3n06BF79uwRI8SnT5/O9evXxWvYqVMn1q5di5mZGZ07dxbdQMpDnYxDXrupSWog/OgWFBTg7%2B/PsWPHFIj4vHnz0NfXx9DQkMLCQl68eEHNmjUViIatrS03b94kNTWVKVOmcPjwYbKzs3F3d9dKs96pUyfy8vIUZBKZmZm4uLjw888/ayVVAeU2uCYJjSq0aNECV1dXkpOTsbS0pFu3brx48QIoG2Iun5j68uVL1q5dK9rQzZo1izNnzmBpaYmHhwcuLi7i4rJfv35s3LgRGxsbrc%2BnPIT9y9vePX78mJkzZxIdHa3VPpycnJQCYgS0adOGkpIShf2XlJRga2vLnTt3NC56vby8KC4uZvPmzcTExJCWlkbt2rXx8PCgRYsWksS0bdu2SgveoqIiTpw4wW%2B//SbabU6aNIkaNWrg4%2BNDlSpVyM7OZt26dbx48UKBYJaHvNY5OTlZ6V75%2B%2B%2B/JReVwr0kDBar%2BzukICVV%2Be6774iKiiI%2BPp7u3bvj7u6u4GUvtR3KpHYxMTEKxY3U1FRR8ubp6YmDgwMODg7s3bsXIyMjHB0dNRYd5CHlAqQK8j7oGzduVNL05%2BbmcujQIa5evap0jbOzs9mzZw/Ozs4MGjTojY6rw78Pukq6Djr8wxB%2B9IqLi0lLS%2BPgwYNYWlqSkZFBRkaGJLHSBkJSpSZCro27iTaQb5lrcucoDzc3N/7880/8/f0xMzPj9evXrFq1CnNzc7y9vXn27JlYVbWzs8PIyAgbGxtWrVol%2BixbWFjw7bffkpKSQlpaGpaWlgqEoUePHuKPU61atRQIjzY%2B5%2BXJy4sXL8jPz6d169YiSdfX12flypUsWbJEiYi3a9cOZ2dn3N3dlbomoDqUqnr16iLBlUJBQYESiZOPEdfmb7x27Rpt2rTR6niq4Onpib6%2BvoIPc2FhIcOGDSM7O5vCwkKl61g%2BMMnAwICwsDCV59GwYUMGDRpEy5YtlSQS2kakJycnk5%2Bfz%2B%2B//07Dhg35/vvvWbVq1Rvdr0lJSWq3ValSRZSQCUhMTBQr1DY2Nnz55ZdKr9u/fz9Q9vd7e3vj7e2t9hj%2B/v64ubmRlJRErVq1aNWqlTigWH5hra%2Bvj42NjcJ7cvPmTS5evCi6jlSvXl2Ua2iCl5eXeI8tWrRIaSD8Te6f90HENUGQSz1%2B/JjDhw/j6%2BtLhQoVcHV1xcvLS3I7lMnXymvmK1WqhEwme6fOoYC3cQGS90EHRTkeKPqgq7rGrVu3ZsyYMTqS/v8BdJV0HXT4h1F%2ByEsVpKrdoHkQ7e7duwwaNIg6deqoJeBDhw7FxMSEL7/8UsnZQjj%2BL7/8ojTU%2BPDhQ/z8/ADE1qoqSLVWO3TowOnTp6lUqZL4WGFhIT169ODChQsaXysPTRXO7t27k5KSoqR/FirFhYWFxMXFkZyczODBg3n69KnGRVJpaSlhYWE8f/6cuXPnApqJeFxcHFFRUZw5c4ZGjRrh7u6Oo6OjqBP38/MT9a3Tpk2jefPmGBsbExsbqzbtVR6TJ0/mwoUL3Lx5U4wRX7VqFampqWzZskXy9VBWBV%2ByZImS3lfb9nz79u0pKChQCmcRMH78eAWvcXXIy8sT3wsLCwu6d%2B%2BOmZmZSnchAdqS9JKSEr744guMjY1p2rQpf/31F0uWLBEdMKSQmJiIs7OzWvIYEhLCN998g4%2BPj%2Bj/HRYWRvfu3Rk1ahT9%2B/cnNjZWaUh7yJAhaq%2BbPDIyMrC3t0dfXx9zc3OePXtGgwYN2LlzJ5aWllr9DR07diQyMlJhUZ2eno6HhwdxcXFa7eN9DG5KQeguvevx8/Pz%2BfHHHwkJCeHZs2dK%2Byy/XRi0jIyM5Pr168yfP1/0aw8KCqJly5ZMnDiRtLQ0atSogYGBwRt1DjX9fVLDwfC/z6Ofn59WnVZ5FBQU0KlTJ8mZAh3%2B/dCRdB10%2BJfgzp07/PXXX29FnhwdHTEwMGDkyJFKdmACAW/VqpVadxMo0xLv27dPJJQlJSXk5eXRpUsX0eHhXVqr7du35%2BDBgwpOCI8fP%2Barr77SSuohQNOPuqbtCQkJjBs3jpycHIqKijh8%2BDCOjo5s2rSJbt26qd1fSUkJ9vb2YhCPFBGHMkcVQVsvOJesWLGC3NxcgoODmTp1qspQKikkJibSq1cvDAwMlGLEtRkc8/f3Z9%2B%2BfVhZWSkstt5E7rJ06VK%2B%2B%2B47goKCsLCwUNiPuiCe4uJiHj16JGq4nz59ypgxYygqKhJJrkwmY/fu3QpDw%2Brg4uKikuh0795dvJfOnz/PokWLyMzMxN7enhUrVmgMOpJHs2bNKCkpYeXKlfTp04eKFSsqbC8pKWHLli1ERUWJ/t99%2BvRhz549vH79Wu3AY69evdi4caPk8WfPnk1sbCxXr16lcuXKvHz5koCAAIqLiwkJCRH/P2XKFGxsbAgJCSEpKYmAgADxPlyyZAn3799n%2BvTpogXjhg0baN68OT4%2BPmqPLTi6jBw5kmvXrim9pw8fPuTXX399bz7rmoi4NiT98uXLREVF8dNPP9GgQQPc3NwYMGCAaOmpbrudnZ2SjWn5ge73oelW9TdILRbLfx7v3btHs2bNePnyJaGhoVSvXl1M2S3/OSgqKuL06dPk5eW90ayNDv9O6OQuOujwgXD37l2Cg4NJTk5Wqnb379%2BfsLAwLCwsFKrcmZmZGl0ioOwHMTk5mStXrigFashDk7sJwPHjx9m7dy/5%2BfnExMSwfPlyVq1axatXr8TnvEtr1dnZmQkTJjBhwgSFYTkpTXx5SGl21W1ftmwZrq6u4sDgxx9/zNKlS9mwYYNGkv7XX38p7FPQpwpEPDIyklWrVolEHMoG5uzt7cnJySE9PV1MY338%2BLHYppYPpTp//rxWf3vdunUxMTFh27ZtZGZmqowR14TY2FgqVqyokE76pti7dy%2BlpaXMmjVL4XGB1MTFxREQEKDQkYEyiYcQsrRixQr69u3LnDlz0NfXRyaTERQUxMqVKwkPD1eZaCoMewL88ccfShX33NxcccguKChIHCAeOnQofn5%2BODo6snTpUq1yCeLi4ujatSvh4eEEBgby5Zdf4urqiq2tLVDmWjJ16lQlrfDo0aN5/fo1jo6OHDt2TOHvNzY2VhpYVgfBJlMg3KampgQEBIgyC39/f3JyckRHEUdHR4KCgli%2BfDnLli0DyoZZFy9ezKRJk8SBWRcXF3HoWB0EX/J27dpx8%2BZNpc%2B8UAT4ED7rDRo00LjdwcGBvLw8%2BvXrR0REBM2aNdN6%2B5tI/FJTU7XuYGiDNylKbN26lR07dnD9%2BnUCAwO5d%2B8e%2Bvr6pKam4uvrqyQtq1ChgpL0SYf/LnQkXQcdPhAWLFhAw4YNcXJyUqp2h4SEEBoaqkQghAG0pKQkTp06hZubG/Xq1SM1NZUDBw7Qt29foKyC%2BeDBA6WkUnlocjexs7MjPz%2Bfli1bkpGRwf3799HT08PLy0tSx2tmZkZaWprk3z979mxMTEzYsmULWVlZ1K1bl3HjxjFs2DDJ174P3Lp1i40bNxIWFiaSbmdnZ5HUgHIKoyD3GTBggNL%2BVBHx3Nxcjh8/LmrrHRwc8Pf3p0uXLgCMHTtWqaqWm5uLt7e3VjIIAfXq1RM7Eunp6YB26YKmpqZKWuo3RXx8vMYKZ1BQEC1atKBhw4Y8fPgQR0dHNm/ejLu7u/ic27dvs2HDBvFzoK%2Bvj7e3N507d9aYaCp0D1ShevXqrFu3Digb1gsPDxcJ5vbt29m9ezfTpk1T8EZXhxo1amBoaEhMTAy//fYbx44dY/78%2Bejr6%2BPm5oazszNXr15Vmu%2BIjIzE2tqazz//nPnz56vctzZV5vKLeChbBAmL8EuXLnH69GmRxNvY2LBmzRp69eolPt/ExISVK1cSGBjIixcvqFGjhlYJxELKppeXF40aNaJ3794qn%2Bfl5SXpo65qu6rKb/nHhO6hVIFi0KBBjB49Wm13UNP2N7EsFNJD/wloyk2Asnv522%2B/pbCwkJMnT7J//34sLCwYMGAAvr6%2Bb0T4dfjvQUfSddDhAyE5OZnIyEiV1e7ly5erHOgShpuGDRvG9u3bFSzi%2BvTpw8KFCwGYPn06o0aNol27dko%2B4kJ1V9A1lieDQgXU0tKSrKwsLCwsSE1NpaioiIoVK4ox4qD6B/b06dOStnFQ5kc8ffp0yUrePwVTU1MyMzMViEpGRoaCBEKoDhYVFfH8%2BXMsLS0ZM2YMPXv2FJ%2BjiYjb2tpiaWmJm5sbISEh1KxZk6dPn/LFF19QUlJCaWmpymslvK8ZGRkq7fGEAcjjx4/z%2BvVrhcr/m7TmPT098ff3Jz4%2BXuk%2BkSf5paWllJaWqg3q0VThTExMJDk5menTp/PLL7/Qu3dvPvnkE2bMmCF2TSpUqEBubq6Co0Zubi4mJiZs376dLVu20LJlS6VEU6HjULduXaZMmaL2HKKjo5V8q0ePHv3G1d/i4mJSUlJISUkhKyuLevXqcfv2bdavX4%2Benh7NmjVT6GKUlpbStm1byUW1FNq1a8fJkyd59eoVlSpVIi8vj4CAAHHRIZPJRGck%2BWOXH4DUNGOizSC5OoIuQErzrGp7%2BcpvUVGRwmNvYl8YERHBuHHj3nq7tvinVMFSuQlQtghv3Lgxly9fxtTUVJyhEbIjQJro6/DfhY6k66DDB4KmanfXrl05cuSIyootlA1lyqc1Qlman%2BCLvGzZMmrUqKEUZAP/a9WePn1aSYMJ/5OHODg4MGbMGHbv3o2dnR0%2BPj4YGxsrELJ3aa2WlJRw8uRJlaSgvIPEPwEnJye8vLwoKSlBX1%2BfO3fuEBQURP/%2B/cXnjBkzhiVLlnDixAkx2GTgwIF069ZNJECdOnVSIuICtm3bRvv27RWOW79%2BfX744QdycnKYOHEiYWFh4o8xlMkghAHUPn36KFXsSkpKGDx4MDdu3GDjxo1MmjSJgQMHai1xkUdBQQElJSUKg8rlSX58fDyenp6EhIS8VVBP9erVefbsGVZWVmLa7aeffirabwJ069aNWbNmsXDhQurUqUNiYiJLly6lW7duHD9%2BXLzXhWtUv359BdnVlClTSE9PJyEhQel%2BtrOzw9zcnMePH/P999%2BTmppKYGAgx44dE/3XBfKrDrdu3RITQPX09HB0dBQ9qaHMglEmk6kMEAPpRbUU5syZw/Hjx2nbti3m5uY8f/4cGxsbsSptb2/PvHnzWLBggag3X716tYK9oKYZEyhzHTExMWHixIlvdS%2B9LcpXflu1avXW1eC6dety9%2B5dtS4yUtu1hTYdCHXQRPC1yU346KOPuHr1KlFRUXTo0AEoq64LgWTaEH0d/rvQkXQddPhA0FTtLigoYP78%2BYSGhipJUSIiIrCxseGbb75h/Pjx4uOhoaEiabh//z4XL15USdIFaUKPHj00OrPMnDlTbPMvWrQIX19fcnNzFZwF3qW1KniLN27cWIEUvMsPoCqo%2B1GcMmUKr1%2B/5v79%2BxQUFDBy5Ejc3d0VFgiBgYE8ffqUrVu3irr5jRs3smbNGnHYThURF9C%2BfXuN5FD%2BxzUrK4uqVauSnJyMk5MTpaWl5OfnK9m7vX79WmzN//3333h5eb01qdqyZQtGRkbExsYqSa4ELFu2jIEDByoF9QQGBrJz507JY3z22Wf8/PPPQJlsJC4ujooVK2JsbCw%2BZ9asWUydOpV%2B/fqJC0cHBwdmz57NgwcPOH36tEL3Qj7RFMrCp1auXKlUTRYWGxcvXmTq1Kl069aNS5cu8fr1azZv3syrV6%2BYOHEijo6OxMTEqJVJDB8%2BnC%2B%2B%2BIIxY8bQvXt3pe6XlA2f1KJaClZWVlSsWJHQ0FCysrKwtramefPm4kLRx8cHb29vevfuLX5%2BOnbsSGBgoLgPqRmThw8fahwk/xBITEykuLhY9Bx/0wpw1apVGTt2LHXq1FGyXI2IiJDc/q7IzMyUnDPQNBCek5ND7969SU1NZcOGDZibm%2BPr64u7uzuzZ88GYOrUqUyYMIGKFSvy/fffc/nyZRYsWCAOIL9rQJoO/27oSLoOOnwgaKp2N2rUSKWvtgAfHx8mT57Mnj17sLS0FN0wBKu7%2BvXrk5eXp3LfgtWY1KDUqVOnxJRIU1NTduzYAZR5OwuEDdBYwdSEs2fPEhERQfPmzTU%2BTxNu376tkoSfP39elAup%2B1E0NDRk3rx57N%2B/n1OnTlGtWjWlBcKZM2c4ceIENWrUAOCTTz6hcePGODs7iyRdExGXIoeWlpYsX76cH374gdevX2NkZMSAAQOYN2%2Be6NhRvqtgbGwsXtumTZvyxx9/vLW3fklJCQ0bNhQXCqrw4MEDIiIixGtjYGCAp6en2oVJecyZM4dz586RkZHBtGnTmDJlCjKZTLSwBDA3N2fPnj0kJiaKJFSQ%2BcyYMYMpU6bQo0cPlYmmALt372bRokW4ubmpXLCsXbuWdevW4eDggJ2dHbVr12b79u1Mnz6diRMnAmVyAXUE9ezZs1SsWJGKFStiaGjIn3/%2BSbVq1cTUygEDBmhM7ZRaVG/cuJHevXvz2WefqXx9Tk4OH3/8MRYWFrRv356QkBC%2B/fZb0b2levXq7Nmzh5SUFDIyMrC0tFSwWoQyy0dNMyZSg%2BTvC%2BpsT%2BUrwKNGjXqrCrCtra04zPs2298VXbt2xd7eHg8PDxwcHFQufDUFW2mTm9CnTx%2B6du0KlH0X1KpVi9OnT4sZAtoQfR3%2Bu9CRdB10%2BEDQVO2WQqtWrfjxxx85d%2B6cGOLTvXt30WZs4MCBjBs3Djc3N8zNzRXIp6DvVDUolZ%2Bfz7Nnz0hJScHHx4eWLVsqeTuvXLmSwYMHA9IVTE2QyWQKZF8VPD092bp1q9LjQgT22LFjlSpg5QcvNf0oHjp0iPz8fIYPH46VlRUeHh4KOmFjY2MlXW/lypUxMTER/6%2BJiJ88eVIjOdyyZQu//vor69evp06dOiQkJLBu3TpMTU2ZO3cuderU0diab9WqFWPGjKFv374KFbwHDx4oDA2qgouLC66urpIVtipVqvDXX3%2BJAVJQVvEs3/1RBxsbGypVqoS1tTXW1tacPXuWvLw8USoDipH1LVu2VIis79ixI/v27WP//v20a9cOmUzGzp07FWRi2dnZeHh4qO0GPH36VFy0CZ%2BF5s2bi%2BSnXbt2eHh4YG9vrxSY5OXlxZ9//omnpye7du2iZcuWxMTE8N1337Fjxw6%2B%2BOIL7t%2B/z40bN9i6dauCrh7KFsNSi%2Brff/%2Bdb775hurVq9O7d2969%2B6tUHkPCAigRo0aGt1boKzirm5guLCwUOOMidQg%2BfuATCajX79%2BFBUVkZOTg4ODA25ubmzatOm9VIClZHJvO9yqLaKjo4mMjMTf35/S0lIGDhyIu7s79erV0%2Br1dnZ2TJs2jfXr1/P555%2Bzdu1ajI2NlRZc6enpSprz2NhYxowZ884BaTr8u6HzSddBhw8EZ2dnwsLClEgBwLNnz9izZw9paWmiXlto/cbExIjP%2B%2B2330hKSqJr1668fPlSrPiq892V8r/OyMigd%2B/eonWdPISvBnlv5549e/LVV1%2BprWBqwrJly7CwsBArmQLkI7C3bdsmuksISElJ4dChQ%2Bjr6ytoueXRqlUrvv32W27fvq0kM4CySvv9%2B/fZvXs35ubmjBkzhsTERA4ePMiMGTMYMmQIUGYv%2BOOPP%2BLj40P9%2BvVJS0sjODiYevXqMXz4cKAsUGjWrFkiEb969Sp3795l%2BvTpvHjxgqtXr6Knp0fbtm1Fd5I2bdpw7do1evbsya5duxQq2QkJCQwfPpwLFy5Ixsmrs6u8ffu2xra7cB8MHz6c69evU7lyZapWrapwLYX7JCQkhNjYWCZMmCB6mIeHh%2BPk5MTXX3%2Bt9hjyMekTJkwQOzHyEMifpsj6/v3706NHD4331%2BTJkxk9erSo0S2PAQMG4O/vT%2BvWrcX34e7du/j4%2BHDkyBG111HBmKIIAAAgAElEQVRPT4%2BIiAjc3NwYMmQIHh4e4rZDhw7xww8/sG/fPo0BZYLe//nz52oX1VD2%2Bb58%2BTJnzpwhLi4OmUxGr1698PPzo3379gruLVC2GO3VqxeXL19We2x5NG3alE8%2B%2BYTdu3ezcOFCKlWqhLGxMb/99huHDx9W2415E39wKR/zzz//HC8vLzw9PWnbti1Xr14lMjKSiIgInjx5ws2bN0lNTWXKlCkcPnyY7Oxs3N3d36tjidQ5auPFLvUcmUzGzz//THR0NOfOnaNp06ZayWm0yU3QpDk/fPjwOwek6fDvhq6SroMOHwiaqt0nTpzgyZMnVK9endzcXKysrPj5559FYpiVlcXXX3/NvXv3MDQ05ODBg7i7u7Nz505sbW3f%2BkfNwsKCU6dOkZ%2Bfj5OTE0ePHlXYXt7bWaqCqQnqqo%2BlpaU0b96c7OxsSkpKVEZgz5w5U0wAFLyy5bcLUiFNFodVqlRhx44dCl7Jffr0YebMmSJJF/T3Li4uSkO2O3fuFF1P1FVpraysuHHjhug1DWX%2B%2BEJ18MWLF0qVwtq1a4uLpPJ/%2B/Pnz3n8%2BLFY7R8yZAg9e/ZU0He/Cdzd3RWsEFXBy8sLfX19QkNDxaAeV1dXUQqlDvLEt7S0VIkIy5M/TZH1t27dIiAgABcXF9zd3bGxsVE61kcffcSkSZNo166d0uJkxYoVTJo0CU9PT4YOHUpRURFhYWHs2bOHmTNnAkiGvDx58kSBoENZ4q/glKRNQrC5ublGlxJDQ0O%2B%2BOIL8vLyKCkp4ejRoyLp0ta9RROMjIxwdnYWZ0z8/Px4%2BfKleI/Hx8drvS91kKrxlZSUMGHCBPT09JRsT/9LFWCpdFF9fX0qVqxIpUqVMDIyoqioSKv9apObINVxmD9/PsHBwRQXF%2BPr66tA9HX470NH0nXQ4QNBqKyUJwh6eno8f/6c2NhY0tLS2L59O5s2bSI6OlokzcuXL6dRo0bs2rULe3t7bGxsmDhxIqtXrxYdJt7Whkuoxl%2B/fl2BfD9%2B/Fipmtm2bVt%2B/fVXtRVMTfDw8FAiPgIE0iMVgS0/eAllBDw1NRU7OztJi8P4%2BHgl3f/nn3%2BuYDGpTcDJhAkT1BLxyZMnaySHn332Gfv27RMHSQH27dsnnpcq8hgdHS2S98WLF0va4mm6D0pLS/nyyy8V5DvloS6oRwrypM/V1VWjA0xpaSnZ2dkKbf0XL16IQUsXLlwgKioKV1dXmjRpgru7O/369RMdWQoLCxVcecqjf//%2BVKlShW%2B//RYrKyt%2B%2BeUXfH196dOnj/icU6dOsX//fpKTk7GwsMDd3R0nJyeg7DNx584dBYnNvXv3KC4uBpT99OWhTQU1ODiYixcv8ujRIxo1akSnTp3YunWreE9p494iBT09PYUZk/KLWyi7lwcPHqykF9cWq1at0ri9Zs2aZGZmKkhyBNtTbaUe/zQKCwuVOnRZWVnMmzdP7AYJYWTl8eTJE6KiooiJiSE/P58BAwawZ88ePv30U62OrU1ugjrNuTBoffLkSZVEX4f/P6CTu%2Bigw78A7dq149dffyUnJwc3Nzd%2B%2BukniouLcXBw4OLFi3Tq1IlTp05hYmIitu%2BLioro2LEjV69elWyJaoMbN26wZMkSoqKi2LdvHwEBARgYGLB%2B/XrRacPf35/IyEi1Fcz3AU0R2I8fP2bt2rVs3ryZn376iRkzZlC5cmVRz62p0r5ixQoqV67M7NmzxYrk9u3bSUpKYsmSJVqfX2xsLAEBAQwdOpSIiAimTJkiEvG7d%2B9ia2tLTEwMycnJWFpaMmjQIJEcXrt2jXHjxtG4cWPq1q1LQkICf/zxB%2BHh4Qp2feUh3B/jx49nwIABODs7q3ye1H3g5OREcnIyffv2xc3NTWGhIQ9ViZ%2BffvqpZCVXW3/rpk2b0qxZM8nI%2BpcvXxIbG8u2bdt4/vz5ewuUOXLkCPPmzROdPxISEjhw4ADz58/Hw8OD3bt3s3XrVgYPHoy1tTUpKSkcOHCAFi1asHXrVklZkhS%2B%2BOIL9PX1GTJkCP369aN58%2BYKJDE7Oxtvb29ROgVl7i1r1qwRh1elICXRSEhIoHfv3nz00Ufk5ORw%2BPBhHB0d2bRpE926dZP0UdfGZz0kJIS4uDhmzZqFt7c3O3fuJCgoCFtbWyZOnCgp9XgfkLoOjRs3xs7OjrVr12JhYcH58%2BeZP38%2BjRo14ptvvtG47yZNmtC%2BfXvc3d3p1auXZMUdyuYl%2BvfvLxYVNMn3oKzbd%2BjQISpXrix%2BD%2Bjp6fHZZ59x9epVunbt%2Bo8FLenwfw9dJV0HHT4gsrOziYmJISUlhWnTpnH16lW6deuGtbW1SE7z8vLIzs7GwMBAlEEYGhry%2BvVrTExMxAqpvJvL%2BxjCCg4OpmvXrpSWlrJt2zZWrlyJubk5wcHBIkmXqmCqgjCYpU31USoCe/ny5dSqVYvS0lLWrl3LtGnTqFy5Mvv27eOHH35QWWk3MjLCyMiIhw8fcvv2baKiorC2tiY9PZ309HRq1aqlYKcnVU2/fv06ixYtIiYmRqlKu3z5chYsWICjo6PK1544cYLo6GiOHDlCZmYmvXr1Yv369YSEhKgl6VeuXBEryM%2BfP2fevHksXLiQmjVrKmnKpe6DI0eOcO/ePaKiovDy8sLMzAxXV1dcXFzECqa6xM8DBw4oBD%2BVx5uE0BgaGvLxxx8rRdbPmDFDfE5iYqJ4rYqKihTkM8%2BfP%2Be7774jOTlZiSBqs1gMCwvD0NCQOXPmiI85ODiwZMkSPDw8GD16NKampkRFRfHjjz9Su3ZtfHx8xPdVGyKuaSDx2rVrXLlyhZ9//pkFCxaQmZlJ%2B/bt6dy5Mx4eHlq5txw9elTtfaYNli1bhoGBAefOnaNt27Z8/PHHLF26lA0bNtCtWzdJH3VtfNYF21MvLy/y8/MZNWoUbm5ueHl58eDBA0mpx4eAiYkJtWrVwsXFBXt7e06cOMHMmTPVzi3I48cff9TolKQKb5KbAOqHS01MTMRwLnVhctrOFujw74Wukq6DDh8I9%2B/fZ%2BzYsXzyySc8fPiQmJgY%2BvfvLzoDLFu2jGPHjvHNN99w%2BfJlDAwM%2BOijjwgNDWXJkiUkJCTg5%2BfHoEGDOH78OEuXLsXMzIzFixdja2v7zkNYHTp04NKlS/z555%2B4uLhw/fp1jIyMxH2/LYRh0I0bN6ol6QLp6d%2B/P8HBwXzyySfY2dkpRGBfvHiRzp07c/bsWdLS0ujTpw%2B//vorlStXpnXr1ty4cUNtpX3Lli0kJCQAZe12PT09CgsLVTpjSOmN27Zty6VLl1QSE8GHeuDAgVhYWKCnp0dGRgY3btygWrVq%2BPv7s3jxYoXXvHz5krVr13Lz5k26d%2B%2BucI2KiorIzMzE09OTqVOnSg4svsl9UFxczM8//8yGDRt4%2BPAhnTp1YtiwYQQHBxMYGEjLli3FwdgnT54oJH6%2BK4TqZlFRkVJk/Q8//EBkZCR37tyhc%2BfOuLu7K4RJQVno1N9//03Lli2V5iO0Ielt2rShpKRE4b6WyWS0adPmvVUltRlIhLKF5OHDh9m6dSvPnz9/b0ObUp/bdu3aUVhYyM2bN8XunEwmo23btly7do1WrVpp9FGX2i6gtLSUkpIScnJyKCoqombNmlSoUEHl%2Befm5tKlS5d3%2Br5RdZ5Sg6PR0dGMHj2alJQUnJycWL58ucpkaFVQ1XWaNWuWVoP1iYmJSrkJ5V8nP1yamZnJ9OnTRbtWc3Nzxo0bp1LKBLxziJMO//fQVdJ10OEDYcWKFcyfPx9XV1fs7OyoW7cumzdvZsWKFcTGxtKoUSNq1qzJnDlz%2BOabb8jNzRUjrWfNmsWCBQvEAcLOnTuLlT/Qzm9XChUqVCAvL4/z58/TsmVLjIyMSE5OVvgRfpvUUMGtRRuNs1QEdnFxMaWlpVy8eJGmTZuKziDCIKW6SvvKlSvZtWsXc%2BfOVSCrHTt2ZP369VrbCwK4ubkRGBioQMQF7Nq1Cyjzloey6rJwnaytrSksLFRKbTU2NhavnXCNhIWEhYUFn376qTjsKiwghApr7dq1FdyCtL0P7t%2B/T3R0NLGxschkMkaOHIm1tTVLly4lNTVVMvHzfcSQq/OaDw0Nxc3NjXXr1qnVJ9%2B%2BfZuzZ8%2BKFoVvCktLSxITExUeu3r1qkiQFixYoPa170PWFR8fz/nz57lw4QK3bt2iSZMmjB07ViHASRPeJS9AgKmpKZmZmQqPCXpxkPZR18ZnvXx67YIFCzh8%2BLDo1KRufuR9QqoOWVhYiLOzM7169WL48OH4%2B/vj5ubG6tWrJfX5R44cYfny5QwaNEih66Snp6eQC6AO6nITFi5cKEpnqlSpolFzHhwcrCPj/x9DR9J10OED4dGjR6KWWCA/Xbp0Yfr06QA0a9aMe/fukZSUhK2tLa1atRKrhJUrV2bDhg1kZ2eTlJSEpaWlAjl7H0NYPXv2ZMSIESQnJ%2BPn58cff/zB119/rdBSf5vUUE2ER4BAfKQisDt27MjUqVOJj49n/PjxJCYmMnfuXDHs4%2BHDh4SGhpKcnExCQgLDhg2jcuXKBAcHs3btWl69esWxY8eoU6cOT58%2BZfny5QQFBSkkNUpBFREX2tWapDLW1taMHz9e9MpWhV69eiksJPT09OjQoYO4kMjIyGDGjBlcv35dPKa9vT1BQUGYmZlJ3gfbt28nOjqap0%2Bf0rlzZwICAujatav4XrZo0YLBgwdrTPx8HzHkJSUleHh4qPSaP3XqFHp6emRlZXHnzh0sLCyUZFv16tXT2kFDFUaPHo2fnx9r1qwRZwP2798vkkZ1WuH3BXd3d9q2bUvfvn1Zs2bNGw9Ljh07Vun83iQvAMDJyYnQ0FAuXryITCbjzp07BAUFiXI2KR91bXzWy6fXBgYGYmRkxL179/jjjz8kpR7vA1LDrRUqVGDRokWiVOvAgQMEBQUxaNAg7ty5o/G127dvZ%2BvWrbRs2ZLvvvsOCwsLtm3bxqhRo7Qi6epyE9avXy9K3DTBy8uLnj17cvHiRfbs2UN6evobV/N1%2BHdDJ3fRQYcPhL59%2B7Jx40YaNmwotpeF0JS9e/cyefJk4uPjMTc359mzZzRo0ABvb2%2BlsJTysLOz08pvVwolJSVER0dTsWJF%2BvXrx5MnTzh79iyjRo0SpQadOnUiNDT0jVJD34Sknzx5krlz54oR2GlpaUycOJGNGzfStWtX8vLy2LlzJ8bGxkycOJH4%2BHgOHjzIzJkzqVSpEu3bt%2Bf8%2BfNERkZy6NAhDhw4QHZ2Nv3798fY2JhDhw6JbjZQVjkcMGCA1t7TAMnJyWq3qQqMehMsWbKEP//8k4ULFyosJOrWrUtgYCCTJ09GX1%2BfuXPnYmVlRWJiIqtXr8bc3JxVq1ZJ3gf9%2BvUTNeiqfNUzMzMJCwtj//799OjRg1OnTjFw4EAx8dPBwQEHBwd8fX1V6t61TThs0qQJoaGhKr3mo6OjmTdvnrjgKb9QgbK5gKVLl%2BLi4qKkk9dWF9%2B8eXNatGhBZmYm1tbWSsFW7wpNMoucnBzMzMzIysoiOTmZWrVqYWlpqXF/5QcOS0tLlaQ%2B8gOHUigqKsLW1hZDQ0Py8/MxNjbG3d2defPmYWRkJOmjro3Peps2bRSGX6Hse6Z9%2B/YcPnxYUuohhfcx3JqQkKAyfOjChQt06dJF4/Ht7Oy4cuWKQi5CaWkpdnZ2XLt2TfL8NeUmNGjQQONrBU9/%2BRmSvXv3cuLECUaMGEGPHj20Wijo8O%2BGjqTroMMHQkREBN988w2TJ09m5cqVLF26lK1bt%2BLi4sKDBw8oLS1lyZIlVK5cWdQcHj16VMFjGKBq1aq8fPkSmUyGubm51gQzICCAgICAd/obOnTowM8///xGfs1vioKCAqCsqpabm8urV69UBkDJo7i4GAMDA2bOnEleXp5Yae/WrRtz586lQYMGnDlzhgsXLig4MBQUFGBvb6/kT/5/ha5du2pcSLRu3Zq4uDgFCVJOTg49e/bkypUrGsOcBBkEqJfLCIiPjxftCS0tLXF3dxftCN/H/MNnn31GfHy8ytAnJycn/vrrL7ULFShb%2BMXExGBhYaFAVKW6GfJQRaKlqs%2Bg3dCouv0LyM3NZd68eZw5c0asJJdfiKjCgwcPxIFDKKvklq9Ca7LXLA/hvczOzqZatWrvvXvQtWtXdu7cqZBe%2B%2BTJE8aPH8%2BJEycICgrSKPWQwtChQzExMeHLL79UIvgDBw6U3C7gbeVbHh4eTJo0iZ49e4r38cWLF1m7di2HDh2SPH87Oztx/kiAvGuXNnBycqJ169YEBAT8YzMkOvzfQdcL0UGHDwShIr17925kMhkbNmxg8ODBjBkzhi5dunDixAnRrcXU1JSAgAAuXLjAlStXCA8P59GjR/j5%2BWFqasqrV69YuXKlRreN8oiJidFI0rWpOjk6OhIeHq6UGqottBmy0hSBnZCQwObNm5WSWf/66y9%2B%2BeUXAgMD2blzJ61bt2bUqFHEx8fTtGlTZs6cSVZWFiEhIcyePVuUqISEhLxRV%2BCfRn5%2BvkIqJYCZmZn4t5qZmZGTk6NA0gsLC0VttpTvsiCXEap85eUyAJ6engQFBYk62PLQRvcuX%2BnNzMykWrVqCgs7Y2NjtV7zZ8%2BeVVioNGrUiKCgIAYMGCCSdMElR1s/agHCQnXBggW8fv1aqctz/vx59PT0MDQ0xMLCQik06n2R2ODgYPLy8jh69OgbSa8EOc7Ro0dxdnamXbt2b12FhjKiOmrUKDIyMrCyslLqJhQWFhIXF6fWR11q%2B8CBA/H09FRKr3V1ddUo9dC2Avzw4UONw6tS2%2BHd5FszZsxgypQp9OjRg4KCArGwEhwcrNX5S%2BUmaIPU1FSio6MJCAhQO0Oiw38XOpKugw4fCM%2BfP%2BfFixe0aNFCrEo%2BevQIHx8fZDKZEgEQyAJAeHg4Z86coWLFigBUqlQJX19f7O3tmTVrllbHl2qaaWOppi41FKStC9VZ%2B8kPWUn9YPr6%2BlJaWkq1atXIysri888/JyoqSvwxrVy5ssKAauPGjfHz86O4uJjZs2czcuRIYmJisLa2Jjk5GT09PVFj/m9AixYtNC4kRowYwaRJk5g%2BfTr169cnLS2NNWvWkJiYKJKjxo0bK91LwjDewoULMTMz48SJEwpymWXLlona3Zs3b2qsZErp3ssPC4aFhXHq1Cl27NjBxx9/DMDKlSvVhj6tWLFC40IFoFq1aiolCvIoKSkRFwZxcXFUq1ZN4TPQpk0bpdfY29sjk8l4%2BvQpeXl5HDhwQOMxNEHT502bhYgmWFpaUlBQgK2trdoqtNSie%2BvWrcTGxjJ48GBq165NYmIi/v7%2BPH/%2BnCFDhpCQkMC4ceMoKioiJycHBwcH3NzcRB91qe2gOb22T58%2BClIPGxsbbGxsGD58uNYk/X0Mt76LfW3Hjh3Zt28f%2B/fvp127dshkMnbu3KkQgqUJ06dPZ9y4ccTExCjlJmiLBg0aKKXHys%2BQ6PDfhk7uooMOHwiabONev36NgYEBixcvplKlSuTl5eHv709JSQnr1q2jffv2HDp0SEHz/PjxY0aOHMmlS5e0Or42VmRSVSd1FoDFxcVq00QFODk5SVr7SemdbW1tOXfuHCkpKaxfv55t27Zx/vx5tm3bxrfffitZaX/%2B/DmnT58mKysLa2trHBwcJC3kPiQePXrEyJEjMTIyUlpI2NjYqNUBy3%2BN6%2BnpsXv3bpUyCCm5DMDSpUtJSkrCyclJyb1Gm/mHkSNHYmdnx5QpUzAwMKC4uJjQ0FBu3LjBzp07gbIBQnWhTxMnTqRhw4YKC5WgoCAePXokJkBGRUVx4cIFxo8fT9WqVRXO0crKijNnzuDn58elS5fYsmULoaGh6Onp4evry6BBgyTfh%2BfPn9OlSxfat2%2BvMpFUG/z4449q02HbtWunUXolJVsKCQkhIiKCtWvXKlShO3fuLBJcKalHly5d2Lp1q%2BgcBHDnzh1mzpzJqVOnmDRpEi1atMDT05O2bdty9epVIiMjiYiIIDIyUnK7FN6H1GPv3r0cO3ZM7fCq1HZ4N/mW0HV62%2B%2BQpUuXMnz4cDE3oU6dOvTv35%2BQkBBWr16t1T4uXbrE2LFjcXR05KeffsLV1ZUjR46wdu1aHBwc3uq8dPj3QFdJ10GHDwRNtnEpKSmMHTuWtm3bioOjDRs2ZNu2bQA4Ozszfvx4JkyYIFa9duzYwZAhQ97b%2BWlTdWrVqhVbtmxRSYKlSLo21n7qIrDd3d2ZPXs2JiYmYmv/0aNHwP8i1AHJSru5uTlubm5vfnE%2BEBo1asTJkyfVLiTKV8zKQ9DWtmnTRqUMQkouA2XEB%2BDcuXMK%2BxYGAh8/fqwxhObBgwdERESI77GBgQGenp60b99e3NeRI0fUhj7NmjWLUaNGaex4zJ8/H4Bjx44pdV0ePHjA1q1bmT59OjKZjL1797Jx40Zq1KjBjBkzGDRoEIWFhRw5ckTpPn706BFbt24VCXSjRo3o3r07CQkJBAQEsHTpUklCJnSU1BF0kO6YSMmWjhw5QlRUlMYqtJTU49WrV0qyis8//5zc3FwAbt26JWYbCNfY2dmZZcuWabUdNFu2vg%2Bpx9KlSwGUfNWF%2B0BqO7ybfa1U10kV0tLSxDmiH374gWbNmlGvXj2xM3TmzBl%2B%2BuknrffXsWNHTExMMDMzo3379shkMnbt2qV1NV%2BHfzd0JF0HHT4QVNnGpaSkiP8OCwvj6tWrZGVl0a5dO6pXr05JSQkAc%2BbMoVKlSmzdupW0tDRq167NoEGD%2BOqrr97b%2BWljqebn5yeS4OzsbJo0aaJAgjWhQYMGGq39QPoHs169esTFxeHg4IBMJiMxMREjIyOKi4sBuHfvnkKl3c/PD3t7e7Zt26b1wN//Nd5lIWFpaUnfvn0xMjJSKYNQJZfZtGkT9vb2YvVyz5494vutCmPHjiUsLExBTy5PIKtUqcJff/2lMCyYmJioMBCpyWv%2Bs88%2B07hQAWlpVUJCAoMGDeK3334jPz%2BfTp06YWBgIPqC%2B/j4cOHCBapVq0ZRURGVKlXi999/F51hwsLC2Lx5s8LCwsHBgdmzZ7%2BX%2B0iV9KqkpIQXL17QpEkTSQ/xFy9eKMkxateuLSYUg/Siu3///qxbt47Zs2eLsqCdO3eKiwvBR10%2B8EveR11qO2i2bH0fUg%2BpRavUdviffGvdunVvbF/r6OjItGnT1HadVKFatWrs3buX7OxsydwETZBPcC4oKODx48eUlpby5MkT1qxZA/wvyVmH/y50JF0HHT4QFi1axMSJExVs44SKoPyXu1ARlK8MGhgY4O3tjbe39z92ftpUne7evUtcXNxbkWD5IavXr18TEBAgtmUFSOmdJ06cyLRp0zh69CiDBw9myJAhVKhQgR49egBIVtr/f8eWLVsoKSlRO4wXFBQEwNdff63wups3b4oVdPn3W0B5%2B79hw4aptP8DzcOCAjR5zd%2B%2BfZtdu3bh7u5O3bp12b17Nzt27GDatGniMTdu3Iibm5taImRiYkJWVhZnzpyhdevWGBgYEB8fT7Vq1YAye73vv/%2Be7Oxsvv/%2Be4KDg9m5c6foi52SkiJGrgto27atmCarDsJiUQpCx%2BTUqVNkZ2eLC5HExESt4uK1qUJLLbofPnzI7du3iYqKwtramvT0dNLT06lVqxY9evTgxYsX9O7dm23btqn0UXdycsLLy4tZs2ap3A5l2vuIiAiVw9lLly4lOjpalHr06tWL9evXExIS8kaBRu863Dp//nyCg4MpKSnB19dXQb4lBamukyoYGRlx8OBBAMncBE0Q7s%2BkpCRkMhlNmjShXr16pKamcuDAgfdqJ6rD/x10mnQddPhAUGUbV1xcjJ6eHt99953a11lbW79V0md5qIsJT01NxdLSUpQVlP9K0NPTE6tlHTt25NKlS%2BTl5eHo6MjZs2eBMmtGbawgNVn7gfoI7BUrVtC5c2egrF1cvXp1DA0NiY2NJTc3FxcXF4yMjBgyZAienp6in/fevXsxMjLC0dFRa53rfxk9e/YkMzOTW7duiY8JvssXLlzQah/Xrl1TOVQpb/9XWlpKWFiYSt17SUkJW7ZsISoqSmlYUKjYavKa37FjB7du3WLz5s1YWVlx7do1Vq5cSdu2bUUpx5IlS4iNjcXU1JSBAwfi6uqq4DO%2BceNGDhw4QE5ODhs2bKBGjRpMmDCBcePGMXHiRHEmIjs7mxEjRhAbG0tBQQE9evTg559/xtHRkUWLFikkOf76668EBgZy9OhRydmHd4VUXPy1a9cYN24cjRs3VqpCCwRXysdc0I0L6baFhYUKVXHhO%2BfatWsqfdSLiopYu3Yt%2B/btU7kdlC1b5aUe/v7%2BLF68WOHcXr58ydq1a1V%2BT6lC%2BeHVw/%2BvvXuPiyn//wD%2BGtWMNnQhis2yFpFLRWHdc%2BkXRRfJRnZVG5Lcll1kl6VYLRJat2rXraglcguJdY2VW8gluomUrIR0O78/esz5Ns1Mc2omNeP9fDz28eCcOWc%2Bh8a%2B5/15f96f/ftha2srdXFr1fNAxfqD3bt3Izs7W%2BzfVkXsLnvt2jWRWSdFc3V1RXJyssjGS8nJyViyZAmntQGkYaMgnZCPxMzMDFFRUTVuGwdUlJlImzbmOqX5559/SixLES4oldQVREiYFapNEFx5Wlao6o6OipqWPX36NObMmYPDhw8jNjYWu3fvhpqaGr7%2B%2BmusWrVKIe/RkFlYWKC0tFQkyKnpYjxZC4wzMzMxduxYJCUlydX%2BT5r%2B/fsjNjZWpHtQXl4e7O3tcf78efZYSUkJEhIScODAAVy4cAEWFhZwcnLC8OHDwefzkZiYCIFAAFNTUzx79gy3b99mSzns7OwQEhICIyMj9OnTBwkJCWjUqBH69euH69evIyoqCr/99hsmTJgAIyMjpKenY9%2B%2BfVi4cCGcnJzg5uYmde0Dly/NiYmJWLZsGdLS0sS%2BFN%2B7d83bTYUAACAASURBVA8lJSXV9hBXxILDwsJCkd1tgYov4ZJ6tcvqoy7tvL%2B/P/T19dmWrcXFxXB1dUV%2Bfj6ePXsmVrIjDPQ9PDw4PYMiFrdWt6BfEUG6rM%2BTvMzMzODk5AQ/Pz/2WElJCSwtLTl/2SENF5W7EPKRcGkbJ420aWM3NzdMnjy52muFAbC0uvEjR44AkF3nC8guN5Gk8rTsqVOn4OTkJDYtK2sTmQ0bNoj9D7Sqe/fuwcrKCidOnICenh68vb3Rrl07NtP%2BKejcuTNu3rwpcqymi/Fk5W24tP/j0g9fmg8fPohtid6kSROxUhINDQ2MHDkSI0eOxI0bN/Drr79i7ty50NbWhqOjI7y9vdlWjoaGhiIBoZ2dHVxdXREdHY0hQ4Zg%2BvTpEAgEbKcTZ2dnqKurY%2B/evYiPj4eBgQH8/f1hbW0NQP61D6tWrULPnj3h5%2Bcn8c9EUg/x1atXY8aMGRg9ejTnBYfVlXqsXbsW7969w5EjR6T2av/7779x8OBBqX3UZZ2X1rKVx%2BPh66%2B/rnWph5AiFrdWt6BfEeTNg8rasVkgEIgF45s3b5Y6k0KUCwXphHwkvr6%2BWLhwodS2cdUpLy9H165dxY5zCYBlEQYvXLa0FwbBzZs35xwEC4MWV1dXbN26VaTe1NraGkuWLJHZMaNLly5YtGiRzPEBEFnwNWrUKE7XqIrZs2dj4sSJGD9%2BfK0X48nasCckJATl5eVS69659MOvTu/evbFy5Uq2FeeHDx%2BwevVqsTrl3NxcHD58GAcPHkRqaioGDx4MHx8ftG7dGkuXLsWAAQNQVlbGLr4WunfvHry8vGBkZISmTZtiyZIlCAwMRGFhIZYsWQIAePv2LS5duoS7d%2B%2BiuLgYz58/R/v27TF06FDw%2BXy51z6kpaUhMjJSbLMkodjYWLEe4kZGRhg7dixSU1M5LTiU1cf89OnT1fZq/%2BOPP/DXX39J7aMu6zxQ8WVHWten6mr7uVLE4lZJC/oVSd4NsAQCAftlsn379nj%2B/Dni4uJgYWGBli1bokePHrh48SKGDBkCAwMDtmxH3i9ApIFgCCEfRefOndn/jI2NGWNjY/bXsqxYsYLZsmWL1PPffPMNc%2B3aNZFjt2/fZuzt7eUet6KYmpoypaWlIseKi4sZU1PTGt1H0p9D5T/TTp06sb%2Bu/N%2BnYPny5UzPnj2Z9evXM0uWLGG2bNnCZGVlMfPnz%2Bd8DzMzs2rPDxs2jOnZs6fIsfT0dGbAgAEMwzCMra0tc/36dYZhGKZ3794MwzDMkydPmIEDB3J6/4yMDGbkyJGMiYkJM2DAAMbExISxtbVlsrKy2Ne4u7szXbt2ZWxtbZmwsDDm5cuXIvcYMWIE06VLF%2Bb8%2BfNMYmKiyH9czJ8/nxk/fjxz/vx5JjU1lTlz5gzj5OTE%2BPv7MwzDMC4uLsyZM2cYhmGYQYMGMRkZGczz58/Z55XF3t6eycjIkHq%2Bd%2B/eTElJicix4uJi9v7u7u4y38PLy4vZtGkTU15ezl63f/9%2B9t8ES0tL5sOHDyLXFBUVMZaWlgzDMMyAAQOY27dvi5y/efMmM2zYME7nP4agoCDGwcGBOX/%2BPNOrVy/m5s2bzKRJk5g1a9ZwOs8wDPPvv/8y9vb2zJ9//skcOHBA5D9FkPV5ksXd3Z05fvy4yLELFy6I/Ay8evWKOXDgALN582YmJiaGKSgokOs9ScNBmXRCPhIu5STSyNrp8969e2Kbn3Tu3BlpaWm1fk9F69ChA/7880%2BRetPaTMtu3ryZrXEVqlzT7unpyW56o2pyc3Ohr68vciwnJwcHDhyAgYEBoqKi0Lx5c7n6Lsvy%2BvVrsexg5fZ/XPrhV8fIyAhHjx5FUlIScnNzYWBggB49eoiUhXz%2B%2BeeIiIiQ2gv65cuXOHjwIDp27Cjx/O3bt7FmzRo8ffpU4m6cCQkJOH78OJtl/vLLL2FsbIyxY8di0aJFtSr7qszGxgaenp4YN26c2N%2Bnvb29zO4tXLKksko9ZPVql9VHvbrzXl5e2Lp1q8T1KEKKWIfi7e2NoqIi%2BPj44P3793Bzc8O4cePYGQVZ5wEgOjoaDx48QHh4uEhJHY/HaxBlcklJSdi2bZvIsT59%2BmD27Nns73V0dBrEWIniUZBOyEfCpZxEmuqmjQHFBcB1adGiRZg2bRp27twp17QsI6HGs3IXDnV1dZHfV1XXC7nqkrW1tdjYmzVrhvXr18PQ0JDti125FIJr32WuOnfujMzMTJFjlQNILv3wZSkrK8N///2HFy9eYOjQoXj06JHIz/KyZcvw%2BvVrxMTE4MWLF2jdujWGDBnClk117NgRmpqaUu%2B/cOFCdOzYEXZ2dhLXOggEArYjiZCWlhZ7T3nXPkRGRgIAIiIiRI4LA0NF9BCXVeohqVd75U2jZPVRr%2B688N%2B6qm0sFU1DQwM//vgjfvzxR4mLV2WdB4Djx4/j4MGDtVrQ/zG0adMGx44dE2ltuX//fpF9CIjqou4uhKiApKQkTJs2DZ999plYANy5c%2Bf6Hh7rv//%2Bw5kzZ5CTkwMDAwNYWVmxi/u4khVkyzovrRVlQ5Weng4PDw8wDIPs7Gyx9QtFRUXQ09NDbGysXH2XY2JiAABLlixhFw5WZW9vL7P938WLF9l%2B%2BKdOnYKDgwMOHz6MNWvWcNqmnEvbvGvXrmH69OnQ1NRkf94ZhsGkSZNgYGCA5ORkXLhwAS4uLmILAu3t7WFmZoYrV65AQ0ND4hh27dqFEydOYNGiReymT2vWrEHbtm0xceJE9nWy1pLU1ooVK9CmTRu8efOm1t1b1q9fj7Nnz2LevHmYNWsWwsLCEBgYCDMzM8ydOxdAxedR2qZRLi4uuHnzJnR1dcX6qGtoaODFixcoLi6Gnp6exPNClWcQCwsLwefza7xLZ3XkXdxqZWWF48ePK3RMlcmbFIiPj8esWbPQo0cPGBoaIisrC48fP0Z4eDi70JmoLgrSCVECXKaNFREAKwN5g3RlzKQnJCTg1atXWLp0qVhvaYFAAAsLC7GyiZqysrICADbQqorH4yE%2BPp5T%2Bz9Z/fCrw6VtnpOTE0aMGIFp06YBqJhd2bhxI7Zu3Vrtn4PwGby8vODj4yN1TJWz9lX3DuDxeGyJjKQsvLRNbGSp2kO8vLxc5MtSTXuIc%2BljXh1ZfdSvXbsGoGLhpaTzQMXP0q1bt7Bp0yacPHkSc%2BbMgZaWFkJCQhTSO1zS4tXo6GjMmTNH6uLWyueBii%2Bn586dq9WCfi4cHR2xf/9%2Bue6RmpqKo0eP4uXLlzAyMsKYMWPk/rwT5UBBOiFKoGqLwlevXuH48eNwcXGBr68ve/zu3bvIysrCkCFD8ObNG7amVpV8ikG60JUrV6ot5ZFGmCWvTnWlGjXZhGb69OkIDAyU2bFHmj59%2BuDcuXPg8/mwtLTElStXUF5eDktLS/z7778AKmZDrl69KlKnXlJSgr59%2B7LBoyRv3rxB06ZNcffuXUyePBl9%2BvQR6wm%2BcuXKajdbAsC2uRTu5Jmfn4%2BdO3di7NixGD9%2BfK2eu2oPcYZhRILEmvYQr0xWn3NJZPVR59Jn3cPDAy1btkRAQABGjRoFBwcHaGlpISYmBlFRUTV%2BjqoGDhyIP/74QySjfOvWLcydOxenTp2SeR4Q/0IGQGS3Z0nk/TwRwhXVpBOiBCTVFDs6OrKZy5cvX2LGjBlITk6GhoYGoqOjMW7cOISFhcHMzOxjD5fUkStXrrBtDauqru68aru%2BqqouksvMzEROTg6bQX737h2CgoLQqFEjme3/rl%2B/LlfpAJe2ee3bt8f169dhYWHBHnv48CFbVywM7qsaOnQo/v33X/j7%2B6N58%2BbQ0tKSOAZZ60ckne/Vqxe%2B%2B%2B67WgfpVbeLv379ukgAXBuySj2qI6uPOpc%2B6/fv38fmzZvx9OlTZGRkwNXVFVpaWlizZo1czyUkz%2BJWodos6K/p50keDx8%2BxOrVqyXuNi1PMwKiHChIJ0RJmZiYIDk5GQAQEBCATp06ITw8HIMGDUKHDh3g5eWF1atXiy1OU3ayJv9UeXIwMTFR5Pf//fcfUlNTZQZeNQn2tmzZgnXr1ollFbt06YL9%2B/fLrHu3tbWFr68v7OzsoK%2BvL5K9rRxUS2NnZwcfHx/MmzcP5eXluHXrFgIDA0UWzvXp0wfTpk2Dk5MTvvjiC7x48QKRkZFsh5WCggIMGzZMJJguLCxkM7x37tzBhQsXpAbptdGsWTPk5OQo5F7C%2Bn55cOljXh1ZfdRlnQeA0tJSMAyDCxcuwMTEBE2aNEF%2Bfr7U/vA1Jc/iVqHaLOiX98tTTfz888/Q1NSEl5eXQnf2JcqB/sYJUQLZ2dkivy8pKcGRI0fYjYguX76MU6dOQVNTkw2KPD09ERYW9tHHWtccHR1x8uRJibsoAqqdXdq5c6fYsYMHD4oF79WpmiUvKSnBgwcP2B1p9%2BzZg%2BDgYPD5fJw%2BfRpz587F8uXL2Z81WQtTd%2B3aBQA4c%2BaMyPHqygcqq9o2b/LkyWJt85KTk9G1a1fcu3ePvWenTp2Qk5PD7kzKMIxIaRCfz2fr7r/44gu8ffu21kF61XKHkpISxMfHo0uXLrW6X13Ys2cPtm/fLlLqYW1tjblz53IK0t%2B/fy%2B2pqVZs2ZsNlfWeaCi/GXmzJlISUmBh4cHMjMzsWDBAgwZMkSOJ/uf%2B/fv4%2BbNm4iJiRFbvDps2DB2cau080Ly/Jsh6/Mkr/v37%2BOff/6pdfkYUW4UpBPSgJ09exaDBw%2BGlZWV2AI2bW1trFixAkBFq7GioiJoamqyr5EnCKkvsrbALiwsxIULF3Dq1CmJuygCEOsjX5WqZdrHjh2LgIAATq%2BtLksuDCoKCgowcuRIPH/%2BHMHBwdDR0cHixYsxbtw4/PDDDzLfIyUlReZrrl27JnXh4IkTJzB79uxq2%2BZJ%2BrJSmbA1Y9V%2B%2BkIODg5wd3eHk5MTdHR0RO7PpUyharmDmpoaOnTogF9%2B%2BUXmtR8Ll1KP6sjqoy7rPAAsX74cYWFh6NWrFyZPnoyUlBSYmJhg3rx5CnnGCRMmYMKECXItbpUHl8%2BTvFq2bMm2ViWfHgrSCWnAfvjhB1y9ehWNGjXCqVOn2ABTTU0NzZs3Z1udWVlZYf78%2BfDz8wOPx8PLly%2BxYsUKTi3vGhJZW2DfunULX3zxBfbv3w9LS0u0b98eK1asQHBwMBukFxcX4%2BzZs59Mpv3KlSv47LPPOL1WVpYcqAgKCgsL0apVK2RlZYFhGOjp6eH169cKG/P3338vdfHusmXL2HIEWV%2B4pBk9ejR69eqF0tJSsTpeHx8ftiNS1WCfay3xxyh3kPfLJJdSj%2BrI6qMu6zxQ0Vt%2B5syZ7O%2BNjY3h5%2Bcn8j52dnaIjY2t1TOOGDGi2sWrwvPCWv%2Bq5%2BXF5fMkr0mTJmHGjBmYPHkyu1BZiEv5GFFuFKQT0oBpaGjA398fampqOHDggMT/cQvrdxcuXMjWJg8YMACDBw/Gr7/%2B%2BrGHLJfMzEysWbMG1tbW7DEHBweEhoZi5cqV6NOnD/bu3St1F8WqPbZrk2lvyIQzKkIlJSXIy8vD9OnTOV3PJUtuYWEBX19fBAUFoWvXrli7di0EAgFatWqlsOeoLgDt3r07jh49irFjx9b6/vPmzcOHDx9w8eJFkT8v4a%2B5BNmHDx%2BGra2t1PMvXrxARkaG2LNwDZwKCgrQuHFj8Pl8PH78GLq6utDV1WXP9%2B/fn9N9pJFVCiIk7Utrp06dEBcXJ7WPuqzzXGVlZdX6GRWxuFUe8s46cSGcLa3aepNr%2BRhRbtSCkZAG7NixY4iKikJiYqLEhWQ8Hk9ke%2B38/HxkZWXBwMBAYq/rhs7MzAzXrl0T6T9dVlaGfv364cqVKxg%2BfDh27NiB1q1bsx08cnJy4Orqivj4eE49tpVZ1d7V%2Bvr6%2BOqrrzhvamJtbY2///4bWlpa6NOnDxITE8Hj8dCrVy%2B2NKCwsBBr1qzBzJkz8fLlS8yaNQuFhYVYuXKl3IGjUHVtMJ2cnHDnzh3w%2BXy0aNFCJMjmOgtibm6O8vJy3Lhxo07GuHPnTqxatQplZWUix7kGTpcvX8b06dMRHh4OU1NTBAUFsTXkXPvJyyKrz7mQg4ODQt6vtuRpiTpkyBCRxatAxfOOGTMGly5dknleXlw%2BT7X1/PlzGBgYsDMUVUM1Ho9XZ5tpkYaDMumENGA2NjawsbGBs7OzxDrcq1ev4urVq2LH09PTkZ6eDkC5pkRlbYEtq/PHjRs3sGHDBqmZdmVXdXqfx%2BOhX79%2BnKfvuWTJU1NT2dpqPT09HD16FADwzz//1METiZs0aZLc99DX18eLFy/kukd1%2Bau//voLP//8M5ycnGrVcSMwMBCLFi2CqakpAGD27NkwMjJCQEAAIiMjaz3mymSVgqgCRSxulUddzjqNGjUKSUlJGDZsmNT%2B9pRJV30UpBOiBKRt/OHm5gYAIv%2BIa2tr482bNygvL4eOjo5CMkYfy5w5czBr1izs3r1bbAtsQHLnDycnJ7bzB5ce28pM3un7n376CWvWrEFpaSkWL14skiUXmjJlilhms7CwELNmzeK826U8uGR2ZdUx//jjj/Dx8UF8fLxYQMr1S2t1G//k5%2BfD2dlZ4o6jXKSlpcHZ2VnkmKOjo8jfg7zqutSjIVDE4lZ5cPk81daRI0cAqN4aGlIzVO5CiAoIDQ3FgwcP4Ofnh6ZNm%2BLdu3dYtWoVtLW1FdZJ4WORtQU2wzAoKytDQUEBSkpK0KJFC3Zh3Pr163H27FnMmzcPs2bNQlhYGAIDA2FmZoa5c%2BfW1yMpjLzT9zdv3kTPnj3FjkdHR2Pp0qUoKytjO1RUZW5ujt27d8v3AJXuJc%2Bur2ZmZtV%2BYVi3bh02b94s9hw1qeOtbozTpk3Dt99%2Bi379%2BnEfdCUjR47E77//LlLacvv2bcyfPx/Hjx%2Bv1T2rqutSD0WR52fhwYMHcHNzA5/PF1u82qFDB5nn5SXt8/TPP/9g0KBBct%2BfEMqkE6ICQkNDcfr0aTRu3BgA8Nlnn2Hx4sUYNGiQ0gXpHTp0EOkIUVlKSgqmT5%2BO9evXo0ePHli5ciVOnTqFbdu24csvv5SZaVd28k7fS8uS%2B/v7IyoqCgUFBfDy8sK2bdtEgnWBQCDWzq8%2Bydrefs%2BePRAIBLhx40ats93VadWqFaZOnYo%2BffqIddzgkkWdOHEivLy84OLigjZt2iA7Oxv79u1T6M9pXZd6NAQfa3GrNPU960RUHwXphKiA8vJy9n9CQllZWWyGWVnI2gLb398fDg4O6Nq1KwBg/vz5aNq0KVasWIGwsDBoaGhgwYIFmDdvnsRMu7KrzfR9eno6Ro8ezWbJJW24Y25uzh4/fPgwjIyMAAAvX76Etra2wnc6bNeunVzXCzcsqmrv3r1wcXGBQCDA2LFj6yRAByrafFZeN1FT3377LZo2bYqYmBicOHEChoaGWLRoUbXdZGqqrks9FEXeyXwdHR04OTnV%2BnxNcf08EaIIVO5CiApYuXIlzp49C09PT3YL8O3bt2PMmDHw9fWt7%2BFx9s0330BTUxM2NjZigaGDgwN69%2B6Nq1evimRSy8rK0LdvX1y9elVmpl3Z1Xb6/t69ezKz5JqamgAq2joGBgYiKioKRUVF4PP5GDNmDJYsWQI%2Bny/1ParuwikJlx7k0rx//x6vXr0CAAwdOhRnzpwRCfDevHmDCRMm4Pr16wgNDUVeXh6mTZtW6/UIskpq5JWamopWrVqhSZMmuH79Opo1a6aQEgyhui714CovLw8tWrRAcXExoqOjoaurCxsbG/b87du3G9wXB1lq8nkiRB4UpBOiAkpLS7Fp0yYcOnQIOTk5MDQ0hLOzM77//nuZpQENibm5ebVbYA8ZMgRhYWEiAXdaWho8PDwQHx8PNzc3WFhYwNvbG%2Brq6igtLcXmzZuRlJSEsLCwj/UYdeq///6r9fR9ZmamzCz5%2BvXr2Y1ZPv/8c2RkZGDdunUYMGAAFixYIPXeVlZW1b43j8eTaxFcbm4uRo4ciaKiIpSXl4tkyYVB0vDhw7FhwwZYWVkhOztb4s/%2BvXv3ONUS%2B/j4YOPGjRLHUlZWhri4OIkzPlxKVo4dO4YFCxYgIiIC3bp1Q3h4ODZs2IB169YpdAMyeX5WFCEqKgr%2B/v64ceMG/P39cfToUfB4PLi6usLb2/ujjaOucPk8ESIPCtIJIQ3G//3f/2HPnj1SNxxav349jh49Ck9PT7Ru3RrZ2dkIDQ2FnZ0dZsyYITPT/qnjkiUfPnw4wsPD2eADqNgkauLEiTh37lx9DR1ARSD0/v17DBs2TGxDIoFAwNaHX7lyReo9LC0tJS5WLCwsxMCBAzllz/38/HDkyBEYGxuLBGVV9y2QZvTo0fjpp58wcOBA9ti5c%2BcQGBiIQ4cOybxeWYwdOxYLFixA3759YWlpiW3btkFfXx9ubm44c%2BZMfQ9PbrWddSKEK/rKR4gKkDez11DI2gLbx8cHjRo1wubNm5GbmwtDQ0M4OjrC09MTANCkSRM8efJEJNOemZmpMn2h5RUSEoLExEQEBQWJZMmDgoLYLPnr16/FtjU3NDREUVER5/fJzMxETk4OW45SUlKCBw8e4LvvvpNr/MJOJZqamiLrL1JTU0WCZUtLS7Frq9YSd%2B7cWaxmnWstcUJCAnbs2FHrMo1nz56JBOhAxS7Bc%2BbMqdX9Gqpnz56hf//%2BSEpKgrq6OvvnW1BQUM8jUwwunydC5EFBOiEq4JdffpGa2VMmsrbAVlNTw8yZM6V2f3FwcMD06dPFMu2Ojo51PnZlEBsbK5Il79ChAzp06ICJEyeyQUXnzp0RGRkpsqlQZGQk5%2B4uW7Zswbp169ifPWEpSpcuXeQO0oUWL14Me3t7xMTEIDIyEkuXLoW6ujqCgoIwfPhwidd88cUXIh1sGIbB9u3b2fM16WBTXl7OLl6ujTZt2uDcuXMigfqlS5dUbgdJbW1tpKenIy4ujv3idPnyZZGWqsqMy%2BeJEHlQkE6ICpA3s1ffhFtgx8fHS90CG5A9YyAr0/6p45Ilnz17Ntzd3XHo0CEYGRkhIyMDjx49QmhoKKf32LNnD4KDg8Hn89na9uXLl4u9rzSJiYlYtmwZ0tLSxH4OhD3OY2JiMGTIEDAMgy1btmDVqlXQ0dHBmjVrpAbpAEQ62IwdO5YNHAsLC8Hn8zmXKNja2iI0NBReXl6cXl%2BVl5cXZsyYgZEjR7KLOk%2BdOoXffvutVvdrqKZMmQI7OzsAwM6dO3Ht2jVMnTqV3dFW2Sli1omQ6lCQTogKkDezV9%2B4boEta8ZAVqb9U8clS378%2BHEcPHgQsbGxyMvLw4gRIxAUFIT169dzKgcpKCjAyJEj8fz5cwQHB0NHRweLFy/GuHHj8MMPP8i8ftWqVejZsyf8/PykLsJ7/Pgxdu3ahcePHyMvLw%2BjRo0Cn8/nXC5SXFzMBlInT57EnDlzoKWlhZCQEPTq1Uvm9Xfu3EFSUhL%2B%2BOMPsfUTXBbH2tnZoVWrVjhw4ADu3r0LQ0NDhIeHK%2B2XbGlcXV0xcOBAqKurw9DQEPn5%2Bdi9eze6detW30NTCHlnnQiRhYJ0QlSAvJm9%2BsZ1C2xZMwaqUptfV6RlyQMDA9kWilFRUejWrRvatm2Ltm3bAgBOnz6NkydPcnqPli1borCwEK1atUJWVhYYhoGenh5ev37N6fq0tDRERkZCIBBIfY2amhrevn2Lf/75B6ampuDz%2BXj69CnnziUBAQHsjM3atWvh6%2BsLLS0trFq1ClFRUTKvd3Z2hrOzs9hxaf3bq8rIyMDff/%2BNnJwclJeXIy0tDatXr8aTJ09w%2BfJlTvdQFq1bt0ZeXh6ys7MBAHp6esjOzlaJ0h55Z50IkYWCdEJUgLyZvfomnDKuvBhQElkzBqpSm19XpGXJ165di/T0dOTn56O4uBjBwcEi1wkEAs5fciwsLODr64ugoCB07doVa9euhUAgQKtWrThd365dO7x48UKku0xVw4cPx6RJk/D06VP4%2Bfnh0aNHmDFjBufNgO7fv88G9hkZGXB1dYWWlhbWrFnD6Xpzc3OEhISwQTZQsTj2yZMnEoP3qhYvXgyGYaCrq4v8/Hx06dIFMTExCqvZbyji4uKwaNEivHv3jj0mXKMgLF1SZvLOOhEiCwXphKgAaZk9VSNrxkDZa/PrQk5ODi5dugRAepb89OnT7GJdDw8PuTKBP/30E9asWYPS0lIsXrwYs2bNQmFhIVauXMnpehsbG3h6emLcuHFiCwyFmyEtWbIEBw8eROPGjTFq1CikpaVhwoQJmDx5Mqf3EGa8L1y4ABMTEzRp0gT5%2BfnVZu8r8/PzkyvITk5OxpkzZ5CdnY2goCD4%2Bflh0KBB2LJli0rN%2BPz%2B%2B%2B/w8PDAqFGjoKGhUd/DUQgunyeus06EyEJ90gkhSsPV1RVJSUnQ1NSUOGPQr18/nD9/HmpqavU0woanuLgYrq6uyM/Px7Nnz8QWugkEAowbNw4eHh4KeT8uGwVVR9qmSFw2Q8rPz5faY7%2ByuXPn4tixY2jZsiU8PDwwdOhQLFiwAO3ateP0ZcLU1BRnz55lg%2BwtW7bgn3/%2BwZYtW7B7926Z13/99de4ePEi3r59C1tbWyQkJAAA%2BvXrxwaAqsDS0rLanvXK6GN/nsinjTLphKgANzc3qSUdXDZXURayZgyUvTa/LvD5fERHRwOQP0vOxZQpUyRuFDRr1ixOGwVV3aRIkps3byIwMFCs3CQ/Px%2BnTp1CcnIyunTpIlY%2BdfjwYdja2mL58uUwMDCAjo4OJk%2BejJSUFJiYmGDu3LmcnvGzzz5jd5d88OABAGDQoEH48ccfOV3ftm1bnD17FoMHD0Z5eTkyMzPB5/M517Qri%2B7duyMlJQXGxsb1PRSF%2BdifJ/Jpo0w6ISqg6vblr169wvHjx%2BHi4gJfX996GtXHJyvTTupG1Y2CJH1hNDc355RlBirKQaKjo/H0tzL5MgAAGyxJREFU6VPo6%2BvD0dERvXv3Zs%2BPGzcORkZG0NHRQWZmJvr3748dO3Zg8ODBOHjwIPh8PgoLCzFz5kxMmzZNZAxVv0BUVlpaymlb9wkTJmD69OkYPHgwBg8ejF27doHP58PW1pbTzranT5/GnDlzcPjwYcTGxmL37t1QU1PD119/jVWrVsm8vqET/nuUnp6OixcvwsbGBjo6OiKvUaWyHkLqCgXphKioO3fuYPXq1fjrr7/qeyhy8/LywtatW2XOGBw4cEDqPRwcHOpqeAQVLTKFGwVt27ZNJFgXbhSkqakp8z7nz5%2BHt7c3rKys2F0cExISsG7dOrYHes%2BePZGYmIisrCz4%2B/sjPDwcN27cwHfffYfFixfD2dkZly5dwuzZs%2BHt7Y1vv/0WAGBmZobr168jIyMDmzZtkrjwk0t3FUUE2Tk5OWjevDnU1dVx9OhRFBYWwt7eXiW2k3dzc6v2PI/HU6kZPkLqCpW7EKKiTExMkJycXN/DUAhh7%2Bo%2BffpU%2BzoKxOtP5Y2ChJ1ZXr58yZaFcBUcHIzffvsNNjY27LFjx44hJCSEDdKbNWuGxo0bw8jICA8fPgRQUSdeVFSEcePGAaio796yZQumTJmCzp07o2/fvuyXhsrdVV6%2BfImuXbvWaOGnlZUVTpw4gebNm8Pb2xvt2rVjg2yuKne7GTVqFOfrlMHOnTsBALm5uRJ3FxX%2BnRFCqkdBOiEqQNiDWKikpARHjhzhvMtjQzd16lQA4lPkwp0ihcc/ldr8hszAwAABAQGIiopCUVER%2BHw%2BxowZgyVLlnDKEj958gTW1tYix6ytrbF48WL2919%2B%2BSUiIiLwzTff4LPPPsO9e/fYe7948YINgE1NTbFo0SLMnTsXf//9N3u9IrqrqHKQrSjW1tZi5UVlZWVwcXGptuyIEFKBgnRClJhw8ZmVlRW7OYuQtrY2VqxYUY%2BjU7zU1FSsXbsWmzZtEtkpUhjUycq0k7oXEhKCxMREBAUFseUq69atQ1BQEBYsWCDzeh0dHTx48EBksWFKSopIRnbWrFmYPn06%2BvfvDw8PD4wfPx5qamro0qULfHx84Ovri4EDBwKoWGx8%2B/ZtTJw4ESUlJQAATU1NuRZ%2BEunS09Ph4eEBhmHw/v17DBs2TOR8UVGRzP0QCCEVqCadECVmYWGBq1evomvXrjh16hQbpKupqaF58%2BYq05tYyMPDAy1btkRAQABGjRoFBwcHaGlpISYmRuJOkcJMuyrU%2BSqL4cOHIzw8XGQzooyMDEycOBHnzp2Tef3WrVsRERGBqVOnskH%2Btm3b4OrqitGjR7OvKyoqgoaGBtTU1JCXl4f79%2B%2Bjd%2B/e2LNnD4qLi7Fs2TL2teXl5QgICMCePXtw9%2B5duRd%2BkuolJCTg1atXWLp0qcjfA1CxPsHS0hItWrSop9ERojwok06IEtPQ0IC/vz/U1NRw4MABSPrOrUpdFO7fv4/NmzdL3SlSWqY9JCSErWsndev169diZVaGhoYoKiridP3333%2BPDx8%2BYMuWLcjLy0ObNm0wadIkTJkyBV27dpVazlTdTpaNGjWCn58fZsyYAaBiIbKvry8OHz4MFxcXTJgwAWpqamJZX1I7Q4cOBQBoaWkhNTUVT58%2BZRfoAsC5c%2Bc4b25FyKeMgnRClNiSJUsQFRWF8vJyiV0ppAU0yqq0tBQMw0jdKTIgIAAtW7YEwzBYu3YtfH19oaWlhVWrVknMtBPF69y5MyIjIzFp0iT2WGRkJDp16sTpeh6Ph5kzZ2LmzJli5%2BRto6mrqwvgfws/9fT0ar3wk8gWERGBZ8%2BewdTUFI0aNarv4RCidKjchRAV4Ozs/EkEoXPnzsXbt2%2BRkpIicafIAQMGICEhATk5ObC2tkZiYiK0tLTQq1cvWqj2kfz7779wd3eHsbExjIyMkJGRgUePHiE0NBTm5uZSr9u6dSu8vLzEev5XpkqzQp8Cc3NznD59WqxHOiGEG8qkE6ICPoUAHQCWL1%2BOsLAw9OrVS2SnyHnz5gGQnWknde/48eM4ePAgYmNjkZeXhxEjRiAoKAjr16%2BvNki/evUqvLy8kJiYKPE8l1mh4cOHSyz5EsrKypKZ0ZVULkNqx8jIiF2sSwipOcqkE0JUxty5c3HmzBk0bdpUYqad1I2cnBxcunQJAPDLL7%2BILRZ88%2BYN1q5di%2BvXr8u8V3W9tTt27FjttXFxcZg3bx68vLxEFq4KPX78mO36Io2lpaXMMRJurl27hhUrVsDe3h7a2toi56i0iBDZKEgnhKiMt2/fwtLSErNmzYKXlxdSUlIQHR2NefPmcdrtktROcXExXF1dkZ%2Bfj2fPnoktHBUIBBg3bhw8PDxk3svc3Fxib20LCwtOJUvbtm3D1atXsXXr1po9BIdxkJpZuHAhDh06BH19fZEZDB6PJ/f6AkI%2BBRSkE0JUiqzgys7ODrGxsR9xRJ8WDw8PhIaG1uiayr21s7Oz0bp1a5HzRUVF0NPT4/T3VlpaCnd3dwQGBopsOFRTZmZmnDL/RDozMzNERUXhq6%2B%2Bqu%2BhEKKUqCadEPJJycrKqu8hqLSaBugA8MUXX2Dx4sVsb%2B2qC0QFAgEsLCw43UtdXV0hu8uqWmek%2BqCrq4u2bdvW9zAIUVoUpBNCPikUfDVMwt7an3/%2BOYyNjdG4cWPw%2BXw8fvwYurq6bPtERfHy8pK7JIZUz9fXFwsXLoSHhwe0tbVFPntVZ0sIIeIoSCeEENJglJeXY/DgwQgPD4epqSkOHTqEPXv2YPv27ejRo4fC3ufff/9V2L2IZD/99BMA4MiRI2yAXt2mU4QQURSkE0IIaTACAwOxaNEimJqaAgBmz54NIyMjBAQEIDIysp5HR2qCFocSIh8K0gkhKoXWwiu3tLQ0ODs7ixxzdHSkFppKqE2bNvU9BEKUGu3TSwhRKnl5eQAq2v7t2bMHx44dEzmviEWDpP40b94ct27dEjmWnJyMFi1afNRx0Jc9Qkh9o0w6IURpREVFwd/fHzdu3EBgYCCOHj0KHo%2BHJ0%2BewNvbGwDQvXv3au9BwVfDNnHiRHh5ecHFxQVt2rRBdnY29u3bJ9bxRV4Mw%2BDkyZN4%2BvQpXFxckJ6eDmNjY/Y8lWoQQuob9UknhCiNsWPHYsGCBejbty8sLS2xbds26Ovrw83NDWfOnAFQkWlv0aIFiouLER0dDV1dXdjY2LD3uH37tsxAntSv/fv3IyYmBrm5uTA0NISjoyNsbW0Vdv%2BMjAyMHDkSrVq1QkFBAfbv3w9bW1ts3LiR7TJDCCH1jTLphBCl8ezZM/Tv3x9JSUlQV1eHubk5AKCgoACAYjLtpP45OjrC0dGxzu7v7%2B8PdXV1nDlzBpaWlmjfvj1WrFiB4OBgCtIJIQ0G1aQTQpSGtrY20tPTERcXB0tLSwDA5cuXoa%2BvDwDYtWsXNm3ahLKyMuzfvx8bNmxAREQE9u3bV5/DJjW0b98%2BjBkzBn369EF2djZ8fX3x9u3bGt2jrKyM/fXZs2dF6txv3LiB1atXg8fjsa0Bx44di8zMTMU8ACGEKAAF6YQQpTFlyhTY2dkhIiICnp6euHbtGqZOnYqpU6cC%2BF%2Bm/ebNm2ym3cjIiM20k4bvzz//RGhoKCZNmoSysjJoaWkhJyenRt1dTp8%2BjYEDBwIAQkJCMHPmTLi5ubFf1po2bcq2eBTKzc2Ftra24h6EEELkREE6IURpuLq64siRI4iLi0PPnj3Rvn177N69my2NkJVpJw1fREQEQkJCMH78eDRq1Aja2trYsGEDEhISON/jjz/%2BwOzZs1FeXo5du3Zhw4YN2L17N7Zt2wYAsLOzg4%2BPDy5cuIDy8nLcunULP/zwA0aPHl1Xj0UIITVGNemEEKXSunVr5OXlITs7GwCgp6eH7OxstG7dms20A8DOnTvZTPsvv/xSn0MmNfDq1Su0b98ewP868TRv3hylpaWc75GRkYHx48fj7t27eP/%2BPfr37w91dXW2fae3tzeKiorg4%2BOD9%2B/fY/LkyXByclJ4BxlCCJEHBemEEKURFxeHRYsW4d27d%2ByxytuMu7q6YuDAgVBXV4ehoSHy8/Oxe/dudOvWrR5HTWrC2NgYe/fuxTfffMPWix89ehQdO3bkfA9NTU28fPkSp0%2BfRq9evaCuro6UlBTo6uoCADQ0NLBgwQLMmzcPBQUFKCkpQYsWLaCmplYnz0QIIbVBLRgJIUpjxIgRcHBwwKhRo6ChoSFyTri7YVlZGfLy8kQWDgIVGXjS8N25cwffffcdOnTogOTkZPTr1w83btzA9u3b0bNnT0732LBhA/bt24eCggIEBwejefPm8PT0hLu7O7y8vJCSkoLp06dj/fr16NGjB1auXIlTp05h27Zt%2BPLLL%2Bv4CQkhhBsK0gkhSsPS0hJXrlyRel5Wpp0oh5ycHBw6dAjZ2dkwMDCAnZ1djb9kJSYmQiAQwNTUFM%2BePcPt27cxcuRIAICbmxssLCzg7e0NdXV1lJaWYvPmzUhKSkJYWFhdPBIhhNQYBemEEKXh4eGB%2BfPni%2BwMWRmXTDshvXv3xtWrV9lyGqBiBqZv3764evVqPY6MEEL%2Bh2rSCSEN3saNGwFULBL18PCAjY0NdHR0RF7j4%2BOD169fs5sWEeViZWUlEjRLEh8fz%2BleiYmJWLZsGdLS0lA1D3Xv3j00adIET548ESltyczMRLNmzWo%2BcEIIqSMUpBNCGrzExET2119%2B%2BSXu378vcl4Y3HXv3h0pKSlSM%2B2k4fLx8ZEZpHO1atUq9OzZE35%2BflBXF//fnIODA6ZPnw5PT0%2B0bt0a2dnZCA0NrdNdTgkhpKao3IUQojRyc3Ml9jz/9ddfoaenh/T0dFy8eFFqpp18GszMzHD58mUIBAKJ58vKyhASEoKYmBjk5ubC0NAQjo6O8PT0pA4vhJAGg4J0QojSMDc3R1JSksixsrIydOvWDb1795Z6HY/Hw44dO%2Bp6eEQObm5uMjPpXP8OHRwcEBwcDCMjI0UMjRBC6gWVuxBCGrT09HR4eHiAYRi8f/8ew4YNEzlfVFSEr776Cjt37pSaaX/48OHHGi6ppT59%2BijsXjY2NvD09MS4cePEfh7s7e1RVlaGuLg4pKWloby8XOQ8zbgQQhoKyqQTQhq8hIQEvHr1CkuXLsWyZctEzgkEAlhaWqJFixZSM%2B0WFhZix0nD9/LlS2hra0usK6%2BOlZWVxOM8Hg/x8fHw8/PDkSNHYGxsLHJvmnEhhDQkFKQTQpRGXFwcUlNT8fTpUzYDWlhYiAsXLkBXVxfZ2dli/bSLioqgp6eH2NjY%2BhgyqaGSkhIEBgYiKioKRUVF4PP5GDNmDJYsWQI%2Bn6%2BQ9%2Bjfvz82b96M7t27K%2BR%2BhBBSF6jchRCiNCIiIvDs2TOYmpqiUaNGAIAmTZqgR48eGDNmDJYuXSpWriDMtBPlEBISgsTERAQFBeHzzz9HRkYG1q1bh6CgICxYsIDzfZKTkxEdHY2nT59CX18fjo6O7LqF8vJydO3ata4egRBCFIIy6YQQpWFubo7Tp0%2BLdW4RkpRpF1q5cuXHGCKR0/DhwxEeHi6y6DMjIwMTJ07EuXPnON3j/Pnz8Pb2hpWVFRvoJyQkYN26dRg%2BfDj8/f2hr68PLy%2BvunoMQgiRG2XSCSFKw8jICCUlJVLPS8q0E%2BXy%2BvVrGBoaihwzNDREUVER53sEBwfjt99%2Bg42NDXvs2LFjCAkJwfDhw3Hnzh0kJSXhjz/%2BgJ6ensi1XDdMIoSQukZBOiFEafz888/w8vKCvb09tLW1Rc7Z29vj1q1b1WbaScPXuXNnREZGYtKkSeyxyMhIdOrUifM9njx5Amtra5Fj1tbWWLx4MQDA2dkZzs7OihkwIYTUEQrSCSFKIzo6Gg8ePEB4eLhIppzH48He3l5mpp00fLNnz4a7uzsOHToEIyMjZGRk4NGjRwgNDeV8Dx0dHTx48EBk59mUlBS2HaODg4PCx00IIYpGNemEEKVhZmaGqKgofPXVVxLPX7t2DStWrJCaaSfKYe/evbh58ybU1dVhYGAAfX39GmW%2Bt27dioiICEydOpWtSd%2B2bRsEAgGOHz9e7cZJ1IKRENJQUCadEKI0dHV10bZtW6nnZWXaScMXHByMAwcOIDw8HO3atUN8fDwCAgLw%2BvVreHp6crrH999/jw8fPmDLli3Iy8tDmzZtMGnSJHaWRZEbJxFCSF2hTDohRGnExMTg3Llz8PDwgLa2tkg2tHXr1jIz7aThGzRoEHbv3i3W3eXbb79FQkJCnbxnYWEh%2BHy%2BwvqwE0KIIlAmnRCiNH766ScAwJEjR9gAnWEY8Hg83Lt3T2amnTR8hYWFEru7vHv3Tua1W7duhZeXFzZu3Cj1NT4%2BPkhNTcXatWuxadMmnDx5EnPmzIGWlhZCQkLQq1cvuZ%2BBEEIUgYJ0QojSkNUez9fXFwsXLpSaaScNn4mJCbZu3Qpvb2/2WFhYmMgiUGmuXr0KLy8vJCYmSjwv/HkICAhAy5YtwTAM1q5dC19fX2hpaWHVqlWIiopSzIMQQoicqNyFEKIyKgdykjLtpOG7c%2BcO3N3doampCQMDAzx//hylpaXYvn07p0AdAHJzc9lOLpU9fPgQHTt2xIABA5CQkICcnBxYW1sjMTERWlpa6NWrF5KSkhT9SIQQUiuUSSeEqAzaiEb5mZiY4MSJE0hISMCLFy9gaGiIIUOGoGnTppzvYW1tLRZsl5WVwcXFBUlJSSgtLQXDMLhw4QJMTEzQpEkT5OfnQyAQKPpxCCGk1ihIJ4SojDZt2tT3EIgCaGtr17gbT3p6Ojw8PMAwDN6/f49hw4aJnC8qKmJ/Pr7%2B%2BmvMnDkTKSkp8PDwQGZmJhYsWIAhQ4Yo6hEIIURuVO5CCCFEJSQkJODVq1dYunQpli1bJnJOIBDAwsIC%2Bvr6ePv2LcLCwiAQCODl5YWUlBRER0dj3rx50NTUrKfRE0KIKArSCSGEqJQrV67A2NgYjRs3Bp/Px%2BPHj6GrqwtdXV3O97Czs0NsbGwdjpIQQqrXSPZLCCGEEOVRXl6OwYMH4%2B7duwCAQ4cOwdraGrdu3eJ8j6ysrLoaHiGEcEKZdEIIISrFyckJEyZMgLOzM3vs77//RlRUFCIjIzndw9zcnDq9EELqFWXSCSGEqJS0tDSRAB0AHB0d8ejRo3oaESGE1BwF6YQQQlRK8%2BbNxUpbkpOT0aJFi3oaESGE1By1YCSEEKJSJk6cCC8vL7i4uKBNmzbIzs7Gvn374OPjU99DI4QQzqgmnRBCiMrZv38/YmJikJubC0NDQzg6OsLW1pbz9VSTTgipbxSkE0IIIVWYmZnh%2BvXr9T0MQsgnjGrSCSGEqJx9%2B/ZhzJgx6NOnD7Kzs%2BHr64u3b9%2By5/Py8gAAxcXF2LNnD44dOyZy/Y4dOz7qeAkhpCoK0gkhhKiUP//8E6GhoZg0aRLKysqgpaWFnJwcrFy5EgAQFRWF4cOHAwACAwOxadMm%2BPv7IyQkhL1H9%2B7d62XshBAiREE6IYQQlRIREYGQkBCMHz8ejRo1gra2NjZs2ICEhAQAwK5du7Bp0yaUlZVh//792LBhAyIiIrBv3756HjkhhPwPdXchhBCiUl69eoX27dsDAITLrpo3b47S0lIAwLNnz9C/f38kJSVBXV0d5ubmAICCgoL6GTAhhEhAmXRCCCEqxdjYGHv37gUA8Hg8AMDRo0fRsWNHAIC2tjbS09MRFxcHS0tLAMDly5ehr69fPwMmhBAJqLsLIYQQlXLnzh1899136NChA5KTk9GvXz/cuHED27dvR8%2BePbFnzx6sWrUKALBz506UlpbC3d0dv/zyCxwdHet59IQQUoGCdEIIISonJycHhw4dQnZ2NgwMDGBnZ4fWrVuz5zMzM6Gurg5DQ0Pk5%2BcjOzsb3bp1q8cRE0KIKArSCSGEfHLKysqQl5eHsrIykeOVA3lCCKlPtHCUEEKISrCysmJr0KWJj49HXFwcFi1ahHfv3rHHGYYBj8fDvXv36nqYhBDCCQXphBBCVIKPj4/MIB0Afv/9d3h4eGDUqFHQ0ND4CCMjhJCao3IXQgghnxRLS0tcuXKlvodBCCHVokw6IYQQleDm5iYzk75jxw50794dKSkpMDY2/kgjI4SQmqNMOiGEEJWwcePGas9fuXIFlpaWSE9Px8WLF2FjYwMdHR2R1/j4%2BNTlEAkhhDMK0gkhhKisly9fQltbG%2Brq6nBzc6v2tTweDzt27PhIIyOEkOpRuQshhBCVUlJSgsDAQERFRaGoqAh8Ph9jxoxBaGgo%2BHw%2BcnNzJe4u%2BvDhw3oYLSGESNaovgdACCGEKFJISAgSExMRFBSEw4cPIygoCDdv3kRQUBAAwNraWuyasrIyuLi4fOyhEkKIVJRJJ4QQolJiY2MRHh4OIyMjAECHDh3QuHFjuLu7Iy4uDu/fv8ewYcNErikqKkKbNm3qY7iEECIRBemEEEJUyuvXr2FoaChyrHfv3hAIBJgxYwaWLl0qtkBUIBDA0tLyYw6TEEKqRUE6IYQQldK5c2dERkZi0qRJ7LHIyEiYmJjA0dERWlpaSE1NxdOnT1FeXs6%2B5ty5c1i5cmV9DJkQQsRQkE4IIUSlzJ49G%2B7u7jh06BCMjIyQkZGBR48eITQ0FAAQERGBZ8%2BewdTUFI0a0dIsQkjDRC0YCSGEqJy9e/fi5s2bUFdXh4GBAfT19eHs7AwAMDc3x%2BnTp8V6pBNCSENCmXRCCCEqJTg4GAcOHEB4eDjatWuH%2BPh4BAQE4PXr1/D09ISRkRFKSkrqe5iEEFItyqQTQghRKYMGDcLu3bvZ7i4AkJGRgW%2B//RYJCQm4du0aVqxYAXt7e2hra4tca29v/7GHSwghElEmnRBCiEopLCwU6%2B5iaGiId%2B/eAQCio6Px4MEDhIeHi9Sk83g8CtIJIQ0GBemEEEJUiomJCbZu3Qpvb2/2WFhYGIyNjQEAx48fx8GDB/HVV1/V1xAJIUQmKnchhBCiUu7cuQN3d3doamrCwMAAz58/R2lpKbZv3w5jY2NYWVnh%2BPHj4PP59T1UQgiRioJ0QgghKuf169dISEjAixcvYGhoiCFDhqBp06YAgJiYGJw7dw4eHh7Q1tYGj8djr2vdunV9DZkQQkRQkE4IIeSTIix7AcAG6AzDgMfj4d69e/U1LEIIEUFBOiGEkE/K06dPpZ5r06bNRxwJIYRIR0E6IYQQQgghDQzth0wIIYQQQkgDQ0E6IYQQQgghDQwF6YQQQgghhDQwFKQTQgghhBDSwFCQTgghhBBCSANDQTohhBBCCCENDAXphBBCCCGENDD/D80U6Q87hp14AAAAAElFTkSuQmCC">
            <a:extLst>
              <a:ext uri="{FF2B5EF4-FFF2-40B4-BE49-F238E27FC236}">
                <a16:creationId xmlns:a16="http://schemas.microsoft.com/office/drawing/2014/main" id="{E81D26DD-9DB8-4CF3-9209-0D72553F9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3ADE9-2C9B-4C50-A5E2-FCF81EF87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28" y="715299"/>
            <a:ext cx="5676473" cy="51941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54862CF-494E-459E-8882-7F572E8D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556" y="58712"/>
            <a:ext cx="3479276" cy="520995"/>
          </a:xfrm>
        </p:spPr>
        <p:txBody>
          <a:bodyPr>
            <a:noAutofit/>
          </a:bodyPr>
          <a:lstStyle/>
          <a:p>
            <a:r>
              <a:rPr lang="en-IN" sz="4000" b="1" dirty="0"/>
              <a:t>Pandas profiling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7A7BD-1F85-4618-A06E-88664973B45A}"/>
              </a:ext>
            </a:extLst>
          </p:cNvPr>
          <p:cNvSpPr txBox="1"/>
          <p:nvPr/>
        </p:nvSpPr>
        <p:spPr>
          <a:xfrm>
            <a:off x="46191" y="5972417"/>
            <a:ext cx="12124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Pandas Profiling is a simple and highly efficient data exploratory tool used for data analysis of a Pandas Dataframe.</a:t>
            </a:r>
          </a:p>
          <a:p>
            <a:r>
              <a:rPr lang="en-IN" dirty="0"/>
              <a:t>Can show important statistics such as : type, uniqueness, missing values, quartile statistics, Kurtosis, skewness. Can also display information in a visually attractive manner in the form of histograms</a:t>
            </a:r>
          </a:p>
        </p:txBody>
      </p:sp>
      <p:sp>
        <p:nvSpPr>
          <p:cNvPr id="10" name="Star: 7 Points 9">
            <a:extLst>
              <a:ext uri="{FF2B5EF4-FFF2-40B4-BE49-F238E27FC236}">
                <a16:creationId xmlns:a16="http://schemas.microsoft.com/office/drawing/2014/main" id="{293FF479-DCE8-4EC8-B0ED-FFDE9F14D5EE}"/>
              </a:ext>
            </a:extLst>
          </p:cNvPr>
          <p:cNvSpPr/>
          <p:nvPr/>
        </p:nvSpPr>
        <p:spPr>
          <a:xfrm>
            <a:off x="195999" y="1140642"/>
            <a:ext cx="603316" cy="494990"/>
          </a:xfrm>
          <a:prstGeom prst="star7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7780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CC0A-F6D8-4F81-8460-C71CCF65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703" y="139583"/>
            <a:ext cx="2742009" cy="606425"/>
          </a:xfrm>
        </p:spPr>
        <p:txBody>
          <a:bodyPr anchor="b">
            <a:normAutofit/>
          </a:bodyPr>
          <a:lstStyle/>
          <a:p>
            <a:pPr algn="l"/>
            <a:r>
              <a:rPr lang="en-IN" sz="3200" dirty="0"/>
              <a:t>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224CA8-23FD-4C6B-803B-EE0EEC6D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4" y="789469"/>
            <a:ext cx="6026134" cy="828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9D015-767E-4064-8091-61694D29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6" y="1618144"/>
            <a:ext cx="5934554" cy="50568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CC8857-AD35-4D91-9075-5F6BFD60B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18" y="789468"/>
            <a:ext cx="5853308" cy="741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FBFDEF-6E0B-4326-A058-DA5371961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761" y="1618145"/>
            <a:ext cx="5724022" cy="50568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72BD7B6-181B-4E8E-BED6-4E4C4F328018}"/>
              </a:ext>
            </a:extLst>
          </p:cNvPr>
          <p:cNvSpPr/>
          <p:nvPr/>
        </p:nvSpPr>
        <p:spPr>
          <a:xfrm>
            <a:off x="3007151" y="1809946"/>
            <a:ext cx="2130457" cy="980388"/>
          </a:xfrm>
          <a:prstGeom prst="wedgeRect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Loan_amnt Distribution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30549286-F640-4FD7-A1B6-3899748CC114}"/>
              </a:ext>
            </a:extLst>
          </p:cNvPr>
          <p:cNvSpPr/>
          <p:nvPr/>
        </p:nvSpPr>
        <p:spPr>
          <a:xfrm>
            <a:off x="9418949" y="1809946"/>
            <a:ext cx="2130457" cy="980388"/>
          </a:xfrm>
          <a:prstGeom prst="wedgeRect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funded_amnt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1336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CC0A-F6D8-4F81-8460-C71CCF65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703" y="139583"/>
            <a:ext cx="2742009" cy="606425"/>
          </a:xfrm>
        </p:spPr>
        <p:txBody>
          <a:bodyPr anchor="b">
            <a:normAutofit/>
          </a:bodyPr>
          <a:lstStyle/>
          <a:p>
            <a:pPr algn="l"/>
            <a:r>
              <a:rPr lang="en-IN" sz="3200" dirty="0"/>
              <a:t>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86AC5-ED37-46FC-89E7-176D8D39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781359"/>
            <a:ext cx="1205865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C2BF6-BFF6-4E83-B05E-DDC84019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162359"/>
            <a:ext cx="11925299" cy="56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7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259107-B4DA-4A65-B356-8BD2A632AB06}"/>
              </a:ext>
            </a:extLst>
          </p:cNvPr>
          <p:cNvSpPr/>
          <p:nvPr/>
        </p:nvSpPr>
        <p:spPr>
          <a:xfrm>
            <a:off x="6402570" y="335265"/>
            <a:ext cx="5606685" cy="635776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B7F7E-ECF9-4213-9F19-C4F1D1E2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356" y="467452"/>
            <a:ext cx="3691616" cy="129302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Missingno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19B2A7-89A7-49E8-B494-A4DACD89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0" y="3176833"/>
            <a:ext cx="4861559" cy="30889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MissingNo: It is missing value visualization tool used to expose a series of top-level Data Visualization taking pandas dataframe as input and gives up tweeked data nullity visualization as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4ED84-F2D5-4CEB-9DC4-43925003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5" y="3035431"/>
            <a:ext cx="6077106" cy="3657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8B545ED-AB86-4C90-9A5A-75DCA88C2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5" y="45906"/>
            <a:ext cx="6219825" cy="2381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DFCE8C-10FF-491B-9356-0A808AC91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45" y="335265"/>
            <a:ext cx="6077106" cy="27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6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4959</TotalTime>
  <Words>766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IBM Plex Sans</vt:lpstr>
      <vt:lpstr>Wingdings</vt:lpstr>
      <vt:lpstr>Office Theme</vt:lpstr>
      <vt:lpstr>XYZ Loan Lending</vt:lpstr>
      <vt:lpstr>XYZ Corp Lending Loan– Project Charter</vt:lpstr>
      <vt:lpstr>PowerPoint Presentation</vt:lpstr>
      <vt:lpstr>PowerPoint Presentation</vt:lpstr>
      <vt:lpstr>Pandas profiling</vt:lpstr>
      <vt:lpstr>Pandas profiling</vt:lpstr>
      <vt:lpstr>Visualization</vt:lpstr>
      <vt:lpstr>Visualization</vt:lpstr>
      <vt:lpstr>Missingno</vt:lpstr>
      <vt:lpstr>20 variables were considered for building the model</vt:lpstr>
      <vt:lpstr>Missing value of variable “tot_cur_bal” was replaced with median value of the variable</vt:lpstr>
      <vt:lpstr>PowerPoint Presentation</vt:lpstr>
      <vt:lpstr>PowerPoint Presentation</vt:lpstr>
      <vt:lpstr>Using Min Max Scaler Train and Test set has been scaled to perform the prediction part.</vt:lpstr>
      <vt:lpstr>PowerPoint Presentation</vt:lpstr>
      <vt:lpstr>Model Sensitivity =99.92% (Identifying true positive )  Model Specificity=43.86% (Identifying true negative ) While AUC =.90</vt:lpstr>
      <vt:lpstr>PowerPoint Presentation</vt:lpstr>
      <vt:lpstr>PowerPoint Presentation</vt:lpstr>
      <vt:lpstr>PowerPoint Presentation</vt:lpstr>
      <vt:lpstr>PowerPoint Presentation</vt:lpstr>
      <vt:lpstr>Model Comparison 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Loan Lending</dc:title>
  <dc:creator>POOJA ANAND</dc:creator>
  <cp:lastModifiedBy>anilmehra</cp:lastModifiedBy>
  <cp:revision>70</cp:revision>
  <dcterms:created xsi:type="dcterms:W3CDTF">2018-12-23T04:19:40Z</dcterms:created>
  <dcterms:modified xsi:type="dcterms:W3CDTF">2018-12-28T09:41:53Z</dcterms:modified>
</cp:coreProperties>
</file>