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11.xml" ContentType="application/vnd.openxmlformats-officedocument.drawingml.diagramData+xml"/>
  <Override PartName="/ppt/diagrams/data1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8" r:id="rId6"/>
    <p:sldId id="259" r:id="rId7"/>
    <p:sldId id="268" r:id="rId8"/>
    <p:sldId id="278" r:id="rId9"/>
    <p:sldId id="276" r:id="rId10"/>
    <p:sldId id="275" r:id="rId11"/>
    <p:sldId id="279" r:id="rId12"/>
    <p:sldId id="280" r:id="rId13"/>
    <p:sldId id="281" r:id="rId14"/>
    <p:sldId id="282" r:id="rId15"/>
    <p:sldId id="283" r:id="rId16"/>
    <p:sldId id="277" r:id="rId17"/>
    <p:sldId id="284" r:id="rId18"/>
    <p:sldId id="292" r:id="rId19"/>
    <p:sldId id="294" r:id="rId20"/>
    <p:sldId id="295" r:id="rId21"/>
    <p:sldId id="296" r:id="rId22"/>
    <p:sldId id="297"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7" d="100"/>
          <a:sy n="87" d="100"/>
        </p:scale>
        <p:origin x="1214"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0.png"/><Relationship Id="rId4" Type="http://schemas.openxmlformats.org/officeDocument/2006/relationships/image" Target="../media/image490.png"/></Relationships>
</file>

<file path=ppt/diagrams/_rels/data13.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520.png"/><Relationship Id="rId1" Type="http://schemas.openxmlformats.org/officeDocument/2006/relationships/image" Target="../media/image510.png"/><Relationship Id="rId4" Type="http://schemas.openxmlformats.org/officeDocument/2006/relationships/image" Target="../media/image540.png"/></Relationships>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algn="ctr" rtl="0"/>
          <a:r>
            <a:rPr lang="en-US" sz="1800" b="1" dirty="0">
              <a:solidFill>
                <a:schemeClr val="bg2"/>
              </a:solidFill>
              <a:latin typeface="Times New Roman" panose="02020603050405020304" pitchFamily="18" charset="0"/>
              <a:ea typeface="+mn-ea"/>
              <a:cs typeface="B Nazanin" panose="00000400000000000000" pitchFamily="2" charset="-78"/>
            </a:rPr>
            <a:t>Model selection</a:t>
          </a:r>
          <a:endParaRPr lang="en-US" sz="1800" b="1" dirty="0">
            <a:solidFill>
              <a:schemeClr val="bg2"/>
            </a:solidFill>
            <a:latin typeface="Times New Roman" panose="02020603050405020304" pitchFamily="18" charset="0"/>
            <a:cs typeface="B Nazanin" panose="00000400000000000000" pitchFamily="2" charset="-78"/>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algn="l" rtl="0"/>
          <a:r>
            <a:rPr lang="en-US" sz="1600" dirty="0">
              <a:solidFill>
                <a:schemeClr val="bg2"/>
              </a:solidFill>
              <a:cs typeface="B Nazanin" panose="00000400000000000000" pitchFamily="2" charset="-78"/>
            </a:rPr>
            <a:t>It is difficult to give a general rule on how to choose the number of observations in each of the three parts, as this depends on the signal to noise ratio in the data and the training sample size. A typical split might be 50% for training, and 25% each for validation and testing</a:t>
          </a: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algn="ctr" rtl="0"/>
          <a:r>
            <a:rPr lang="en-US" sz="1800" b="1" dirty="0">
              <a:solidFill>
                <a:schemeClr val="bg2"/>
              </a:solidFill>
              <a:latin typeface="Times New Roman" panose="02020603050405020304" pitchFamily="18" charset="0"/>
              <a:cs typeface="B Nazanin" panose="00000400000000000000" pitchFamily="2" charset="-78"/>
            </a:rPr>
            <a:t>Model assessment</a:t>
          </a: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algn="l" rtl="0"/>
          <a:endParaRPr lang="en-US" sz="1600" dirty="0">
            <a:solidFill>
              <a:schemeClr val="bg2"/>
            </a:solidFill>
            <a:cs typeface="B Nazanin" panose="00000400000000000000" pitchFamily="2" charset="-78"/>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30169940-A15B-4FA0-A93C-1B306A52C648}">
      <dgm:prSet custT="1"/>
      <dgm:spPr/>
      <dgm:t>
        <a:bodyPr/>
        <a:lstStyle/>
        <a:p>
          <a:pPr algn="l" rtl="0"/>
          <a:endParaRPr lang="en-US" sz="1600" dirty="0">
            <a:solidFill>
              <a:schemeClr val="bg2"/>
            </a:solidFill>
            <a:cs typeface="B Nazanin" panose="00000400000000000000" pitchFamily="2" charset="-78"/>
          </a:endParaRPr>
        </a:p>
      </dgm:t>
    </dgm:pt>
    <dgm:pt modelId="{5580041D-5D13-4393-8CBA-5ACC174BEAF6}" type="parTrans" cxnId="{327D326A-96A7-4C91-A60E-EE7B8687197B}">
      <dgm:prSet/>
      <dgm:spPr/>
      <dgm:t>
        <a:bodyPr/>
        <a:lstStyle/>
        <a:p>
          <a:endParaRPr lang="en-US"/>
        </a:p>
      </dgm:t>
    </dgm:pt>
    <dgm:pt modelId="{4E295703-1A24-4925-ABA0-A4C26A081F33}" type="sibTrans" cxnId="{327D326A-96A7-4C91-A60E-EE7B8687197B}">
      <dgm:prSet/>
      <dgm:spPr/>
      <dgm:t>
        <a:bodyPr/>
        <a:lstStyle/>
        <a:p>
          <a:endParaRPr lang="en-US"/>
        </a:p>
      </dgm:t>
    </dgm:pt>
    <dgm:pt modelId="{1A148C7C-2DF7-4A3E-8B60-CD1BB656DEB0}" type="pres">
      <dgm:prSet presAssocID="{1E11E206-3F6C-4535-B4C2-1852A1175E7D}" presName="linear" presStyleCnt="0">
        <dgm:presLayoutVars>
          <dgm:dir/>
          <dgm:animLvl val="lvl"/>
          <dgm:resizeHandles val="exact"/>
        </dgm:presLayoutVars>
      </dgm:prSet>
      <dgm:spPr/>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pt>
    <dgm:pt modelId="{8B3DCA86-CC99-48ED-8764-6E81C7AE6BE9}" type="pres">
      <dgm:prSet presAssocID="{96F225B3-2268-4CB1-9A6D-DD3D78235A90}" presName="parentText" presStyleLbl="node1" presStyleIdx="0" presStyleCnt="2" custScaleX="96693" custScaleY="23423" custLinFactNeighborX="-40828" custLinFactNeighborY="-23881">
        <dgm:presLayoutVars>
          <dgm:chMax val="0"/>
          <dgm:bulletEnabled val="1"/>
        </dgm:presLayoutVars>
      </dgm:prSet>
      <dgm:spPr>
        <a:prstGeom prst="rect">
          <a:avLst/>
        </a:prstGeom>
      </dgm:spPr>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dgm:presLayoutVars>
          <dgm:bulletEnabled val="1"/>
        </dgm:presLayoutVars>
      </dgm:prSet>
      <dgm:spPr/>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pt>
    <dgm:pt modelId="{388E0281-7FCC-4892-BD85-59C45354E9DA}" type="pres">
      <dgm:prSet presAssocID="{9270810E-5EDA-493C-94A3-CD56D6BDC201}" presName="parentText" presStyleLbl="node1" presStyleIdx="1" presStyleCnt="2" custScaleX="98677" custScaleY="23639" custLinFactNeighborX="-60552" custLinFactNeighborY="-17037">
        <dgm:presLayoutVars>
          <dgm:chMax val="0"/>
          <dgm:bulletEnabled val="1"/>
        </dgm:presLayoutVars>
      </dgm:prSet>
      <dgm:spPr>
        <a:prstGeom prst="rect">
          <a:avLst/>
        </a:prstGeom>
      </dgm:spPr>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pt>
  </dgm:ptLst>
  <dgm:cxnLst>
    <dgm:cxn modelId="{FDB70021-1166-434D-985E-ECB250AF01DF}" type="presOf" srcId="{9270810E-5EDA-493C-94A3-CD56D6BDC201}" destId="{388E0281-7FCC-4892-BD85-59C45354E9DA}" srcOrd="1" destOrd="0" presId="urn:microsoft.com/office/officeart/2005/8/layout/list1"/>
    <dgm:cxn modelId="{606D715F-4BB7-40D4-B96D-3A1EE6FD1F64}" srcId="{9270810E-5EDA-493C-94A3-CD56D6BDC201}" destId="{6A69E878-6E4C-4840-B8F1-E395DA9854AF}" srcOrd="0" destOrd="0" parTransId="{E57BA40C-1429-48A7-B536-012502266669}" sibTransId="{29EBC539-22E0-4AC6-97FB-361BDF867572}"/>
    <dgm:cxn modelId="{6D673346-6ECA-4422-95A7-26EBB2249461}" type="presOf" srcId="{6A69E878-6E4C-4840-B8F1-E395DA9854AF}" destId="{EA904451-CA9C-48CF-A3F7-6C4003934218}" srcOrd="0" destOrd="0" presId="urn:microsoft.com/office/officeart/2005/8/layout/list1"/>
    <dgm:cxn modelId="{06648C68-17D5-4856-978E-753512428FD8}" type="presOf" srcId="{73381DCD-C269-4E6D-9AFB-BECEE2749D18}" destId="{D96AA0FF-3772-4C88-B9D9-D7702591B9A7}" srcOrd="0" destOrd="0" presId="urn:microsoft.com/office/officeart/2005/8/layout/list1"/>
    <dgm:cxn modelId="{327D326A-96A7-4C91-A60E-EE7B8687197B}" srcId="{96F225B3-2268-4CB1-9A6D-DD3D78235A90}" destId="{30169940-A15B-4FA0-A93C-1B306A52C648}" srcOrd="1" destOrd="0" parTransId="{5580041D-5D13-4393-8CBA-5ACC174BEAF6}" sibTransId="{4E295703-1A24-4925-ABA0-A4C26A081F33}"/>
    <dgm:cxn modelId="{98E5AC7D-827F-4FB2-A78A-1018D4A6B493}" type="presOf" srcId="{1E11E206-3F6C-4535-B4C2-1852A1175E7D}" destId="{1A148C7C-2DF7-4A3E-8B60-CD1BB656DEB0}"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D4420C8B-0B0B-4E5B-8060-48457EAB52C5}" type="presOf" srcId="{30169940-A15B-4FA0-A93C-1B306A52C648}" destId="{D96AA0FF-3772-4C88-B9D9-D7702591B9A7}" srcOrd="0" destOrd="1" presId="urn:microsoft.com/office/officeart/2005/8/layout/list1"/>
    <dgm:cxn modelId="{64ADF198-D21B-4827-A5CE-B8972422049E}" type="presOf" srcId="{9270810E-5EDA-493C-94A3-CD56D6BDC201}" destId="{1A4914B0-4ADB-4422-A669-ADF399C2B1C5}"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F7EA77E1-FDB7-4D5D-BCAF-1E12512C1E86}" type="presOf" srcId="{96F225B3-2268-4CB1-9A6D-DD3D78235A90}" destId="{8B3DCA86-CC99-48ED-8764-6E81C7AE6BE9}" srcOrd="1" destOrd="0" presId="urn:microsoft.com/office/officeart/2005/8/layout/list1"/>
    <dgm:cxn modelId="{60D789E2-7A32-4437-8E2C-8B560B3784C0}" srcId="{96F225B3-2268-4CB1-9A6D-DD3D78235A90}" destId="{73381DCD-C269-4E6D-9AFB-BECEE2749D18}" srcOrd="0" destOrd="0" parTransId="{720D56F4-65FC-4CDA-8B3B-12DC7D227BE8}" sibTransId="{85349A43-5576-44C6-8D13-62F2BF5EFAFB}"/>
    <dgm:cxn modelId="{304B3FEF-A04A-4EB6-B224-EBD06900C776}" srcId="{1E11E206-3F6C-4535-B4C2-1852A1175E7D}" destId="{9270810E-5EDA-493C-94A3-CD56D6BDC201}" srcOrd="1" destOrd="0" parTransId="{8AFFD4DB-1827-4550-B581-D6836D1A7B41}" sibTransId="{C6C5529E-8F47-4FCC-A5E6-616381E60A8A}"/>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D37CCF-C294-4FA9-A5FB-41C4D0CA2F23}" type="doc">
      <dgm:prSet loTypeId="urn:microsoft.com/office/officeart/2005/8/layout/chevron1" loCatId="process" qsTypeId="urn:microsoft.com/office/officeart/2005/8/quickstyle/3d2" qsCatId="3D" csTypeId="urn:microsoft.com/office/officeart/2005/8/colors/accent1_2" csCatId="accent1" phldr="1"/>
      <dgm:spPr/>
    </dgm:pt>
    <dgm:pt modelId="{975D0220-C33C-4786-BA30-1AC7F79387EF}">
      <dgm:prSet phldrT="[Text]" custT="1"/>
      <dgm:spPr>
        <a:blipFill>
          <a:blip xmlns:r="http://schemas.openxmlformats.org/officeDocument/2006/relationships" r:embed="rId1"/>
          <a:stretch>
            <a:fillRect/>
          </a:stretch>
        </a:blipFill>
      </dgm:spPr>
      <dgm:t>
        <a:bodyPr/>
        <a:lstStyle/>
        <a:p>
          <a:r>
            <a:rPr lang="en-US">
              <a:noFill/>
            </a:rPr>
            <a:t> </a:t>
          </a:r>
        </a:p>
      </dgm:t>
    </dgm:pt>
    <dgm:pt modelId="{02ED59C1-E977-46C7-A2A2-3AAC8F5188F5}" type="parTrans" cxnId="{28149230-7AF4-420B-9D4F-215C3940CAB6}">
      <dgm:prSet/>
      <dgm:spPr/>
      <dgm:t>
        <a:bodyPr/>
        <a:lstStyle/>
        <a:p>
          <a:endParaRPr lang="en-US"/>
        </a:p>
      </dgm:t>
    </dgm:pt>
    <dgm:pt modelId="{4E1D8299-D214-4612-A43A-387133916D65}" type="sibTrans" cxnId="{28149230-7AF4-420B-9D4F-215C3940CAB6}">
      <dgm:prSet/>
      <dgm:spPr/>
      <dgm:t>
        <a:bodyPr/>
        <a:lstStyle/>
        <a:p>
          <a:endParaRPr lang="en-US"/>
        </a:p>
      </dgm:t>
    </dgm:pt>
    <dgm:pt modelId="{7D1FC004-1226-47E4-AFAF-2DD00B7991C7}">
      <dgm:prSet phldrT="[Text]" custT="1"/>
      <dgm:spPr>
        <a:blipFill>
          <a:blip xmlns:r="http://schemas.openxmlformats.org/officeDocument/2006/relationships" r:embed="rId2"/>
          <a:stretch>
            <a:fillRect/>
          </a:stretch>
        </a:blipFill>
      </dgm:spPr>
      <dgm:t>
        <a:bodyPr/>
        <a:lstStyle/>
        <a:p>
          <a:r>
            <a:rPr lang="en-US">
              <a:noFill/>
            </a:rPr>
            <a:t> </a:t>
          </a:r>
        </a:p>
      </dgm:t>
    </dgm:pt>
    <dgm:pt modelId="{02448713-41BB-415C-BBAD-E34C0FA8B8B3}" type="parTrans" cxnId="{FA13D179-7D6A-4BB8-A932-2DE4962BE866}">
      <dgm:prSet/>
      <dgm:spPr/>
      <dgm:t>
        <a:bodyPr/>
        <a:lstStyle/>
        <a:p>
          <a:endParaRPr lang="en-US"/>
        </a:p>
      </dgm:t>
    </dgm:pt>
    <dgm:pt modelId="{6E6D10E3-413C-4737-8BF9-D643395644C5}" type="sibTrans" cxnId="{FA13D179-7D6A-4BB8-A932-2DE4962BE866}">
      <dgm:prSet/>
      <dgm:spPr/>
      <dgm:t>
        <a:bodyPr/>
        <a:lstStyle/>
        <a:p>
          <a:endParaRPr lang="en-US"/>
        </a:p>
      </dgm:t>
    </dgm:pt>
    <dgm:pt modelId="{5AD8B745-1D58-4C84-8929-3C17B641B8DF}">
      <dgm:prSet phldrT="[Text]" custT="1"/>
      <dgm:spPr>
        <a:blipFill>
          <a:blip xmlns:r="http://schemas.openxmlformats.org/officeDocument/2006/relationships" r:embed="rId3"/>
          <a:stretch>
            <a:fillRect/>
          </a:stretch>
        </a:blipFill>
      </dgm:spPr>
      <dgm:t>
        <a:bodyPr/>
        <a:lstStyle/>
        <a:p>
          <a:r>
            <a:rPr lang="en-US">
              <a:noFill/>
            </a:rPr>
            <a:t> </a:t>
          </a:r>
        </a:p>
      </dgm:t>
    </dgm:pt>
    <dgm:pt modelId="{ACBFCF34-B004-4ACA-AEF0-06D61DFC1058}" type="parTrans" cxnId="{B7BD0330-6238-4901-8D5A-DBAF961EBA6F}">
      <dgm:prSet/>
      <dgm:spPr/>
      <dgm:t>
        <a:bodyPr/>
        <a:lstStyle/>
        <a:p>
          <a:endParaRPr lang="en-US"/>
        </a:p>
      </dgm:t>
    </dgm:pt>
    <dgm:pt modelId="{B1102989-5EDD-433F-964F-E6CEE21CE236}" type="sibTrans" cxnId="{B7BD0330-6238-4901-8D5A-DBAF961EBA6F}">
      <dgm:prSet/>
      <dgm:spPr/>
      <dgm:t>
        <a:bodyPr/>
        <a:lstStyle/>
        <a:p>
          <a:endParaRPr lang="en-US"/>
        </a:p>
      </dgm:t>
    </dgm:pt>
    <dgm:pt modelId="{7F94B273-7405-4989-8AD2-9AA4168A2F69}">
      <dgm:prSet phldrT="[Text]" custT="1"/>
      <dgm:spPr>
        <a:blipFill>
          <a:blip xmlns:r="http://schemas.openxmlformats.org/officeDocument/2006/relationships" r:embed="rId4"/>
          <a:stretch>
            <a:fillRect/>
          </a:stretch>
        </a:blipFill>
      </dgm:spPr>
      <dgm:t>
        <a:bodyPr/>
        <a:lstStyle/>
        <a:p>
          <a:r>
            <a:rPr lang="en-US">
              <a:noFill/>
            </a:rPr>
            <a:t> </a:t>
          </a:r>
        </a:p>
      </dgm:t>
    </dgm:pt>
    <dgm:pt modelId="{9A8E95DE-39BC-41B0-90DB-FE573C95859F}" type="parTrans" cxnId="{7E46EB04-85AB-48BF-BD54-8A878312A71E}">
      <dgm:prSet/>
      <dgm:spPr/>
      <dgm:t>
        <a:bodyPr/>
        <a:lstStyle/>
        <a:p>
          <a:endParaRPr lang="en-US"/>
        </a:p>
      </dgm:t>
    </dgm:pt>
    <dgm:pt modelId="{B8B144A2-FF0F-4E4E-BA7E-6CAC206795A5}" type="sibTrans" cxnId="{7E46EB04-85AB-48BF-BD54-8A878312A71E}">
      <dgm:prSet/>
      <dgm:spPr/>
      <dgm:t>
        <a:bodyPr/>
        <a:lstStyle/>
        <a:p>
          <a:endParaRPr lang="en-US"/>
        </a:p>
      </dgm:t>
    </dgm:pt>
    <dgm:pt modelId="{069AFA94-000C-47BE-A711-C6FF7A13E6F0}" type="pres">
      <dgm:prSet presAssocID="{3FD37CCF-C294-4FA9-A5FB-41C4D0CA2F23}" presName="Name0" presStyleCnt="0">
        <dgm:presLayoutVars>
          <dgm:dir/>
          <dgm:animLvl val="lvl"/>
          <dgm:resizeHandles val="exact"/>
        </dgm:presLayoutVars>
      </dgm:prSet>
      <dgm:spPr/>
    </dgm:pt>
    <dgm:pt modelId="{7B4C50BC-08B4-46C1-9AAE-49E359DA7E35}" type="pres">
      <dgm:prSet presAssocID="{975D0220-C33C-4786-BA30-1AC7F79387EF}" presName="parTxOnly" presStyleLbl="node1" presStyleIdx="0" presStyleCnt="4">
        <dgm:presLayoutVars>
          <dgm:chMax val="0"/>
          <dgm:chPref val="0"/>
          <dgm:bulletEnabled val="1"/>
        </dgm:presLayoutVars>
      </dgm:prSet>
      <dgm:spPr/>
    </dgm:pt>
    <dgm:pt modelId="{CD270F2F-972C-4672-9694-09E9E717AA19}" type="pres">
      <dgm:prSet presAssocID="{4E1D8299-D214-4612-A43A-387133916D65}" presName="parTxOnlySpace" presStyleCnt="0"/>
      <dgm:spPr/>
    </dgm:pt>
    <dgm:pt modelId="{D584DABD-9BBA-47B6-BDEA-CF8FBA035923}" type="pres">
      <dgm:prSet presAssocID="{7D1FC004-1226-47E4-AFAF-2DD00B7991C7}" presName="parTxOnly" presStyleLbl="node1" presStyleIdx="1" presStyleCnt="4">
        <dgm:presLayoutVars>
          <dgm:chMax val="0"/>
          <dgm:chPref val="0"/>
          <dgm:bulletEnabled val="1"/>
        </dgm:presLayoutVars>
      </dgm:prSet>
      <dgm:spPr/>
    </dgm:pt>
    <dgm:pt modelId="{B639E13C-B9DB-414C-ADBA-CE8A72A4ED1A}" type="pres">
      <dgm:prSet presAssocID="{6E6D10E3-413C-4737-8BF9-D643395644C5}" presName="parTxOnlySpace" presStyleCnt="0"/>
      <dgm:spPr/>
    </dgm:pt>
    <dgm:pt modelId="{9F0C2DC5-D8D4-4059-A78B-B31FA292DAB4}" type="pres">
      <dgm:prSet presAssocID="{5AD8B745-1D58-4C84-8929-3C17B641B8DF}" presName="parTxOnly" presStyleLbl="node1" presStyleIdx="2" presStyleCnt="4">
        <dgm:presLayoutVars>
          <dgm:chMax val="0"/>
          <dgm:chPref val="0"/>
          <dgm:bulletEnabled val="1"/>
        </dgm:presLayoutVars>
      </dgm:prSet>
      <dgm:spPr/>
    </dgm:pt>
    <dgm:pt modelId="{920517FE-26E0-494D-B345-820E187ABA6C}" type="pres">
      <dgm:prSet presAssocID="{B1102989-5EDD-433F-964F-E6CEE21CE236}" presName="parTxOnlySpace" presStyleCnt="0"/>
      <dgm:spPr/>
    </dgm:pt>
    <dgm:pt modelId="{812129C1-C8C4-4398-B2EE-1B57A801D70F}" type="pres">
      <dgm:prSet presAssocID="{7F94B273-7405-4989-8AD2-9AA4168A2F69}" presName="parTxOnly" presStyleLbl="node1" presStyleIdx="3" presStyleCnt="4">
        <dgm:presLayoutVars>
          <dgm:chMax val="0"/>
          <dgm:chPref val="0"/>
          <dgm:bulletEnabled val="1"/>
        </dgm:presLayoutVars>
      </dgm:prSet>
      <dgm:spPr/>
    </dgm:pt>
  </dgm:ptLst>
  <dgm:cxnLst>
    <dgm:cxn modelId="{7E46EB04-85AB-48BF-BD54-8A878312A71E}" srcId="{3FD37CCF-C294-4FA9-A5FB-41C4D0CA2F23}" destId="{7F94B273-7405-4989-8AD2-9AA4168A2F69}" srcOrd="3" destOrd="0" parTransId="{9A8E95DE-39BC-41B0-90DB-FE573C95859F}" sibTransId="{B8B144A2-FF0F-4E4E-BA7E-6CAC206795A5}"/>
    <dgm:cxn modelId="{B7BD0330-6238-4901-8D5A-DBAF961EBA6F}" srcId="{3FD37CCF-C294-4FA9-A5FB-41C4D0CA2F23}" destId="{5AD8B745-1D58-4C84-8929-3C17B641B8DF}" srcOrd="2" destOrd="0" parTransId="{ACBFCF34-B004-4ACA-AEF0-06D61DFC1058}" sibTransId="{B1102989-5EDD-433F-964F-E6CEE21CE236}"/>
    <dgm:cxn modelId="{28149230-7AF4-420B-9D4F-215C3940CAB6}" srcId="{3FD37CCF-C294-4FA9-A5FB-41C4D0CA2F23}" destId="{975D0220-C33C-4786-BA30-1AC7F79387EF}" srcOrd="0" destOrd="0" parTransId="{02ED59C1-E977-46C7-A2A2-3AAC8F5188F5}" sibTransId="{4E1D8299-D214-4612-A43A-387133916D65}"/>
    <dgm:cxn modelId="{FA13D179-7D6A-4BB8-A932-2DE4962BE866}" srcId="{3FD37CCF-C294-4FA9-A5FB-41C4D0CA2F23}" destId="{7D1FC004-1226-47E4-AFAF-2DD00B7991C7}" srcOrd="1" destOrd="0" parTransId="{02448713-41BB-415C-BBAD-E34C0FA8B8B3}" sibTransId="{6E6D10E3-413C-4737-8BF9-D643395644C5}"/>
    <dgm:cxn modelId="{E7B7668F-1913-47A8-904C-702E8C124A34}" type="presOf" srcId="{975D0220-C33C-4786-BA30-1AC7F79387EF}" destId="{7B4C50BC-08B4-46C1-9AAE-49E359DA7E35}" srcOrd="0" destOrd="0" presId="urn:microsoft.com/office/officeart/2005/8/layout/chevron1"/>
    <dgm:cxn modelId="{CF273FB7-A81C-4E36-AAEA-AE60E99DF356}" type="presOf" srcId="{3FD37CCF-C294-4FA9-A5FB-41C4D0CA2F23}" destId="{069AFA94-000C-47BE-A711-C6FF7A13E6F0}" srcOrd="0" destOrd="0" presId="urn:microsoft.com/office/officeart/2005/8/layout/chevron1"/>
    <dgm:cxn modelId="{5703DEE2-CFAB-432B-ABE8-77FFC136E6C1}" type="presOf" srcId="{7F94B273-7405-4989-8AD2-9AA4168A2F69}" destId="{812129C1-C8C4-4398-B2EE-1B57A801D70F}" srcOrd="0" destOrd="0" presId="urn:microsoft.com/office/officeart/2005/8/layout/chevron1"/>
    <dgm:cxn modelId="{43B054E6-6AB2-4FD4-99F6-1154591A3358}" type="presOf" srcId="{7D1FC004-1226-47E4-AFAF-2DD00B7991C7}" destId="{D584DABD-9BBA-47B6-BDEA-CF8FBA035923}" srcOrd="0" destOrd="0" presId="urn:microsoft.com/office/officeart/2005/8/layout/chevron1"/>
    <dgm:cxn modelId="{1206B9FE-4461-4F3E-A4E2-D5FF0FCF4D24}" type="presOf" srcId="{5AD8B745-1D58-4C84-8929-3C17B641B8DF}" destId="{9F0C2DC5-D8D4-4059-A78B-B31FA292DAB4}" srcOrd="0" destOrd="0" presId="urn:microsoft.com/office/officeart/2005/8/layout/chevron1"/>
    <dgm:cxn modelId="{D55E12CD-6864-4BD5-AC34-83427B3F7AA3}" type="presParOf" srcId="{069AFA94-000C-47BE-A711-C6FF7A13E6F0}" destId="{7B4C50BC-08B4-46C1-9AAE-49E359DA7E35}" srcOrd="0" destOrd="0" presId="urn:microsoft.com/office/officeart/2005/8/layout/chevron1"/>
    <dgm:cxn modelId="{35F16A17-6BC8-4487-A803-12FA8DC16E7F}" type="presParOf" srcId="{069AFA94-000C-47BE-A711-C6FF7A13E6F0}" destId="{CD270F2F-972C-4672-9694-09E9E717AA19}" srcOrd="1" destOrd="0" presId="urn:microsoft.com/office/officeart/2005/8/layout/chevron1"/>
    <dgm:cxn modelId="{EF42E067-23FE-4968-BF81-F0C15C6B90A3}" type="presParOf" srcId="{069AFA94-000C-47BE-A711-C6FF7A13E6F0}" destId="{D584DABD-9BBA-47B6-BDEA-CF8FBA035923}" srcOrd="2" destOrd="0" presId="urn:microsoft.com/office/officeart/2005/8/layout/chevron1"/>
    <dgm:cxn modelId="{9918B967-369C-4B8F-B93C-BD50C639C8B3}" type="presParOf" srcId="{069AFA94-000C-47BE-A711-C6FF7A13E6F0}" destId="{B639E13C-B9DB-414C-ADBA-CE8A72A4ED1A}" srcOrd="3" destOrd="0" presId="urn:microsoft.com/office/officeart/2005/8/layout/chevron1"/>
    <dgm:cxn modelId="{E8D1207B-CD83-4796-9161-FB8085465933}" type="presParOf" srcId="{069AFA94-000C-47BE-A711-C6FF7A13E6F0}" destId="{9F0C2DC5-D8D4-4059-A78B-B31FA292DAB4}" srcOrd="4" destOrd="0" presId="urn:microsoft.com/office/officeart/2005/8/layout/chevron1"/>
    <dgm:cxn modelId="{B4E9B937-DC00-485E-A304-4B22B6AD34C2}" type="presParOf" srcId="{069AFA94-000C-47BE-A711-C6FF7A13E6F0}" destId="{920517FE-26E0-494D-B345-820E187ABA6C}" srcOrd="5" destOrd="0" presId="urn:microsoft.com/office/officeart/2005/8/layout/chevron1"/>
    <dgm:cxn modelId="{B8D54A5F-6C5A-4E33-9DE4-AADE7C0D6928}" type="presParOf" srcId="{069AFA94-000C-47BE-A711-C6FF7A13E6F0}" destId="{812129C1-C8C4-4398-B2EE-1B57A801D70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20D962-5670-42CA-997C-9F9A23382A88}" type="doc">
      <dgm:prSet loTypeId="urn:microsoft.com/office/officeart/2008/layout/PictureStrips" loCatId="picture" qsTypeId="urn:microsoft.com/office/officeart/2005/8/quickstyle/3d5" qsCatId="3D" csTypeId="urn:microsoft.com/office/officeart/2005/8/colors/accent1_2" csCatId="accent1" phldr="1"/>
      <dgm:spPr/>
      <dgm:t>
        <a:bodyPr/>
        <a:lstStyle/>
        <a:p>
          <a:endParaRPr lang="en-US"/>
        </a:p>
      </dgm:t>
    </dgm:pt>
    <dgm:pt modelId="{81833844-4867-4833-A88C-B57ACFCCAAC5}">
      <dgm:prSet phldrT="[Text]" custT="1"/>
      <dgm:spPr>
        <a:blipFill>
          <a:blip xmlns:r="http://schemas.openxmlformats.org/officeDocument/2006/relationships" r:embed="rId1"/>
          <a:stretch>
            <a:fillRect/>
          </a:stretch>
        </a:blipFill>
      </dgm:spPr>
      <dgm:t>
        <a:bodyPr/>
        <a:lstStyle/>
        <a:p>
          <a:r>
            <a:rPr lang="en-US">
              <a:noFill/>
            </a:rPr>
            <a:t> </a:t>
          </a:r>
        </a:p>
      </dgm:t>
    </dgm:pt>
    <dgm:pt modelId="{9D846C40-4E0F-4B4C-A9AC-6D9735A11818}" type="parTrans" cxnId="{6E208994-BA63-4FAA-94D5-5420A93365A8}">
      <dgm:prSet/>
      <dgm:spPr/>
      <dgm:t>
        <a:bodyPr/>
        <a:lstStyle/>
        <a:p>
          <a:endParaRPr lang="en-US"/>
        </a:p>
      </dgm:t>
    </dgm:pt>
    <dgm:pt modelId="{781862F9-3692-4C36-90AD-95494B3EA46E}" type="sibTrans" cxnId="{6E208994-BA63-4FAA-94D5-5420A93365A8}">
      <dgm:prSet/>
      <dgm:spPr/>
      <dgm:t>
        <a:bodyPr/>
        <a:lstStyle/>
        <a:p>
          <a:endParaRPr lang="en-US"/>
        </a:p>
      </dgm:t>
    </dgm:pt>
    <dgm:pt modelId="{54759ED4-402F-4B3F-A7CB-6BBE4F79FDBE}">
      <dgm:prSet phldrT="[Text]" custT="1"/>
      <dgm:spPr>
        <a:blipFill>
          <a:blip xmlns:r="http://schemas.openxmlformats.org/officeDocument/2006/relationships" r:embed="rId2"/>
          <a:stretch>
            <a:fillRect/>
          </a:stretch>
        </a:blipFill>
      </dgm:spPr>
      <dgm:t>
        <a:bodyPr/>
        <a:lstStyle/>
        <a:p>
          <a:r>
            <a:rPr lang="en-US">
              <a:noFill/>
            </a:rPr>
            <a:t> </a:t>
          </a:r>
        </a:p>
      </dgm:t>
    </dgm:pt>
    <dgm:pt modelId="{205A3996-9842-4054-A193-467D716018CB}" type="parTrans" cxnId="{5D6FD652-0814-4907-B4FF-951539E89A81}">
      <dgm:prSet/>
      <dgm:spPr/>
      <dgm:t>
        <a:bodyPr/>
        <a:lstStyle/>
        <a:p>
          <a:endParaRPr lang="en-US"/>
        </a:p>
      </dgm:t>
    </dgm:pt>
    <dgm:pt modelId="{9EBE5DE2-53A8-4860-809B-71E505EC2075}" type="sibTrans" cxnId="{5D6FD652-0814-4907-B4FF-951539E89A81}">
      <dgm:prSet/>
      <dgm:spPr/>
      <dgm:t>
        <a:bodyPr/>
        <a:lstStyle/>
        <a:p>
          <a:endParaRPr lang="en-US"/>
        </a:p>
      </dgm:t>
    </dgm:pt>
    <dgm:pt modelId="{F72C839E-86E6-4188-8F9C-A9AF323BF2DE}">
      <dgm:prSet phldrT="[Text]" custT="1"/>
      <dgm:spPr>
        <a:blipFill>
          <a:blip xmlns:r="http://schemas.openxmlformats.org/officeDocument/2006/relationships" r:embed="rId3"/>
          <a:stretch>
            <a:fillRect/>
          </a:stretch>
        </a:blipFill>
      </dgm:spPr>
      <dgm:t>
        <a:bodyPr/>
        <a:lstStyle/>
        <a:p>
          <a:r>
            <a:rPr lang="en-US">
              <a:noFill/>
            </a:rPr>
            <a:t> </a:t>
          </a:r>
        </a:p>
      </dgm:t>
    </dgm:pt>
    <dgm:pt modelId="{8FFBF9C1-54DD-49A7-AFEC-32EA42AC3732}" type="parTrans" cxnId="{EA60C4E4-4224-447C-9CAB-D6B92F4B3F3F}">
      <dgm:prSet/>
      <dgm:spPr/>
      <dgm:t>
        <a:bodyPr/>
        <a:lstStyle/>
        <a:p>
          <a:endParaRPr lang="en-US"/>
        </a:p>
      </dgm:t>
    </dgm:pt>
    <dgm:pt modelId="{4619CBE7-C455-44D6-AF03-59DE74BFDFF4}" type="sibTrans" cxnId="{EA60C4E4-4224-447C-9CAB-D6B92F4B3F3F}">
      <dgm:prSet/>
      <dgm:spPr/>
      <dgm:t>
        <a:bodyPr/>
        <a:lstStyle/>
        <a:p>
          <a:endParaRPr lang="en-US"/>
        </a:p>
      </dgm:t>
    </dgm:pt>
    <dgm:pt modelId="{04581ED8-75AB-432E-9515-F93611E2B1F6}">
      <dgm:prSet phldrT="[Text]" custT="1"/>
      <dgm:spPr>
        <a:blipFill>
          <a:blip xmlns:r="http://schemas.openxmlformats.org/officeDocument/2006/relationships" r:embed="rId4"/>
          <a:stretch>
            <a:fillRect/>
          </a:stretch>
        </a:blipFill>
      </dgm:spPr>
      <dgm:t>
        <a:bodyPr/>
        <a:lstStyle/>
        <a:p>
          <a:r>
            <a:rPr lang="en-US">
              <a:noFill/>
            </a:rPr>
            <a:t> </a:t>
          </a:r>
        </a:p>
      </dgm:t>
    </dgm:pt>
    <dgm:pt modelId="{FCC0F1D9-369A-4333-8539-BEE410440117}" type="parTrans" cxnId="{00B2261B-7284-4678-9428-49DDCEC6D4C1}">
      <dgm:prSet/>
      <dgm:spPr/>
      <dgm:t>
        <a:bodyPr/>
        <a:lstStyle/>
        <a:p>
          <a:endParaRPr lang="en-US"/>
        </a:p>
      </dgm:t>
    </dgm:pt>
    <dgm:pt modelId="{95B9C557-C5B1-437A-A7C2-8A0C7DBBB9DB}" type="sibTrans" cxnId="{00B2261B-7284-4678-9428-49DDCEC6D4C1}">
      <dgm:prSet/>
      <dgm:spPr/>
      <dgm:t>
        <a:bodyPr/>
        <a:lstStyle/>
        <a:p>
          <a:endParaRPr lang="en-US"/>
        </a:p>
      </dgm:t>
    </dgm:pt>
    <dgm:pt modelId="{F869B544-5210-4369-B2F1-E3E1280B2CAD}" type="pres">
      <dgm:prSet presAssocID="{3920D962-5670-42CA-997C-9F9A23382A88}" presName="Name0" presStyleCnt="0">
        <dgm:presLayoutVars>
          <dgm:dir/>
          <dgm:resizeHandles val="exact"/>
        </dgm:presLayoutVars>
      </dgm:prSet>
      <dgm:spPr/>
    </dgm:pt>
    <dgm:pt modelId="{10392287-B624-4C9B-A081-714CEBABB866}" type="pres">
      <dgm:prSet presAssocID="{81833844-4867-4833-A88C-B57ACFCCAAC5}" presName="composite" presStyleCnt="0"/>
      <dgm:spPr/>
    </dgm:pt>
    <dgm:pt modelId="{1B0651EA-A504-4DE9-A4A7-FC3A32A2EDEB}" type="pres">
      <dgm:prSet presAssocID="{81833844-4867-4833-A88C-B57ACFCCAAC5}" presName="rect1" presStyleLbl="trAlignAcc1" presStyleIdx="0" presStyleCnt="4" custScaleY="43274" custLinFactNeighborY="3743">
        <dgm:presLayoutVars>
          <dgm:bulletEnabled val="1"/>
        </dgm:presLayoutVars>
      </dgm:prSet>
      <dgm:spPr/>
    </dgm:pt>
    <dgm:pt modelId="{10F71CF1-BEC3-4256-8C60-F6D9D2302B55}" type="pres">
      <dgm:prSet presAssocID="{81833844-4867-4833-A88C-B57ACFCCAAC5}" presName="rect2" presStyleLbl="fgImgPlace1" presStyleIdx="0" presStyleCnt="4" custScaleY="77875"/>
      <dgm:spPr/>
    </dgm:pt>
    <dgm:pt modelId="{0035A7DA-3E03-496E-A532-592A8691CA7E}" type="pres">
      <dgm:prSet presAssocID="{781862F9-3692-4C36-90AD-95494B3EA46E}" presName="sibTrans" presStyleCnt="0"/>
      <dgm:spPr/>
    </dgm:pt>
    <dgm:pt modelId="{9612CCFD-EDB2-4B91-BCE3-5DDB7A1FC7CE}" type="pres">
      <dgm:prSet presAssocID="{54759ED4-402F-4B3F-A7CB-6BBE4F79FDBE}" presName="composite" presStyleCnt="0"/>
      <dgm:spPr/>
    </dgm:pt>
    <dgm:pt modelId="{CC5A8F7F-B304-4B78-BC84-EE7EE63C701E}" type="pres">
      <dgm:prSet presAssocID="{54759ED4-402F-4B3F-A7CB-6BBE4F79FDBE}" presName="rect1" presStyleLbl="trAlignAcc1" presStyleIdx="1" presStyleCnt="4" custScaleY="42407" custLinFactNeighborX="1762" custLinFactNeighborY="-3424">
        <dgm:presLayoutVars>
          <dgm:bulletEnabled val="1"/>
        </dgm:presLayoutVars>
      </dgm:prSet>
      <dgm:spPr/>
    </dgm:pt>
    <dgm:pt modelId="{2BF5996F-FFE4-40F7-80E8-D055769576A9}" type="pres">
      <dgm:prSet presAssocID="{54759ED4-402F-4B3F-A7CB-6BBE4F79FDBE}" presName="rect2" presStyleLbl="fgImgPlace1" presStyleIdx="1" presStyleCnt="4" custScaleY="89971"/>
      <dgm:spPr/>
    </dgm:pt>
    <dgm:pt modelId="{8BA3EE34-F316-41F2-BC56-D8049284A70E}" type="pres">
      <dgm:prSet presAssocID="{9EBE5DE2-53A8-4860-809B-71E505EC2075}" presName="sibTrans" presStyleCnt="0"/>
      <dgm:spPr/>
    </dgm:pt>
    <dgm:pt modelId="{8BF00DB1-A4E5-4F36-9E50-316726FF6B34}" type="pres">
      <dgm:prSet presAssocID="{04581ED8-75AB-432E-9515-F93611E2B1F6}" presName="composite" presStyleCnt="0"/>
      <dgm:spPr/>
    </dgm:pt>
    <dgm:pt modelId="{034C7B12-38E8-4D4C-AAA3-D98484F6F3CA}" type="pres">
      <dgm:prSet presAssocID="{04581ED8-75AB-432E-9515-F93611E2B1F6}" presName="rect1" presStyleLbl="trAlignAcc1" presStyleIdx="2" presStyleCnt="4" custScaleY="61785" custLinFactNeighborX="2900" custLinFactNeighborY="-10656">
        <dgm:presLayoutVars>
          <dgm:bulletEnabled val="1"/>
        </dgm:presLayoutVars>
      </dgm:prSet>
      <dgm:spPr/>
    </dgm:pt>
    <dgm:pt modelId="{84837701-CD50-4FFD-BCB4-A2CEC6796290}" type="pres">
      <dgm:prSet presAssocID="{04581ED8-75AB-432E-9515-F93611E2B1F6}" presName="rect2" presStyleLbl="fgImgPlace1" presStyleIdx="2" presStyleCnt="4" custScaleY="79600" custLinFactNeighborX="1091" custLinFactNeighborY="-5675"/>
      <dgm:spPr/>
    </dgm:pt>
    <dgm:pt modelId="{904E0A4D-4050-4D09-B2AE-34D74DF02462}" type="pres">
      <dgm:prSet presAssocID="{95B9C557-C5B1-437A-A7C2-8A0C7DBBB9DB}" presName="sibTrans" presStyleCnt="0"/>
      <dgm:spPr/>
    </dgm:pt>
    <dgm:pt modelId="{DCFE4EB3-A3FC-45FB-A1B7-556D685CB5CE}" type="pres">
      <dgm:prSet presAssocID="{F72C839E-86E6-4188-8F9C-A9AF323BF2DE}" presName="composite" presStyleCnt="0"/>
      <dgm:spPr/>
    </dgm:pt>
    <dgm:pt modelId="{32370FF2-5F84-47DC-A782-F6FCB9319878}" type="pres">
      <dgm:prSet presAssocID="{F72C839E-86E6-4188-8F9C-A9AF323BF2DE}" presName="rect1" presStyleLbl="trAlignAcc1" presStyleIdx="3" presStyleCnt="4" custScaleY="39992">
        <dgm:presLayoutVars>
          <dgm:bulletEnabled val="1"/>
        </dgm:presLayoutVars>
      </dgm:prSet>
      <dgm:spPr/>
    </dgm:pt>
    <dgm:pt modelId="{EE28F647-71F8-480D-9BCF-F19A22115388}" type="pres">
      <dgm:prSet presAssocID="{F72C839E-86E6-4188-8F9C-A9AF323BF2DE}" presName="rect2" presStyleLbl="fgImgPlace1" presStyleIdx="3" presStyleCnt="4" custScaleY="88218"/>
      <dgm:spPr/>
    </dgm:pt>
  </dgm:ptLst>
  <dgm:cxnLst>
    <dgm:cxn modelId="{00B2261B-7284-4678-9428-49DDCEC6D4C1}" srcId="{3920D962-5670-42CA-997C-9F9A23382A88}" destId="{04581ED8-75AB-432E-9515-F93611E2B1F6}" srcOrd="2" destOrd="0" parTransId="{FCC0F1D9-369A-4333-8539-BEE410440117}" sibTransId="{95B9C557-C5B1-437A-A7C2-8A0C7DBBB9DB}"/>
    <dgm:cxn modelId="{1C2E9525-A6D9-49F2-B2DF-601523320BED}" type="presOf" srcId="{81833844-4867-4833-A88C-B57ACFCCAAC5}" destId="{1B0651EA-A504-4DE9-A4A7-FC3A32A2EDEB}" srcOrd="0" destOrd="0" presId="urn:microsoft.com/office/officeart/2008/layout/PictureStrips"/>
    <dgm:cxn modelId="{01276E33-CA85-4C8F-962F-D2E790A5C36D}" type="presOf" srcId="{54759ED4-402F-4B3F-A7CB-6BBE4F79FDBE}" destId="{CC5A8F7F-B304-4B78-BC84-EE7EE63C701E}" srcOrd="0" destOrd="0" presId="urn:microsoft.com/office/officeart/2008/layout/PictureStrips"/>
    <dgm:cxn modelId="{5D6FD652-0814-4907-B4FF-951539E89A81}" srcId="{3920D962-5670-42CA-997C-9F9A23382A88}" destId="{54759ED4-402F-4B3F-A7CB-6BBE4F79FDBE}" srcOrd="1" destOrd="0" parTransId="{205A3996-9842-4054-A193-467D716018CB}" sibTransId="{9EBE5DE2-53A8-4860-809B-71E505EC2075}"/>
    <dgm:cxn modelId="{0777E090-92AC-45DB-B994-6CDF54B54070}" type="presOf" srcId="{F72C839E-86E6-4188-8F9C-A9AF323BF2DE}" destId="{32370FF2-5F84-47DC-A782-F6FCB9319878}" srcOrd="0" destOrd="0" presId="urn:microsoft.com/office/officeart/2008/layout/PictureStrips"/>
    <dgm:cxn modelId="{C8DFCF92-B604-449F-8202-C952DC8CABBB}" type="presOf" srcId="{04581ED8-75AB-432E-9515-F93611E2B1F6}" destId="{034C7B12-38E8-4D4C-AAA3-D98484F6F3CA}" srcOrd="0" destOrd="0" presId="urn:microsoft.com/office/officeart/2008/layout/PictureStrips"/>
    <dgm:cxn modelId="{6E208994-BA63-4FAA-94D5-5420A93365A8}" srcId="{3920D962-5670-42CA-997C-9F9A23382A88}" destId="{81833844-4867-4833-A88C-B57ACFCCAAC5}" srcOrd="0" destOrd="0" parTransId="{9D846C40-4E0F-4B4C-A9AC-6D9735A11818}" sibTransId="{781862F9-3692-4C36-90AD-95494B3EA46E}"/>
    <dgm:cxn modelId="{EA60C4E4-4224-447C-9CAB-D6B92F4B3F3F}" srcId="{3920D962-5670-42CA-997C-9F9A23382A88}" destId="{F72C839E-86E6-4188-8F9C-A9AF323BF2DE}" srcOrd="3" destOrd="0" parTransId="{8FFBF9C1-54DD-49A7-AFEC-32EA42AC3732}" sibTransId="{4619CBE7-C455-44D6-AF03-59DE74BFDFF4}"/>
    <dgm:cxn modelId="{FF0846EE-34FE-449A-93B9-2F66970660E9}" type="presOf" srcId="{3920D962-5670-42CA-997C-9F9A23382A88}" destId="{F869B544-5210-4369-B2F1-E3E1280B2CAD}" srcOrd="0" destOrd="0" presId="urn:microsoft.com/office/officeart/2008/layout/PictureStrips"/>
    <dgm:cxn modelId="{1E69AB3C-B733-4172-A242-CF8B29098EA9}" type="presParOf" srcId="{F869B544-5210-4369-B2F1-E3E1280B2CAD}" destId="{10392287-B624-4C9B-A081-714CEBABB866}" srcOrd="0" destOrd="0" presId="urn:microsoft.com/office/officeart/2008/layout/PictureStrips"/>
    <dgm:cxn modelId="{D9B22945-EFA7-463F-A66F-2AA524D0FEDC}" type="presParOf" srcId="{10392287-B624-4C9B-A081-714CEBABB866}" destId="{1B0651EA-A504-4DE9-A4A7-FC3A32A2EDEB}" srcOrd="0" destOrd="0" presId="urn:microsoft.com/office/officeart/2008/layout/PictureStrips"/>
    <dgm:cxn modelId="{21DE333F-DB89-44DB-9089-F8823DE42679}" type="presParOf" srcId="{10392287-B624-4C9B-A081-714CEBABB866}" destId="{10F71CF1-BEC3-4256-8C60-F6D9D2302B55}" srcOrd="1" destOrd="0" presId="urn:microsoft.com/office/officeart/2008/layout/PictureStrips"/>
    <dgm:cxn modelId="{1E4F6D12-F33A-41CC-A6CD-BEF2272EFF11}" type="presParOf" srcId="{F869B544-5210-4369-B2F1-E3E1280B2CAD}" destId="{0035A7DA-3E03-496E-A532-592A8691CA7E}" srcOrd="1" destOrd="0" presId="urn:microsoft.com/office/officeart/2008/layout/PictureStrips"/>
    <dgm:cxn modelId="{5A2EEF62-499A-40D9-90E1-BC346C782AB7}" type="presParOf" srcId="{F869B544-5210-4369-B2F1-E3E1280B2CAD}" destId="{9612CCFD-EDB2-4B91-BCE3-5DDB7A1FC7CE}" srcOrd="2" destOrd="0" presId="urn:microsoft.com/office/officeart/2008/layout/PictureStrips"/>
    <dgm:cxn modelId="{9D27E32C-B70C-41CB-8509-834319233F4B}" type="presParOf" srcId="{9612CCFD-EDB2-4B91-BCE3-5DDB7A1FC7CE}" destId="{CC5A8F7F-B304-4B78-BC84-EE7EE63C701E}" srcOrd="0" destOrd="0" presId="urn:microsoft.com/office/officeart/2008/layout/PictureStrips"/>
    <dgm:cxn modelId="{05246D85-6EAD-4121-A4A9-26739D626E96}" type="presParOf" srcId="{9612CCFD-EDB2-4B91-BCE3-5DDB7A1FC7CE}" destId="{2BF5996F-FFE4-40F7-80E8-D055769576A9}" srcOrd="1" destOrd="0" presId="urn:microsoft.com/office/officeart/2008/layout/PictureStrips"/>
    <dgm:cxn modelId="{D5C77F3D-E074-4494-B3C1-99863F7C4890}" type="presParOf" srcId="{F869B544-5210-4369-B2F1-E3E1280B2CAD}" destId="{8BA3EE34-F316-41F2-BC56-D8049284A70E}" srcOrd="3" destOrd="0" presId="urn:microsoft.com/office/officeart/2008/layout/PictureStrips"/>
    <dgm:cxn modelId="{C7536017-83E5-44C7-B1DC-5AA7AF2AE33F}" type="presParOf" srcId="{F869B544-5210-4369-B2F1-E3E1280B2CAD}" destId="{8BF00DB1-A4E5-4F36-9E50-316726FF6B34}" srcOrd="4" destOrd="0" presId="urn:microsoft.com/office/officeart/2008/layout/PictureStrips"/>
    <dgm:cxn modelId="{572CDC1B-4648-46B8-914D-3A2B3F02E735}" type="presParOf" srcId="{8BF00DB1-A4E5-4F36-9E50-316726FF6B34}" destId="{034C7B12-38E8-4D4C-AAA3-D98484F6F3CA}" srcOrd="0" destOrd="0" presId="urn:microsoft.com/office/officeart/2008/layout/PictureStrips"/>
    <dgm:cxn modelId="{CCD74D89-C5C5-4B9D-82FE-B39BD57DDBC4}" type="presParOf" srcId="{8BF00DB1-A4E5-4F36-9E50-316726FF6B34}" destId="{84837701-CD50-4FFD-BCB4-A2CEC6796290}" srcOrd="1" destOrd="0" presId="urn:microsoft.com/office/officeart/2008/layout/PictureStrips"/>
    <dgm:cxn modelId="{1A751D3C-4679-4D80-B5AF-449592A13979}" type="presParOf" srcId="{F869B544-5210-4369-B2F1-E3E1280B2CAD}" destId="{904E0A4D-4050-4D09-B2AE-34D74DF02462}" srcOrd="5" destOrd="0" presId="urn:microsoft.com/office/officeart/2008/layout/PictureStrips"/>
    <dgm:cxn modelId="{6217A8AE-9BEC-43C6-A397-B2BA4BFAD1B6}" type="presParOf" srcId="{F869B544-5210-4369-B2F1-E3E1280B2CAD}" destId="{DCFE4EB3-A3FC-45FB-A1B7-556D685CB5CE}" srcOrd="6" destOrd="0" presId="urn:microsoft.com/office/officeart/2008/layout/PictureStrips"/>
    <dgm:cxn modelId="{0581AAB3-DDD0-42C9-B800-B9B10F7D2BC0}" type="presParOf" srcId="{DCFE4EB3-A3FC-45FB-A1B7-556D685CB5CE}" destId="{32370FF2-5F84-47DC-A782-F6FCB9319878}" srcOrd="0" destOrd="0" presId="urn:microsoft.com/office/officeart/2008/layout/PictureStrips"/>
    <dgm:cxn modelId="{DB0A4AAA-9808-4FFE-B443-F826EA721F80}" type="presParOf" srcId="{DCFE4EB3-A3FC-45FB-A1B7-556D685CB5CE}" destId="{EE28F647-71F8-480D-9BCF-F19A22115388}" srcOrd="1" destOrd="0" presId="urn:microsoft.com/office/officeart/2008/layout/PictureStrip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CF3EA-8D48-468E-9784-1284DF1145F9}" type="doc">
      <dgm:prSet loTypeId="urn:microsoft.com/office/officeart/2005/8/layout/equation2" loCatId="relationship" qsTypeId="urn:microsoft.com/office/officeart/2005/8/quickstyle/3d5" qsCatId="3D" csTypeId="urn:microsoft.com/office/officeart/2005/8/colors/accent1_2" csCatId="accent1" phldr="1"/>
      <dgm:spPr/>
    </dgm:pt>
    <dgm:pt modelId="{F968D2AE-5CCE-43AB-BD35-864AF4FABF80}">
      <dgm:prSet phldrT="[Text]"/>
      <dgm:spPr/>
      <dgm:t>
        <a:bodyPr/>
        <a:lstStyle/>
        <a:p>
          <a:r>
            <a:rPr lang="en-US" dirty="0"/>
            <a:t>Training Data</a:t>
          </a:r>
        </a:p>
      </dgm:t>
    </dgm:pt>
    <dgm:pt modelId="{28B17A0B-5536-411C-A489-B5E3FE235C7A}" type="parTrans" cxnId="{FCFFB1B5-4AC7-46D1-B876-CE0B9CC4D369}">
      <dgm:prSet/>
      <dgm:spPr/>
      <dgm:t>
        <a:bodyPr/>
        <a:lstStyle/>
        <a:p>
          <a:endParaRPr lang="en-US"/>
        </a:p>
      </dgm:t>
    </dgm:pt>
    <dgm:pt modelId="{69D4FDD7-F8A2-4909-86A5-3F72A9F7638C}" type="sibTrans" cxnId="{FCFFB1B5-4AC7-46D1-B876-CE0B9CC4D369}">
      <dgm:prSet/>
      <dgm:spPr/>
      <dgm:t>
        <a:bodyPr/>
        <a:lstStyle/>
        <a:p>
          <a:endParaRPr lang="en-US"/>
        </a:p>
      </dgm:t>
    </dgm:pt>
    <dgm:pt modelId="{0F8C76BF-3E88-4BA2-A50C-E86551066DA5}">
      <dgm:prSet phldrT="[Text]"/>
      <dgm:spPr/>
      <dgm:t>
        <a:bodyPr/>
        <a:lstStyle/>
        <a:p>
          <a:r>
            <a:rPr lang="en-US" dirty="0"/>
            <a:t>Test Data</a:t>
          </a:r>
        </a:p>
      </dgm:t>
    </dgm:pt>
    <dgm:pt modelId="{CC4DCD77-CB1C-4565-95A9-31D14E4F4145}" type="parTrans" cxnId="{B43C5B58-01DB-426A-87B7-7CD7139FDCBA}">
      <dgm:prSet/>
      <dgm:spPr/>
      <dgm:t>
        <a:bodyPr/>
        <a:lstStyle/>
        <a:p>
          <a:endParaRPr lang="en-US"/>
        </a:p>
      </dgm:t>
    </dgm:pt>
    <dgm:pt modelId="{C1D5FF87-C4DD-4E2F-8204-9BDC0B9CDF0D}" type="sibTrans" cxnId="{B43C5B58-01DB-426A-87B7-7CD7139FDCBA}">
      <dgm:prSet/>
      <dgm:spPr/>
      <dgm:t>
        <a:bodyPr/>
        <a:lstStyle/>
        <a:p>
          <a:endParaRPr lang="en-US"/>
        </a:p>
      </dgm:t>
    </dgm:pt>
    <dgm:pt modelId="{CAC548FA-BA07-4775-BF13-EA8344D20E71}">
      <dgm:prSet phldrT="[Text]"/>
      <dgm:spPr/>
      <dgm:t>
        <a:bodyPr/>
        <a:lstStyle/>
        <a:p>
          <a:r>
            <a:rPr lang="en-US" dirty="0"/>
            <a:t>Data</a:t>
          </a:r>
        </a:p>
      </dgm:t>
    </dgm:pt>
    <dgm:pt modelId="{BCD53923-6542-498A-84BC-6CE230E1D7A5}" type="parTrans" cxnId="{9B272ED4-E3B8-4B1E-A68B-7C5438D1A16C}">
      <dgm:prSet/>
      <dgm:spPr/>
      <dgm:t>
        <a:bodyPr/>
        <a:lstStyle/>
        <a:p>
          <a:endParaRPr lang="en-US"/>
        </a:p>
      </dgm:t>
    </dgm:pt>
    <dgm:pt modelId="{489FB16C-4651-431A-AC0A-C8D7E27CFD66}" type="sibTrans" cxnId="{9B272ED4-E3B8-4B1E-A68B-7C5438D1A16C}">
      <dgm:prSet/>
      <dgm:spPr/>
      <dgm:t>
        <a:bodyPr/>
        <a:lstStyle/>
        <a:p>
          <a:endParaRPr lang="en-US"/>
        </a:p>
      </dgm:t>
    </dgm:pt>
    <dgm:pt modelId="{D87ED5BA-DA85-4056-BFB6-01BC294E1C93}" type="pres">
      <dgm:prSet presAssocID="{1E7CF3EA-8D48-468E-9784-1284DF1145F9}" presName="Name0" presStyleCnt="0">
        <dgm:presLayoutVars>
          <dgm:dir/>
          <dgm:resizeHandles val="exact"/>
        </dgm:presLayoutVars>
      </dgm:prSet>
      <dgm:spPr/>
    </dgm:pt>
    <dgm:pt modelId="{947E98A9-C170-4207-8EDF-C66719363858}" type="pres">
      <dgm:prSet presAssocID="{1E7CF3EA-8D48-468E-9784-1284DF1145F9}" presName="vNodes" presStyleCnt="0"/>
      <dgm:spPr/>
    </dgm:pt>
    <dgm:pt modelId="{C404F499-89DF-40B8-85B7-FFC07DE2EB65}" type="pres">
      <dgm:prSet presAssocID="{F968D2AE-5CCE-43AB-BD35-864AF4FABF80}" presName="node" presStyleLbl="node1" presStyleIdx="0" presStyleCnt="3">
        <dgm:presLayoutVars>
          <dgm:bulletEnabled val="1"/>
        </dgm:presLayoutVars>
      </dgm:prSet>
      <dgm:spPr/>
    </dgm:pt>
    <dgm:pt modelId="{6FC487C5-5531-40C6-831F-6D8F1668D880}" type="pres">
      <dgm:prSet presAssocID="{69D4FDD7-F8A2-4909-86A5-3F72A9F7638C}" presName="spacerT" presStyleCnt="0"/>
      <dgm:spPr/>
    </dgm:pt>
    <dgm:pt modelId="{A6EFD859-502D-4F7E-928A-FE84528AEB90}" type="pres">
      <dgm:prSet presAssocID="{69D4FDD7-F8A2-4909-86A5-3F72A9F7638C}" presName="sibTrans" presStyleLbl="sibTrans2D1" presStyleIdx="0" presStyleCnt="2"/>
      <dgm:spPr/>
    </dgm:pt>
    <dgm:pt modelId="{C9DC3344-5581-4D55-AE51-EDB0E7DF74CE}" type="pres">
      <dgm:prSet presAssocID="{69D4FDD7-F8A2-4909-86A5-3F72A9F7638C}" presName="spacerB" presStyleCnt="0"/>
      <dgm:spPr/>
    </dgm:pt>
    <dgm:pt modelId="{A775CE49-0FDD-4ECB-B054-68C414670EA8}" type="pres">
      <dgm:prSet presAssocID="{0F8C76BF-3E88-4BA2-A50C-E86551066DA5}" presName="node" presStyleLbl="node1" presStyleIdx="1" presStyleCnt="3">
        <dgm:presLayoutVars>
          <dgm:bulletEnabled val="1"/>
        </dgm:presLayoutVars>
      </dgm:prSet>
      <dgm:spPr/>
    </dgm:pt>
    <dgm:pt modelId="{FA20F709-8851-4E97-AE67-BC97AC121C0A}" type="pres">
      <dgm:prSet presAssocID="{1E7CF3EA-8D48-468E-9784-1284DF1145F9}" presName="sibTransLast" presStyleLbl="sibTrans2D1" presStyleIdx="1" presStyleCnt="2" custAng="10800000"/>
      <dgm:spPr/>
    </dgm:pt>
    <dgm:pt modelId="{8B274737-B0D8-4C7D-BB70-6DDF7B7CA0CC}" type="pres">
      <dgm:prSet presAssocID="{1E7CF3EA-8D48-468E-9784-1284DF1145F9}" presName="connectorText" presStyleLbl="sibTrans2D1" presStyleIdx="1" presStyleCnt="2"/>
      <dgm:spPr/>
    </dgm:pt>
    <dgm:pt modelId="{4C83FACA-D677-4350-BA60-82492F466F0A}" type="pres">
      <dgm:prSet presAssocID="{1E7CF3EA-8D48-468E-9784-1284DF1145F9}" presName="lastNode" presStyleLbl="node1" presStyleIdx="2" presStyleCnt="3" custScaleX="84157" custScaleY="89667">
        <dgm:presLayoutVars>
          <dgm:bulletEnabled val="1"/>
        </dgm:presLayoutVars>
      </dgm:prSet>
      <dgm:spPr/>
    </dgm:pt>
  </dgm:ptLst>
  <dgm:cxnLst>
    <dgm:cxn modelId="{67CB162B-3013-4DEB-9292-6EC5B229F6EC}" type="presOf" srcId="{C1D5FF87-C4DD-4E2F-8204-9BDC0B9CDF0D}" destId="{FA20F709-8851-4E97-AE67-BC97AC121C0A}" srcOrd="0" destOrd="0" presId="urn:microsoft.com/office/officeart/2005/8/layout/equation2"/>
    <dgm:cxn modelId="{D41A6135-E7FA-468B-B775-2EE0412243E5}" type="presOf" srcId="{69D4FDD7-F8A2-4909-86A5-3F72A9F7638C}" destId="{A6EFD859-502D-4F7E-928A-FE84528AEB90}" srcOrd="0" destOrd="0" presId="urn:microsoft.com/office/officeart/2005/8/layout/equation2"/>
    <dgm:cxn modelId="{B43C5B58-01DB-426A-87B7-7CD7139FDCBA}" srcId="{1E7CF3EA-8D48-468E-9784-1284DF1145F9}" destId="{0F8C76BF-3E88-4BA2-A50C-E86551066DA5}" srcOrd="1" destOrd="0" parTransId="{CC4DCD77-CB1C-4565-95A9-31D14E4F4145}" sibTransId="{C1D5FF87-C4DD-4E2F-8204-9BDC0B9CDF0D}"/>
    <dgm:cxn modelId="{93319386-80FE-4418-ACB6-972176B8D9DB}" type="presOf" srcId="{F968D2AE-5CCE-43AB-BD35-864AF4FABF80}" destId="{C404F499-89DF-40B8-85B7-FFC07DE2EB65}" srcOrd="0" destOrd="0" presId="urn:microsoft.com/office/officeart/2005/8/layout/equation2"/>
    <dgm:cxn modelId="{AD167CB4-7705-47E7-BCEA-51371B3476DD}" type="presOf" srcId="{0F8C76BF-3E88-4BA2-A50C-E86551066DA5}" destId="{A775CE49-0FDD-4ECB-B054-68C414670EA8}" srcOrd="0" destOrd="0" presId="urn:microsoft.com/office/officeart/2005/8/layout/equation2"/>
    <dgm:cxn modelId="{FCFFB1B5-4AC7-46D1-B876-CE0B9CC4D369}" srcId="{1E7CF3EA-8D48-468E-9784-1284DF1145F9}" destId="{F968D2AE-5CCE-43AB-BD35-864AF4FABF80}" srcOrd="0" destOrd="0" parTransId="{28B17A0B-5536-411C-A489-B5E3FE235C7A}" sibTransId="{69D4FDD7-F8A2-4909-86A5-3F72A9F7638C}"/>
    <dgm:cxn modelId="{130E2DD0-0F1A-4CAE-8B79-FDDA21C29AE3}" type="presOf" srcId="{C1D5FF87-C4DD-4E2F-8204-9BDC0B9CDF0D}" destId="{8B274737-B0D8-4C7D-BB70-6DDF7B7CA0CC}" srcOrd="1" destOrd="0" presId="urn:microsoft.com/office/officeart/2005/8/layout/equation2"/>
    <dgm:cxn modelId="{347DA2D0-9A44-4643-8921-1DDF60A229DA}" type="presOf" srcId="{1E7CF3EA-8D48-468E-9784-1284DF1145F9}" destId="{D87ED5BA-DA85-4056-BFB6-01BC294E1C93}" srcOrd="0" destOrd="0" presId="urn:microsoft.com/office/officeart/2005/8/layout/equation2"/>
    <dgm:cxn modelId="{9B272ED4-E3B8-4B1E-A68B-7C5438D1A16C}" srcId="{1E7CF3EA-8D48-468E-9784-1284DF1145F9}" destId="{CAC548FA-BA07-4775-BF13-EA8344D20E71}" srcOrd="2" destOrd="0" parTransId="{BCD53923-6542-498A-84BC-6CE230E1D7A5}" sibTransId="{489FB16C-4651-431A-AC0A-C8D7E27CFD66}"/>
    <dgm:cxn modelId="{21692BF6-21BC-4D35-BDFC-73861864E949}" type="presOf" srcId="{CAC548FA-BA07-4775-BF13-EA8344D20E71}" destId="{4C83FACA-D677-4350-BA60-82492F466F0A}" srcOrd="0" destOrd="0" presId="urn:microsoft.com/office/officeart/2005/8/layout/equation2"/>
    <dgm:cxn modelId="{8AE6D882-D23A-484A-9532-ED8C96C13E93}" type="presParOf" srcId="{D87ED5BA-DA85-4056-BFB6-01BC294E1C93}" destId="{947E98A9-C170-4207-8EDF-C66719363858}" srcOrd="0" destOrd="0" presId="urn:microsoft.com/office/officeart/2005/8/layout/equation2"/>
    <dgm:cxn modelId="{9A20DAC0-82EC-4A8E-B64A-9B6B7A1CB4B1}" type="presParOf" srcId="{947E98A9-C170-4207-8EDF-C66719363858}" destId="{C404F499-89DF-40B8-85B7-FFC07DE2EB65}" srcOrd="0" destOrd="0" presId="urn:microsoft.com/office/officeart/2005/8/layout/equation2"/>
    <dgm:cxn modelId="{5C8EAB43-49F1-4B47-835C-DC0A6E8DAF85}" type="presParOf" srcId="{947E98A9-C170-4207-8EDF-C66719363858}" destId="{6FC487C5-5531-40C6-831F-6D8F1668D880}" srcOrd="1" destOrd="0" presId="urn:microsoft.com/office/officeart/2005/8/layout/equation2"/>
    <dgm:cxn modelId="{3FDF26F3-A106-4B48-8EEC-351D134D597A}" type="presParOf" srcId="{947E98A9-C170-4207-8EDF-C66719363858}" destId="{A6EFD859-502D-4F7E-928A-FE84528AEB90}" srcOrd="2" destOrd="0" presId="urn:microsoft.com/office/officeart/2005/8/layout/equation2"/>
    <dgm:cxn modelId="{BE71458F-6E22-4617-8A51-5C09193A3B72}" type="presParOf" srcId="{947E98A9-C170-4207-8EDF-C66719363858}" destId="{C9DC3344-5581-4D55-AE51-EDB0E7DF74CE}" srcOrd="3" destOrd="0" presId="urn:microsoft.com/office/officeart/2005/8/layout/equation2"/>
    <dgm:cxn modelId="{9260118B-B311-4824-B565-A493B3A57901}" type="presParOf" srcId="{947E98A9-C170-4207-8EDF-C66719363858}" destId="{A775CE49-0FDD-4ECB-B054-68C414670EA8}" srcOrd="4" destOrd="0" presId="urn:microsoft.com/office/officeart/2005/8/layout/equation2"/>
    <dgm:cxn modelId="{E9C14286-315C-46A6-B5CB-A90436CBD95D}" type="presParOf" srcId="{D87ED5BA-DA85-4056-BFB6-01BC294E1C93}" destId="{FA20F709-8851-4E97-AE67-BC97AC121C0A}" srcOrd="1" destOrd="0" presId="urn:microsoft.com/office/officeart/2005/8/layout/equation2"/>
    <dgm:cxn modelId="{8660E6D5-1F65-4FB1-BC16-5E40E4AF1CEE}" type="presParOf" srcId="{FA20F709-8851-4E97-AE67-BC97AC121C0A}" destId="{8B274737-B0D8-4C7D-BB70-6DDF7B7CA0CC}" srcOrd="0" destOrd="0" presId="urn:microsoft.com/office/officeart/2005/8/layout/equation2"/>
    <dgm:cxn modelId="{F2FEC3A5-A19D-4FDC-9195-3F15C5AB2355}" type="presParOf" srcId="{D87ED5BA-DA85-4056-BFB6-01BC294E1C93}" destId="{4C83FACA-D677-4350-BA60-82492F466F0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892473-5D3B-494A-8F5D-7B7C7E6FC8F9}" type="doc">
      <dgm:prSet loTypeId="urn:microsoft.com/office/officeart/2008/layout/VerticalAccentList" loCatId="list" qsTypeId="urn:microsoft.com/office/officeart/2005/8/quickstyle/3d7" qsCatId="3D" csTypeId="urn:microsoft.com/office/officeart/2005/8/colors/accent1_2" csCatId="accent1" phldr="1"/>
      <dgm:spPr/>
      <dgm:t>
        <a:bodyPr/>
        <a:lstStyle/>
        <a:p>
          <a:endParaRPr lang="en-US"/>
        </a:p>
      </dgm:t>
    </dgm:pt>
    <dgm:pt modelId="{4F7B7E8A-F008-4A68-A44D-B565E34C9FC4}">
      <dgm:prSet phldrT="[Text]" phldr="1"/>
      <dgm:spPr/>
      <dgm:t>
        <a:bodyPr/>
        <a:lstStyle/>
        <a:p>
          <a:pPr algn="r" rtl="1"/>
          <a:endParaRPr lang="en-US">
            <a:cs typeface="B Nazanin" panose="00000400000000000000" pitchFamily="2" charset="-78"/>
          </a:endParaRPr>
        </a:p>
      </dgm:t>
    </dgm:pt>
    <dgm:pt modelId="{0DBD3462-E947-4C92-B738-F652C1A6837A}" type="parTrans" cxnId="{78C68E94-6788-4C64-B685-12B0F34A889F}">
      <dgm:prSet/>
      <dgm:spPr/>
      <dgm:t>
        <a:bodyPr/>
        <a:lstStyle/>
        <a:p>
          <a:endParaRPr lang="en-US"/>
        </a:p>
      </dgm:t>
    </dgm:pt>
    <dgm:pt modelId="{CCD41134-0AB8-4C64-A41C-B1BAD3F8AE6F}" type="sibTrans" cxnId="{78C68E94-6788-4C64-B685-12B0F34A889F}">
      <dgm:prSet/>
      <dgm:spPr/>
      <dgm:t>
        <a:bodyPr/>
        <a:lstStyle/>
        <a:p>
          <a:endParaRPr lang="en-US"/>
        </a:p>
      </dgm:t>
    </dgm:pt>
    <dgm:pt modelId="{F6BC906D-DD83-4CD7-9D4B-2C531C358BB2}">
      <dgm:prSet phldrT="[Text]"/>
      <dgm:spPr/>
      <dgm:t>
        <a:bodyPr/>
        <a:lstStyle/>
        <a:p>
          <a:pPr algn="r" rtl="1"/>
          <a:r>
            <a:rPr lang="fa-IR" b="1" dirty="0" err="1">
              <a:cs typeface="B Nazanin" panose="00000400000000000000" pitchFamily="2" charset="-78"/>
            </a:rPr>
            <a:t>داده‌های</a:t>
          </a:r>
          <a:r>
            <a:rPr lang="fa-IR" b="1" dirty="0">
              <a:cs typeface="B Nazanin" panose="00000400000000000000" pitchFamily="2" charset="-78"/>
            </a:rPr>
            <a:t> آموزشی: </a:t>
          </a:r>
          <a:r>
            <a:rPr lang="fa-IR" dirty="0">
              <a:cs typeface="B Nazanin" panose="00000400000000000000" pitchFamily="2" charset="-78"/>
            </a:rPr>
            <a:t>این داده های </a:t>
          </a:r>
          <a:r>
            <a:rPr lang="en-US" dirty="0">
              <a:cs typeface="B Nazanin" panose="00000400000000000000" pitchFamily="2" charset="-78"/>
            </a:rPr>
            <a:t>supervise</a:t>
          </a:r>
          <a:r>
            <a:rPr lang="fa-IR" dirty="0">
              <a:cs typeface="B Nazanin" panose="00000400000000000000" pitchFamily="2" charset="-78"/>
            </a:rPr>
            <a:t> هستند و ما مدل خود را براساس این داده ها </a:t>
          </a:r>
          <a:r>
            <a:rPr lang="fa-IR" dirty="0" err="1">
              <a:cs typeface="B Nazanin" panose="00000400000000000000" pitchFamily="2" charset="-78"/>
            </a:rPr>
            <a:t>تقسیم‌بندی</a:t>
          </a:r>
          <a:r>
            <a:rPr lang="fa-IR" dirty="0">
              <a:cs typeface="B Nazanin" panose="00000400000000000000" pitchFamily="2" charset="-78"/>
            </a:rPr>
            <a:t> </a:t>
          </a:r>
          <a:r>
            <a:rPr lang="fa-IR" dirty="0" err="1">
              <a:cs typeface="B Nazanin" panose="00000400000000000000" pitchFamily="2" charset="-78"/>
            </a:rPr>
            <a:t>می‌کنیم</a:t>
          </a:r>
          <a:r>
            <a:rPr lang="fa-IR" dirty="0">
              <a:cs typeface="B Nazanin" panose="00000400000000000000" pitchFamily="2" charset="-78"/>
            </a:rPr>
            <a:t>.</a:t>
          </a:r>
        </a:p>
      </dgm:t>
    </dgm:pt>
    <dgm:pt modelId="{68040F32-34AD-4953-8AC1-58A0AE1C8623}" type="sibTrans" cxnId="{063CCCBD-55AE-4F20-BBA1-02847F9A71BF}">
      <dgm:prSet/>
      <dgm:spPr/>
      <dgm:t>
        <a:bodyPr/>
        <a:lstStyle/>
        <a:p>
          <a:endParaRPr lang="en-US"/>
        </a:p>
      </dgm:t>
    </dgm:pt>
    <dgm:pt modelId="{2929D809-8FD5-405E-A389-4A7250EB8AF5}" type="parTrans" cxnId="{063CCCBD-55AE-4F20-BBA1-02847F9A71BF}">
      <dgm:prSet/>
      <dgm:spPr/>
      <dgm:t>
        <a:bodyPr/>
        <a:lstStyle/>
        <a:p>
          <a:endParaRPr lang="en-US"/>
        </a:p>
      </dgm:t>
    </dgm:pt>
    <dgm:pt modelId="{2B470B05-2A4C-4F14-8CB7-77A9C6E7525A}">
      <dgm:prSet phldrT="[Text]" phldr="1"/>
      <dgm:spPr/>
      <dgm:t>
        <a:bodyPr/>
        <a:lstStyle/>
        <a:p>
          <a:pPr algn="r" rtl="1"/>
          <a:endParaRPr lang="en-US">
            <a:cs typeface="B Nazanin" panose="00000400000000000000" pitchFamily="2" charset="-78"/>
          </a:endParaRPr>
        </a:p>
      </dgm:t>
    </dgm:pt>
    <dgm:pt modelId="{3DF8A6E9-6570-4982-9872-FAE922874B77}" type="sibTrans" cxnId="{6699AA37-1C7E-40F2-BA49-C1C9ED38B79B}">
      <dgm:prSet/>
      <dgm:spPr/>
      <dgm:t>
        <a:bodyPr/>
        <a:lstStyle/>
        <a:p>
          <a:endParaRPr lang="en-US"/>
        </a:p>
      </dgm:t>
    </dgm:pt>
    <dgm:pt modelId="{764B3101-2AB6-4988-AF8F-644CC7CB7BA8}" type="parTrans" cxnId="{6699AA37-1C7E-40F2-BA49-C1C9ED38B79B}">
      <dgm:prSet/>
      <dgm:spPr/>
      <dgm:t>
        <a:bodyPr/>
        <a:lstStyle/>
        <a:p>
          <a:endParaRPr lang="en-US"/>
        </a:p>
      </dgm:t>
    </dgm:pt>
    <dgm:pt modelId="{0611435A-926E-4C46-BA1A-7A6C4100FBB2}">
      <dgm:prSet phldrT="[Text]"/>
      <dgm:spPr/>
      <dgm:t>
        <a:bodyPr/>
        <a:lstStyle/>
        <a:p>
          <a:pPr algn="r" rtl="1"/>
          <a:r>
            <a:rPr lang="fa-IR" b="1" dirty="0" err="1">
              <a:cs typeface="B Nazanin" panose="00000400000000000000" pitchFamily="2" charset="-78"/>
            </a:rPr>
            <a:t>داده‌های</a:t>
          </a:r>
          <a:r>
            <a:rPr lang="fa-IR" b="1" dirty="0">
              <a:cs typeface="B Nazanin" panose="00000400000000000000" pitchFamily="2" charset="-78"/>
            </a:rPr>
            <a:t> آزمایشی: </a:t>
          </a:r>
          <a:r>
            <a:rPr lang="fa-IR" dirty="0">
              <a:cs typeface="B Nazanin" panose="00000400000000000000" pitchFamily="2" charset="-78"/>
            </a:rPr>
            <a:t>این داده ها نیز برای تست کردن و بدست آوردن دقت مدل ما یا همان خطای مدل </a:t>
          </a:r>
          <a:r>
            <a:rPr lang="fa-IR" dirty="0" err="1">
              <a:cs typeface="B Nazanin" panose="00000400000000000000" pitchFamily="2" charset="-78"/>
            </a:rPr>
            <a:t>رگرسیونی</a:t>
          </a:r>
          <a:r>
            <a:rPr lang="fa-IR" dirty="0">
              <a:cs typeface="B Nazanin" panose="00000400000000000000" pitchFamily="2" charset="-78"/>
            </a:rPr>
            <a:t> ما مورد استفاده قرار </a:t>
          </a:r>
          <a:r>
            <a:rPr lang="fa-IR" dirty="0" err="1">
              <a:cs typeface="B Nazanin" panose="00000400000000000000" pitchFamily="2" charset="-78"/>
            </a:rPr>
            <a:t>می‌گیرند</a:t>
          </a:r>
          <a:r>
            <a:rPr lang="fa-IR" dirty="0">
              <a:cs typeface="B Nazanin" panose="00000400000000000000" pitchFamily="2" charset="-78"/>
            </a:rPr>
            <a:t>.</a:t>
          </a:r>
          <a:endParaRPr lang="en-US" dirty="0">
            <a:cs typeface="B Nazanin" panose="00000400000000000000" pitchFamily="2" charset="-78"/>
          </a:endParaRPr>
        </a:p>
      </dgm:t>
    </dgm:pt>
    <dgm:pt modelId="{6A900A71-E593-4480-96C9-DDE79CEBAAA3}" type="sibTrans" cxnId="{0760CCA7-651A-444E-A498-E2A19AA3C990}">
      <dgm:prSet/>
      <dgm:spPr/>
      <dgm:t>
        <a:bodyPr/>
        <a:lstStyle/>
        <a:p>
          <a:endParaRPr lang="en-US"/>
        </a:p>
      </dgm:t>
    </dgm:pt>
    <dgm:pt modelId="{5896C0FE-815A-4F33-8CDD-E9B8D1CA969F}" type="parTrans" cxnId="{0760CCA7-651A-444E-A498-E2A19AA3C990}">
      <dgm:prSet/>
      <dgm:spPr/>
      <dgm:t>
        <a:bodyPr/>
        <a:lstStyle/>
        <a:p>
          <a:endParaRPr lang="en-US"/>
        </a:p>
      </dgm:t>
    </dgm:pt>
    <dgm:pt modelId="{698C4796-33D7-4507-98EA-5930F3F440B8}" type="pres">
      <dgm:prSet presAssocID="{47892473-5D3B-494A-8F5D-7B7C7E6FC8F9}" presName="Name0" presStyleCnt="0">
        <dgm:presLayoutVars>
          <dgm:chMax/>
          <dgm:chPref/>
          <dgm:dir/>
        </dgm:presLayoutVars>
      </dgm:prSet>
      <dgm:spPr/>
    </dgm:pt>
    <dgm:pt modelId="{86F04AD1-8081-4C95-A029-67ACC8F4DDC7}" type="pres">
      <dgm:prSet presAssocID="{4F7B7E8A-F008-4A68-A44D-B565E34C9FC4}" presName="parenttextcomposite" presStyleCnt="0"/>
      <dgm:spPr/>
    </dgm:pt>
    <dgm:pt modelId="{CFECEA19-1127-47ED-A74A-228BC2A4B8F4}" type="pres">
      <dgm:prSet presAssocID="{4F7B7E8A-F008-4A68-A44D-B565E34C9FC4}" presName="parenttext" presStyleLbl="revTx" presStyleIdx="0" presStyleCnt="2">
        <dgm:presLayoutVars>
          <dgm:chMax/>
          <dgm:chPref val="2"/>
          <dgm:bulletEnabled val="1"/>
        </dgm:presLayoutVars>
      </dgm:prSet>
      <dgm:spPr/>
    </dgm:pt>
    <dgm:pt modelId="{A96FE76B-1CEA-4101-B154-87F6FA22C538}" type="pres">
      <dgm:prSet presAssocID="{4F7B7E8A-F008-4A68-A44D-B565E34C9FC4}" presName="composite" presStyleCnt="0"/>
      <dgm:spPr/>
    </dgm:pt>
    <dgm:pt modelId="{E2C429B9-9B52-4A3E-8E0A-0F56F702704B}" type="pres">
      <dgm:prSet presAssocID="{4F7B7E8A-F008-4A68-A44D-B565E34C9FC4}" presName="chevron1" presStyleLbl="alignNode1" presStyleIdx="0" presStyleCnt="14"/>
      <dgm:spPr/>
    </dgm:pt>
    <dgm:pt modelId="{C511E4D3-F47F-4E15-8237-2C68A380FE5D}" type="pres">
      <dgm:prSet presAssocID="{4F7B7E8A-F008-4A68-A44D-B565E34C9FC4}" presName="chevron2" presStyleLbl="alignNode1" presStyleIdx="1" presStyleCnt="14"/>
      <dgm:spPr/>
    </dgm:pt>
    <dgm:pt modelId="{73029F7A-297F-4326-B1C0-BE436C2F4C6A}" type="pres">
      <dgm:prSet presAssocID="{4F7B7E8A-F008-4A68-A44D-B565E34C9FC4}" presName="chevron3" presStyleLbl="alignNode1" presStyleIdx="2" presStyleCnt="14"/>
      <dgm:spPr/>
    </dgm:pt>
    <dgm:pt modelId="{A1E724B0-2DF0-4E87-B404-09E1F9468CDC}" type="pres">
      <dgm:prSet presAssocID="{4F7B7E8A-F008-4A68-A44D-B565E34C9FC4}" presName="chevron4" presStyleLbl="alignNode1" presStyleIdx="3" presStyleCnt="14"/>
      <dgm:spPr/>
    </dgm:pt>
    <dgm:pt modelId="{1D7650BB-7CD7-445C-BCC5-9D9E44FE7A29}" type="pres">
      <dgm:prSet presAssocID="{4F7B7E8A-F008-4A68-A44D-B565E34C9FC4}" presName="chevron5" presStyleLbl="alignNode1" presStyleIdx="4" presStyleCnt="14"/>
      <dgm:spPr/>
    </dgm:pt>
    <dgm:pt modelId="{3102B9F9-1C42-4949-852F-8388DEB00FC1}" type="pres">
      <dgm:prSet presAssocID="{4F7B7E8A-F008-4A68-A44D-B565E34C9FC4}" presName="chevron6" presStyleLbl="alignNode1" presStyleIdx="5" presStyleCnt="14"/>
      <dgm:spPr/>
    </dgm:pt>
    <dgm:pt modelId="{B5511ED3-2649-4F0A-83FA-B0A1BA92E0E3}" type="pres">
      <dgm:prSet presAssocID="{4F7B7E8A-F008-4A68-A44D-B565E34C9FC4}" presName="chevron7" presStyleLbl="alignNode1" presStyleIdx="6" presStyleCnt="14"/>
      <dgm:spPr/>
    </dgm:pt>
    <dgm:pt modelId="{895FDE04-7AA4-45F0-8204-1F7979307F08}" type="pres">
      <dgm:prSet presAssocID="{4F7B7E8A-F008-4A68-A44D-B565E34C9FC4}" presName="childtext" presStyleLbl="solidFgAcc1" presStyleIdx="0" presStyleCnt="2">
        <dgm:presLayoutVars>
          <dgm:chMax/>
          <dgm:chPref val="0"/>
          <dgm:bulletEnabled val="1"/>
        </dgm:presLayoutVars>
      </dgm:prSet>
      <dgm:spPr/>
    </dgm:pt>
    <dgm:pt modelId="{19E47A08-2A03-407A-AE73-F1C2E270B055}" type="pres">
      <dgm:prSet presAssocID="{CCD41134-0AB8-4C64-A41C-B1BAD3F8AE6F}" presName="sibTrans" presStyleCnt="0"/>
      <dgm:spPr/>
    </dgm:pt>
    <dgm:pt modelId="{A59CD403-DD39-4FC0-913A-D6D009BE813C}" type="pres">
      <dgm:prSet presAssocID="{2B470B05-2A4C-4F14-8CB7-77A9C6E7525A}" presName="parenttextcomposite" presStyleCnt="0"/>
      <dgm:spPr/>
    </dgm:pt>
    <dgm:pt modelId="{995433CC-AB6B-4CF0-BF9A-A7C1B44CE7E2}" type="pres">
      <dgm:prSet presAssocID="{2B470B05-2A4C-4F14-8CB7-77A9C6E7525A}" presName="parenttext" presStyleLbl="revTx" presStyleIdx="1" presStyleCnt="2">
        <dgm:presLayoutVars>
          <dgm:chMax/>
          <dgm:chPref val="2"/>
          <dgm:bulletEnabled val="1"/>
        </dgm:presLayoutVars>
      </dgm:prSet>
      <dgm:spPr/>
    </dgm:pt>
    <dgm:pt modelId="{7B407148-295F-4B3F-8DCE-DAA4C2127872}" type="pres">
      <dgm:prSet presAssocID="{2B470B05-2A4C-4F14-8CB7-77A9C6E7525A}" presName="composite" presStyleCnt="0"/>
      <dgm:spPr/>
    </dgm:pt>
    <dgm:pt modelId="{B35DEC6A-AE0D-4068-871D-40200CF8EA57}" type="pres">
      <dgm:prSet presAssocID="{2B470B05-2A4C-4F14-8CB7-77A9C6E7525A}" presName="chevron1" presStyleLbl="alignNode1" presStyleIdx="7" presStyleCnt="14"/>
      <dgm:spPr/>
    </dgm:pt>
    <dgm:pt modelId="{9438CD00-D3B8-4842-BACC-6BC785497986}" type="pres">
      <dgm:prSet presAssocID="{2B470B05-2A4C-4F14-8CB7-77A9C6E7525A}" presName="chevron2" presStyleLbl="alignNode1" presStyleIdx="8" presStyleCnt="14"/>
      <dgm:spPr/>
    </dgm:pt>
    <dgm:pt modelId="{BEF3657F-36BD-439D-BD25-6EDFDC2D1372}" type="pres">
      <dgm:prSet presAssocID="{2B470B05-2A4C-4F14-8CB7-77A9C6E7525A}" presName="chevron3" presStyleLbl="alignNode1" presStyleIdx="9" presStyleCnt="14"/>
      <dgm:spPr/>
    </dgm:pt>
    <dgm:pt modelId="{CF994370-4CB2-47F0-9FFF-9D7AC608F068}" type="pres">
      <dgm:prSet presAssocID="{2B470B05-2A4C-4F14-8CB7-77A9C6E7525A}" presName="chevron4" presStyleLbl="alignNode1" presStyleIdx="10" presStyleCnt="14"/>
      <dgm:spPr/>
    </dgm:pt>
    <dgm:pt modelId="{C2B66127-809A-48B0-B1C3-283A7A874758}" type="pres">
      <dgm:prSet presAssocID="{2B470B05-2A4C-4F14-8CB7-77A9C6E7525A}" presName="chevron5" presStyleLbl="alignNode1" presStyleIdx="11" presStyleCnt="14"/>
      <dgm:spPr/>
    </dgm:pt>
    <dgm:pt modelId="{5ECF8BA0-4DD1-425F-8438-8F45925FEA70}" type="pres">
      <dgm:prSet presAssocID="{2B470B05-2A4C-4F14-8CB7-77A9C6E7525A}" presName="chevron6" presStyleLbl="alignNode1" presStyleIdx="12" presStyleCnt="14"/>
      <dgm:spPr/>
    </dgm:pt>
    <dgm:pt modelId="{0CBDFB67-EF1E-44E2-8223-F7CF6FBBEC42}" type="pres">
      <dgm:prSet presAssocID="{2B470B05-2A4C-4F14-8CB7-77A9C6E7525A}" presName="chevron7" presStyleLbl="alignNode1" presStyleIdx="13" presStyleCnt="14"/>
      <dgm:spPr/>
    </dgm:pt>
    <dgm:pt modelId="{F1CEA9CC-8E1C-41E7-90B3-6D484CAF40A7}" type="pres">
      <dgm:prSet presAssocID="{2B470B05-2A4C-4F14-8CB7-77A9C6E7525A}" presName="childtext" presStyleLbl="solidFgAcc1" presStyleIdx="1" presStyleCnt="2">
        <dgm:presLayoutVars>
          <dgm:chMax/>
          <dgm:chPref val="0"/>
          <dgm:bulletEnabled val="1"/>
        </dgm:presLayoutVars>
      </dgm:prSet>
      <dgm:spPr/>
    </dgm:pt>
  </dgm:ptLst>
  <dgm:cxnLst>
    <dgm:cxn modelId="{31F8EB1B-F16A-445B-86FB-BA91694222B5}" type="presOf" srcId="{4F7B7E8A-F008-4A68-A44D-B565E34C9FC4}" destId="{CFECEA19-1127-47ED-A74A-228BC2A4B8F4}" srcOrd="0" destOrd="0" presId="urn:microsoft.com/office/officeart/2008/layout/VerticalAccentList"/>
    <dgm:cxn modelId="{6699AA37-1C7E-40F2-BA49-C1C9ED38B79B}" srcId="{47892473-5D3B-494A-8F5D-7B7C7E6FC8F9}" destId="{2B470B05-2A4C-4F14-8CB7-77A9C6E7525A}" srcOrd="1" destOrd="0" parTransId="{764B3101-2AB6-4988-AF8F-644CC7CB7BA8}" sibTransId="{3DF8A6E9-6570-4982-9872-FAE922874B77}"/>
    <dgm:cxn modelId="{56E4A876-E083-416A-B406-B481CC0EE0EA}" type="presOf" srcId="{F6BC906D-DD83-4CD7-9D4B-2C531C358BB2}" destId="{895FDE04-7AA4-45F0-8204-1F7979307F08}" srcOrd="0" destOrd="0" presId="urn:microsoft.com/office/officeart/2008/layout/VerticalAccentList"/>
    <dgm:cxn modelId="{6CBB7993-FA92-4A06-9606-347D77FBE158}" type="presOf" srcId="{47892473-5D3B-494A-8F5D-7B7C7E6FC8F9}" destId="{698C4796-33D7-4507-98EA-5930F3F440B8}" srcOrd="0" destOrd="0" presId="urn:microsoft.com/office/officeart/2008/layout/VerticalAccentList"/>
    <dgm:cxn modelId="{78C68E94-6788-4C64-B685-12B0F34A889F}" srcId="{47892473-5D3B-494A-8F5D-7B7C7E6FC8F9}" destId="{4F7B7E8A-F008-4A68-A44D-B565E34C9FC4}" srcOrd="0" destOrd="0" parTransId="{0DBD3462-E947-4C92-B738-F652C1A6837A}" sibTransId="{CCD41134-0AB8-4C64-A41C-B1BAD3F8AE6F}"/>
    <dgm:cxn modelId="{0760CCA7-651A-444E-A498-E2A19AA3C990}" srcId="{2B470B05-2A4C-4F14-8CB7-77A9C6E7525A}" destId="{0611435A-926E-4C46-BA1A-7A6C4100FBB2}" srcOrd="0" destOrd="0" parTransId="{5896C0FE-815A-4F33-8CDD-E9B8D1CA969F}" sibTransId="{6A900A71-E593-4480-96C9-DDE79CEBAAA3}"/>
    <dgm:cxn modelId="{063CCCBD-55AE-4F20-BBA1-02847F9A71BF}" srcId="{4F7B7E8A-F008-4A68-A44D-B565E34C9FC4}" destId="{F6BC906D-DD83-4CD7-9D4B-2C531C358BB2}" srcOrd="0" destOrd="0" parTransId="{2929D809-8FD5-405E-A389-4A7250EB8AF5}" sibTransId="{68040F32-34AD-4953-8AC1-58A0AE1C8623}"/>
    <dgm:cxn modelId="{51854ED5-2524-466D-8629-A390F2D46718}" type="presOf" srcId="{2B470B05-2A4C-4F14-8CB7-77A9C6E7525A}" destId="{995433CC-AB6B-4CF0-BF9A-A7C1B44CE7E2}" srcOrd="0" destOrd="0" presId="urn:microsoft.com/office/officeart/2008/layout/VerticalAccentList"/>
    <dgm:cxn modelId="{A50768FD-E872-4DFD-8810-15E35B0C9498}" type="presOf" srcId="{0611435A-926E-4C46-BA1A-7A6C4100FBB2}" destId="{F1CEA9CC-8E1C-41E7-90B3-6D484CAF40A7}" srcOrd="0" destOrd="0" presId="urn:microsoft.com/office/officeart/2008/layout/VerticalAccentList"/>
    <dgm:cxn modelId="{B9B1DAA2-D969-42B0-B9A7-621EBB129573}" type="presParOf" srcId="{698C4796-33D7-4507-98EA-5930F3F440B8}" destId="{86F04AD1-8081-4C95-A029-67ACC8F4DDC7}" srcOrd="0" destOrd="0" presId="urn:microsoft.com/office/officeart/2008/layout/VerticalAccentList"/>
    <dgm:cxn modelId="{73D8BE87-31A0-449F-8F33-895922B60907}" type="presParOf" srcId="{86F04AD1-8081-4C95-A029-67ACC8F4DDC7}" destId="{CFECEA19-1127-47ED-A74A-228BC2A4B8F4}" srcOrd="0" destOrd="0" presId="urn:microsoft.com/office/officeart/2008/layout/VerticalAccentList"/>
    <dgm:cxn modelId="{DF2C7C90-BFCF-444B-B8AB-B6D082C39D14}" type="presParOf" srcId="{698C4796-33D7-4507-98EA-5930F3F440B8}" destId="{A96FE76B-1CEA-4101-B154-87F6FA22C538}" srcOrd="1" destOrd="0" presId="urn:microsoft.com/office/officeart/2008/layout/VerticalAccentList"/>
    <dgm:cxn modelId="{58A5ABFC-A2A7-4717-91BA-DF51464BC3CB}" type="presParOf" srcId="{A96FE76B-1CEA-4101-B154-87F6FA22C538}" destId="{E2C429B9-9B52-4A3E-8E0A-0F56F702704B}" srcOrd="0" destOrd="0" presId="urn:microsoft.com/office/officeart/2008/layout/VerticalAccentList"/>
    <dgm:cxn modelId="{BC2C37F7-A56E-4693-994F-8ACBCFC097F4}" type="presParOf" srcId="{A96FE76B-1CEA-4101-B154-87F6FA22C538}" destId="{C511E4D3-F47F-4E15-8237-2C68A380FE5D}" srcOrd="1" destOrd="0" presId="urn:microsoft.com/office/officeart/2008/layout/VerticalAccentList"/>
    <dgm:cxn modelId="{68F09B9A-1E74-4BF1-B68E-86C049A7B379}" type="presParOf" srcId="{A96FE76B-1CEA-4101-B154-87F6FA22C538}" destId="{73029F7A-297F-4326-B1C0-BE436C2F4C6A}" srcOrd="2" destOrd="0" presId="urn:microsoft.com/office/officeart/2008/layout/VerticalAccentList"/>
    <dgm:cxn modelId="{FE1FB455-77B9-4F24-98A0-CDE941DFC7C9}" type="presParOf" srcId="{A96FE76B-1CEA-4101-B154-87F6FA22C538}" destId="{A1E724B0-2DF0-4E87-B404-09E1F9468CDC}" srcOrd="3" destOrd="0" presId="urn:microsoft.com/office/officeart/2008/layout/VerticalAccentList"/>
    <dgm:cxn modelId="{05C75098-90D6-459F-8937-F69F45A6FB68}" type="presParOf" srcId="{A96FE76B-1CEA-4101-B154-87F6FA22C538}" destId="{1D7650BB-7CD7-445C-BCC5-9D9E44FE7A29}" srcOrd="4" destOrd="0" presId="urn:microsoft.com/office/officeart/2008/layout/VerticalAccentList"/>
    <dgm:cxn modelId="{88FC7F17-1169-41D1-99B5-C1548D9C5F46}" type="presParOf" srcId="{A96FE76B-1CEA-4101-B154-87F6FA22C538}" destId="{3102B9F9-1C42-4949-852F-8388DEB00FC1}" srcOrd="5" destOrd="0" presId="urn:microsoft.com/office/officeart/2008/layout/VerticalAccentList"/>
    <dgm:cxn modelId="{C770D883-B510-4972-93D8-634685F33383}" type="presParOf" srcId="{A96FE76B-1CEA-4101-B154-87F6FA22C538}" destId="{B5511ED3-2649-4F0A-83FA-B0A1BA92E0E3}" srcOrd="6" destOrd="0" presId="urn:microsoft.com/office/officeart/2008/layout/VerticalAccentList"/>
    <dgm:cxn modelId="{960795E9-0E3A-47A9-89D0-C9743E49E1A0}" type="presParOf" srcId="{A96FE76B-1CEA-4101-B154-87F6FA22C538}" destId="{895FDE04-7AA4-45F0-8204-1F7979307F08}" srcOrd="7" destOrd="0" presId="urn:microsoft.com/office/officeart/2008/layout/VerticalAccentList"/>
    <dgm:cxn modelId="{DF65C5D9-7741-4D53-B5E1-7CDB9BB21408}" type="presParOf" srcId="{698C4796-33D7-4507-98EA-5930F3F440B8}" destId="{19E47A08-2A03-407A-AE73-F1C2E270B055}" srcOrd="2" destOrd="0" presId="urn:microsoft.com/office/officeart/2008/layout/VerticalAccentList"/>
    <dgm:cxn modelId="{89E4EBD6-9E42-4505-8005-3637801D585E}" type="presParOf" srcId="{698C4796-33D7-4507-98EA-5930F3F440B8}" destId="{A59CD403-DD39-4FC0-913A-D6D009BE813C}" srcOrd="3" destOrd="0" presId="urn:microsoft.com/office/officeart/2008/layout/VerticalAccentList"/>
    <dgm:cxn modelId="{279838B0-93B3-429D-A8AC-94F77D776991}" type="presParOf" srcId="{A59CD403-DD39-4FC0-913A-D6D009BE813C}" destId="{995433CC-AB6B-4CF0-BF9A-A7C1B44CE7E2}" srcOrd="0" destOrd="0" presId="urn:microsoft.com/office/officeart/2008/layout/VerticalAccentList"/>
    <dgm:cxn modelId="{872C9C32-BA60-45F9-A8F4-ADE0ABE4EC94}" type="presParOf" srcId="{698C4796-33D7-4507-98EA-5930F3F440B8}" destId="{7B407148-295F-4B3F-8DCE-DAA4C2127872}" srcOrd="4" destOrd="0" presId="urn:microsoft.com/office/officeart/2008/layout/VerticalAccentList"/>
    <dgm:cxn modelId="{7AABA609-CD03-4B89-B94E-F0BAB8B11209}" type="presParOf" srcId="{7B407148-295F-4B3F-8DCE-DAA4C2127872}" destId="{B35DEC6A-AE0D-4068-871D-40200CF8EA57}" srcOrd="0" destOrd="0" presId="urn:microsoft.com/office/officeart/2008/layout/VerticalAccentList"/>
    <dgm:cxn modelId="{5B8EAB39-1749-40D6-9984-99B87D96526F}" type="presParOf" srcId="{7B407148-295F-4B3F-8DCE-DAA4C2127872}" destId="{9438CD00-D3B8-4842-BACC-6BC785497986}" srcOrd="1" destOrd="0" presId="urn:microsoft.com/office/officeart/2008/layout/VerticalAccentList"/>
    <dgm:cxn modelId="{63ED6EB9-11FE-4885-A7FA-7234E0EF776F}" type="presParOf" srcId="{7B407148-295F-4B3F-8DCE-DAA4C2127872}" destId="{BEF3657F-36BD-439D-BD25-6EDFDC2D1372}" srcOrd="2" destOrd="0" presId="urn:microsoft.com/office/officeart/2008/layout/VerticalAccentList"/>
    <dgm:cxn modelId="{0E6DA6B6-FCEE-4018-8459-757F2161B402}" type="presParOf" srcId="{7B407148-295F-4B3F-8DCE-DAA4C2127872}" destId="{CF994370-4CB2-47F0-9FFF-9D7AC608F068}" srcOrd="3" destOrd="0" presId="urn:microsoft.com/office/officeart/2008/layout/VerticalAccentList"/>
    <dgm:cxn modelId="{8AAA68A7-8BD4-497A-922B-9E1306F4B235}" type="presParOf" srcId="{7B407148-295F-4B3F-8DCE-DAA4C2127872}" destId="{C2B66127-809A-48B0-B1C3-283A7A874758}" srcOrd="4" destOrd="0" presId="urn:microsoft.com/office/officeart/2008/layout/VerticalAccentList"/>
    <dgm:cxn modelId="{8CE12630-B9A7-4BDB-94A5-8A47B49C720D}" type="presParOf" srcId="{7B407148-295F-4B3F-8DCE-DAA4C2127872}" destId="{5ECF8BA0-4DD1-425F-8438-8F45925FEA70}" srcOrd="5" destOrd="0" presId="urn:microsoft.com/office/officeart/2008/layout/VerticalAccentList"/>
    <dgm:cxn modelId="{4DA4E74F-E480-4B3E-9473-846ADA1B9E4A}" type="presParOf" srcId="{7B407148-295F-4B3F-8DCE-DAA4C2127872}" destId="{0CBDFB67-EF1E-44E2-8223-F7CF6FBBEC42}" srcOrd="6" destOrd="0" presId="urn:microsoft.com/office/officeart/2008/layout/VerticalAccentList"/>
    <dgm:cxn modelId="{0BBDB77E-9A74-420A-AF30-54106BC47D94}" type="presParOf" srcId="{7B407148-295F-4B3F-8DCE-DAA4C2127872}" destId="{F1CEA9CC-8E1C-41E7-90B3-6D484CAF40A7}"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D37CCF-C294-4FA9-A5FB-41C4D0CA2F23}" type="doc">
      <dgm:prSet loTypeId="urn:microsoft.com/office/officeart/2005/8/layout/chevron1" loCatId="process" qsTypeId="urn:microsoft.com/office/officeart/2005/8/quickstyle/3d2" qsCatId="3D" csTypeId="urn:microsoft.com/office/officeart/2005/8/colors/accent1_2" csCatId="accent1" phldr="1"/>
      <dgm:spPr/>
    </dgm:pt>
    <mc:AlternateContent xmlns:mc="http://schemas.openxmlformats.org/markup-compatibility/2006" xmlns:a14="http://schemas.microsoft.com/office/drawing/2010/main">
      <mc:Choice Requires="a14">
        <dgm:pt modelId="{975D0220-C33C-4786-BA30-1AC7F79387EF}">
          <dgm:prSet phldrT="[Text]" custT="1"/>
          <dgm:spPr/>
          <dgm: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dgm:t>
        </dgm:pt>
      </mc:Choice>
      <mc:Fallback xmlns="">
        <dgm:pt modelId="{975D0220-C33C-4786-BA30-1AC7F79387EF}">
          <dgm:prSet phldrT="[Text]" custT="1"/>
          <dgm:spPr/>
          <dgm:t>
            <a:bodyPr/>
            <a:lstStyle/>
            <a:p>
              <a:r>
                <a:rPr lang="en-US" sz="2400" b="0" i="0">
                  <a:latin typeface="Cambria Math" panose="02040503050406030204" pitchFamily="18" charset="0"/>
                </a:rPr>
                <a:t>(𝑥_1,𝑦_1)</a:t>
              </a:r>
              <a:endParaRPr lang="en-US" sz="2400" dirty="0"/>
            </a:p>
          </dgm:t>
        </dgm:pt>
      </mc:Fallback>
    </mc:AlternateContent>
    <dgm:pt modelId="{02ED59C1-E977-46C7-A2A2-3AAC8F5188F5}" type="parTrans" cxnId="{28149230-7AF4-420B-9D4F-215C3940CAB6}">
      <dgm:prSet/>
      <dgm:spPr/>
      <dgm:t>
        <a:bodyPr/>
        <a:lstStyle/>
        <a:p>
          <a:endParaRPr lang="en-US"/>
        </a:p>
      </dgm:t>
    </dgm:pt>
    <dgm:pt modelId="{4E1D8299-D214-4612-A43A-387133916D65}" type="sibTrans" cxnId="{28149230-7AF4-420B-9D4F-215C3940CAB6}">
      <dgm:prSet/>
      <dgm:spPr/>
      <dgm:t>
        <a:bodyPr/>
        <a:lstStyle/>
        <a:p>
          <a:endParaRPr lang="en-US"/>
        </a:p>
      </dgm:t>
    </dgm:pt>
    <mc:AlternateContent xmlns:mc="http://schemas.openxmlformats.org/markup-compatibility/2006" xmlns:a14="http://schemas.microsoft.com/office/drawing/2010/main">
      <mc:Choice Requires="a14">
        <dgm:pt modelId="{7D1FC004-1226-47E4-AFAF-2DD00B7991C7}">
          <dgm:prSet phldrT="[Text]" custT="1"/>
          <dgm:spPr/>
          <dgm: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dgm:t>
        </dgm:pt>
      </mc:Choice>
      <mc:Fallback xmlns="">
        <dgm:pt modelId="{7D1FC004-1226-47E4-AFAF-2DD00B7991C7}">
          <dgm:prSet phldrT="[Text]" custT="1"/>
          <dgm:spPr/>
          <dgm:t>
            <a:bodyPr/>
            <a:lstStyle/>
            <a:p>
              <a:r>
                <a:rPr lang="en-US" sz="2400" b="0" i="0">
                  <a:latin typeface="Cambria Math" panose="02040503050406030204" pitchFamily="18" charset="0"/>
                </a:rPr>
                <a:t>(𝑥_2,𝑦_2)</a:t>
              </a:r>
              <a:endParaRPr lang="en-US" sz="2400" dirty="0"/>
            </a:p>
          </dgm:t>
        </dgm:pt>
      </mc:Fallback>
    </mc:AlternateContent>
    <dgm:pt modelId="{02448713-41BB-415C-BBAD-E34C0FA8B8B3}" type="parTrans" cxnId="{FA13D179-7D6A-4BB8-A932-2DE4962BE866}">
      <dgm:prSet/>
      <dgm:spPr/>
      <dgm:t>
        <a:bodyPr/>
        <a:lstStyle/>
        <a:p>
          <a:endParaRPr lang="en-US"/>
        </a:p>
      </dgm:t>
    </dgm:pt>
    <dgm:pt modelId="{6E6D10E3-413C-4737-8BF9-D643395644C5}" type="sibTrans" cxnId="{FA13D179-7D6A-4BB8-A932-2DE4962BE866}">
      <dgm:prSet/>
      <dgm:spPr/>
      <dgm:t>
        <a:bodyPr/>
        <a:lstStyle/>
        <a:p>
          <a:endParaRPr lang="en-US"/>
        </a:p>
      </dgm:t>
    </dgm:pt>
    <mc:AlternateContent xmlns:mc="http://schemas.openxmlformats.org/markup-compatibility/2006" xmlns:a14="http://schemas.microsoft.com/office/drawing/2010/main">
      <mc:Choice Requires="a14">
        <dgm:pt modelId="{5AD8B745-1D58-4C84-8929-3C17B641B8DF}">
          <dgm:prSet phldrT="[Text]" custT="1"/>
          <dgm:spPr/>
          <dgm: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dgm:t>
        </dgm:pt>
      </mc:Choice>
      <mc:Fallback xmlns="">
        <dgm:pt modelId="{5AD8B745-1D58-4C84-8929-3C17B641B8DF}">
          <dgm:prSet phldrT="[Text]" custT="1"/>
          <dgm:spPr/>
          <dgm:t>
            <a:bodyPr/>
            <a:lstStyle/>
            <a:p>
              <a:r>
                <a:rPr lang="en-US" sz="2400" b="0" i="0">
                  <a:latin typeface="Cambria Math" panose="02040503050406030204" pitchFamily="18" charset="0"/>
                </a:rPr>
                <a:t>…</a:t>
              </a:r>
              <a:endParaRPr lang="en-US" sz="2400" dirty="0"/>
            </a:p>
          </dgm:t>
        </dgm:pt>
      </mc:Fallback>
    </mc:AlternateContent>
    <dgm:pt modelId="{ACBFCF34-B004-4ACA-AEF0-06D61DFC1058}" type="parTrans" cxnId="{B7BD0330-6238-4901-8D5A-DBAF961EBA6F}">
      <dgm:prSet/>
      <dgm:spPr/>
      <dgm:t>
        <a:bodyPr/>
        <a:lstStyle/>
        <a:p>
          <a:endParaRPr lang="en-US"/>
        </a:p>
      </dgm:t>
    </dgm:pt>
    <dgm:pt modelId="{B1102989-5EDD-433F-964F-E6CEE21CE236}" type="sibTrans" cxnId="{B7BD0330-6238-4901-8D5A-DBAF961EBA6F}">
      <dgm:prSet/>
      <dgm:spPr/>
      <dgm:t>
        <a:bodyPr/>
        <a:lstStyle/>
        <a:p>
          <a:endParaRPr lang="en-US"/>
        </a:p>
      </dgm:t>
    </dgm:pt>
    <mc:AlternateContent xmlns:mc="http://schemas.openxmlformats.org/markup-compatibility/2006" xmlns:a14="http://schemas.microsoft.com/office/drawing/2010/main">
      <mc:Choice Requires="a14">
        <dgm:pt modelId="{7F94B273-7405-4989-8AD2-9AA4168A2F69}">
          <dgm:prSet phldrT="[Text]" custT="1"/>
          <dgm:spPr/>
          <dgm: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sz="2400" dirty="0"/>
            </a:p>
          </dgm:t>
        </dgm:pt>
      </mc:Choice>
      <mc:Fallback xmlns="">
        <dgm:pt modelId="{7F94B273-7405-4989-8AD2-9AA4168A2F69}">
          <dgm:prSet phldrT="[Text]" custT="1"/>
          <dgm:spPr/>
          <dgm:t>
            <a:bodyPr/>
            <a:lstStyle/>
            <a:p>
              <a:r>
                <a:rPr lang="en-US" sz="2400" b="0" i="0">
                  <a:latin typeface="Cambria Math" panose="02040503050406030204" pitchFamily="18" charset="0"/>
                </a:rPr>
                <a:t>(𝑥_𝑛,𝑦_𝑛)</a:t>
              </a:r>
              <a:endParaRPr lang="en-US" sz="2400" dirty="0"/>
            </a:p>
          </dgm:t>
        </dgm:pt>
      </mc:Fallback>
    </mc:AlternateContent>
    <dgm:pt modelId="{9A8E95DE-39BC-41B0-90DB-FE573C95859F}" type="parTrans" cxnId="{7E46EB04-85AB-48BF-BD54-8A878312A71E}">
      <dgm:prSet/>
      <dgm:spPr/>
      <dgm:t>
        <a:bodyPr/>
        <a:lstStyle/>
        <a:p>
          <a:endParaRPr lang="en-US"/>
        </a:p>
      </dgm:t>
    </dgm:pt>
    <dgm:pt modelId="{B8B144A2-FF0F-4E4E-BA7E-6CAC206795A5}" type="sibTrans" cxnId="{7E46EB04-85AB-48BF-BD54-8A878312A71E}">
      <dgm:prSet/>
      <dgm:spPr/>
      <dgm:t>
        <a:bodyPr/>
        <a:lstStyle/>
        <a:p>
          <a:endParaRPr lang="en-US"/>
        </a:p>
      </dgm:t>
    </dgm:pt>
    <dgm:pt modelId="{069AFA94-000C-47BE-A711-C6FF7A13E6F0}" type="pres">
      <dgm:prSet presAssocID="{3FD37CCF-C294-4FA9-A5FB-41C4D0CA2F23}" presName="Name0" presStyleCnt="0">
        <dgm:presLayoutVars>
          <dgm:dir/>
          <dgm:animLvl val="lvl"/>
          <dgm:resizeHandles val="exact"/>
        </dgm:presLayoutVars>
      </dgm:prSet>
      <dgm:spPr/>
    </dgm:pt>
    <dgm:pt modelId="{7B4C50BC-08B4-46C1-9AAE-49E359DA7E35}" type="pres">
      <dgm:prSet presAssocID="{975D0220-C33C-4786-BA30-1AC7F79387EF}" presName="parTxOnly" presStyleLbl="node1" presStyleIdx="0" presStyleCnt="4">
        <dgm:presLayoutVars>
          <dgm:chMax val="0"/>
          <dgm:chPref val="0"/>
          <dgm:bulletEnabled val="1"/>
        </dgm:presLayoutVars>
      </dgm:prSet>
      <dgm:spPr/>
    </dgm:pt>
    <dgm:pt modelId="{CD270F2F-972C-4672-9694-09E9E717AA19}" type="pres">
      <dgm:prSet presAssocID="{4E1D8299-D214-4612-A43A-387133916D65}" presName="parTxOnlySpace" presStyleCnt="0"/>
      <dgm:spPr/>
    </dgm:pt>
    <dgm:pt modelId="{D584DABD-9BBA-47B6-BDEA-CF8FBA035923}" type="pres">
      <dgm:prSet presAssocID="{7D1FC004-1226-47E4-AFAF-2DD00B7991C7}" presName="parTxOnly" presStyleLbl="node1" presStyleIdx="1" presStyleCnt="4">
        <dgm:presLayoutVars>
          <dgm:chMax val="0"/>
          <dgm:chPref val="0"/>
          <dgm:bulletEnabled val="1"/>
        </dgm:presLayoutVars>
      </dgm:prSet>
      <dgm:spPr/>
    </dgm:pt>
    <dgm:pt modelId="{B639E13C-B9DB-414C-ADBA-CE8A72A4ED1A}" type="pres">
      <dgm:prSet presAssocID="{6E6D10E3-413C-4737-8BF9-D643395644C5}" presName="parTxOnlySpace" presStyleCnt="0"/>
      <dgm:spPr/>
    </dgm:pt>
    <dgm:pt modelId="{9F0C2DC5-D8D4-4059-A78B-B31FA292DAB4}" type="pres">
      <dgm:prSet presAssocID="{5AD8B745-1D58-4C84-8929-3C17B641B8DF}" presName="parTxOnly" presStyleLbl="node1" presStyleIdx="2" presStyleCnt="4">
        <dgm:presLayoutVars>
          <dgm:chMax val="0"/>
          <dgm:chPref val="0"/>
          <dgm:bulletEnabled val="1"/>
        </dgm:presLayoutVars>
      </dgm:prSet>
      <dgm:spPr/>
    </dgm:pt>
    <dgm:pt modelId="{920517FE-26E0-494D-B345-820E187ABA6C}" type="pres">
      <dgm:prSet presAssocID="{B1102989-5EDD-433F-964F-E6CEE21CE236}" presName="parTxOnlySpace" presStyleCnt="0"/>
      <dgm:spPr/>
    </dgm:pt>
    <dgm:pt modelId="{812129C1-C8C4-4398-B2EE-1B57A801D70F}" type="pres">
      <dgm:prSet presAssocID="{7F94B273-7405-4989-8AD2-9AA4168A2F69}" presName="parTxOnly" presStyleLbl="node1" presStyleIdx="3" presStyleCnt="4">
        <dgm:presLayoutVars>
          <dgm:chMax val="0"/>
          <dgm:chPref val="0"/>
          <dgm:bulletEnabled val="1"/>
        </dgm:presLayoutVars>
      </dgm:prSet>
      <dgm:spPr/>
    </dgm:pt>
  </dgm:ptLst>
  <dgm:cxnLst>
    <dgm:cxn modelId="{7E46EB04-85AB-48BF-BD54-8A878312A71E}" srcId="{3FD37CCF-C294-4FA9-A5FB-41C4D0CA2F23}" destId="{7F94B273-7405-4989-8AD2-9AA4168A2F69}" srcOrd="3" destOrd="0" parTransId="{9A8E95DE-39BC-41B0-90DB-FE573C95859F}" sibTransId="{B8B144A2-FF0F-4E4E-BA7E-6CAC206795A5}"/>
    <dgm:cxn modelId="{B7BD0330-6238-4901-8D5A-DBAF961EBA6F}" srcId="{3FD37CCF-C294-4FA9-A5FB-41C4D0CA2F23}" destId="{5AD8B745-1D58-4C84-8929-3C17B641B8DF}" srcOrd="2" destOrd="0" parTransId="{ACBFCF34-B004-4ACA-AEF0-06D61DFC1058}" sibTransId="{B1102989-5EDD-433F-964F-E6CEE21CE236}"/>
    <dgm:cxn modelId="{28149230-7AF4-420B-9D4F-215C3940CAB6}" srcId="{3FD37CCF-C294-4FA9-A5FB-41C4D0CA2F23}" destId="{975D0220-C33C-4786-BA30-1AC7F79387EF}" srcOrd="0" destOrd="0" parTransId="{02ED59C1-E977-46C7-A2A2-3AAC8F5188F5}" sibTransId="{4E1D8299-D214-4612-A43A-387133916D65}"/>
    <dgm:cxn modelId="{FA13D179-7D6A-4BB8-A932-2DE4962BE866}" srcId="{3FD37CCF-C294-4FA9-A5FB-41C4D0CA2F23}" destId="{7D1FC004-1226-47E4-AFAF-2DD00B7991C7}" srcOrd="1" destOrd="0" parTransId="{02448713-41BB-415C-BBAD-E34C0FA8B8B3}" sibTransId="{6E6D10E3-413C-4737-8BF9-D643395644C5}"/>
    <dgm:cxn modelId="{E7B7668F-1913-47A8-904C-702E8C124A34}" type="presOf" srcId="{975D0220-C33C-4786-BA30-1AC7F79387EF}" destId="{7B4C50BC-08B4-46C1-9AAE-49E359DA7E35}" srcOrd="0" destOrd="0" presId="urn:microsoft.com/office/officeart/2005/8/layout/chevron1"/>
    <dgm:cxn modelId="{CF273FB7-A81C-4E36-AAEA-AE60E99DF356}" type="presOf" srcId="{3FD37CCF-C294-4FA9-A5FB-41C4D0CA2F23}" destId="{069AFA94-000C-47BE-A711-C6FF7A13E6F0}" srcOrd="0" destOrd="0" presId="urn:microsoft.com/office/officeart/2005/8/layout/chevron1"/>
    <dgm:cxn modelId="{5703DEE2-CFAB-432B-ABE8-77FFC136E6C1}" type="presOf" srcId="{7F94B273-7405-4989-8AD2-9AA4168A2F69}" destId="{812129C1-C8C4-4398-B2EE-1B57A801D70F}" srcOrd="0" destOrd="0" presId="urn:microsoft.com/office/officeart/2005/8/layout/chevron1"/>
    <dgm:cxn modelId="{43B054E6-6AB2-4FD4-99F6-1154591A3358}" type="presOf" srcId="{7D1FC004-1226-47E4-AFAF-2DD00B7991C7}" destId="{D584DABD-9BBA-47B6-BDEA-CF8FBA035923}" srcOrd="0" destOrd="0" presId="urn:microsoft.com/office/officeart/2005/8/layout/chevron1"/>
    <dgm:cxn modelId="{1206B9FE-4461-4F3E-A4E2-D5FF0FCF4D24}" type="presOf" srcId="{5AD8B745-1D58-4C84-8929-3C17B641B8DF}" destId="{9F0C2DC5-D8D4-4059-A78B-B31FA292DAB4}" srcOrd="0" destOrd="0" presId="urn:microsoft.com/office/officeart/2005/8/layout/chevron1"/>
    <dgm:cxn modelId="{D55E12CD-6864-4BD5-AC34-83427B3F7AA3}" type="presParOf" srcId="{069AFA94-000C-47BE-A711-C6FF7A13E6F0}" destId="{7B4C50BC-08B4-46C1-9AAE-49E359DA7E35}" srcOrd="0" destOrd="0" presId="urn:microsoft.com/office/officeart/2005/8/layout/chevron1"/>
    <dgm:cxn modelId="{35F16A17-6BC8-4487-A803-12FA8DC16E7F}" type="presParOf" srcId="{069AFA94-000C-47BE-A711-C6FF7A13E6F0}" destId="{CD270F2F-972C-4672-9694-09E9E717AA19}" srcOrd="1" destOrd="0" presId="urn:microsoft.com/office/officeart/2005/8/layout/chevron1"/>
    <dgm:cxn modelId="{EF42E067-23FE-4968-BF81-F0C15C6B90A3}" type="presParOf" srcId="{069AFA94-000C-47BE-A711-C6FF7A13E6F0}" destId="{D584DABD-9BBA-47B6-BDEA-CF8FBA035923}" srcOrd="2" destOrd="0" presId="urn:microsoft.com/office/officeart/2005/8/layout/chevron1"/>
    <dgm:cxn modelId="{9918B967-369C-4B8F-B93C-BD50C639C8B3}" type="presParOf" srcId="{069AFA94-000C-47BE-A711-C6FF7A13E6F0}" destId="{B639E13C-B9DB-414C-ADBA-CE8A72A4ED1A}" srcOrd="3" destOrd="0" presId="urn:microsoft.com/office/officeart/2005/8/layout/chevron1"/>
    <dgm:cxn modelId="{E8D1207B-CD83-4796-9161-FB8085465933}" type="presParOf" srcId="{069AFA94-000C-47BE-A711-C6FF7A13E6F0}" destId="{9F0C2DC5-D8D4-4059-A78B-B31FA292DAB4}" srcOrd="4" destOrd="0" presId="urn:microsoft.com/office/officeart/2005/8/layout/chevron1"/>
    <dgm:cxn modelId="{B4E9B937-DC00-485E-A304-4B22B6AD34C2}" type="presParOf" srcId="{069AFA94-000C-47BE-A711-C6FF7A13E6F0}" destId="{920517FE-26E0-494D-B345-820E187ABA6C}" srcOrd="5" destOrd="0" presId="urn:microsoft.com/office/officeart/2005/8/layout/chevron1"/>
    <dgm:cxn modelId="{B8D54A5F-6C5A-4E33-9DE4-AADE7C0D6928}" type="presParOf" srcId="{069AFA94-000C-47BE-A711-C6FF7A13E6F0}" destId="{812129C1-C8C4-4398-B2EE-1B57A801D70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20D962-5670-42CA-997C-9F9A23382A88}" type="doc">
      <dgm:prSet loTypeId="urn:microsoft.com/office/officeart/2008/layout/PictureStrips" loCatId="picture" qsTypeId="urn:microsoft.com/office/officeart/2005/8/quickstyle/3d5" qsCatId="3D"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81833844-4867-4833-A88C-B57ACFCCAAC5}">
          <dgm:prSet phldrT="[Text]" custT="1"/>
          <dgm:spPr/>
          <dgm: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𝑀𝑆</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𝐸</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sSup>
                      <m:sSupPr>
                        <m:ctrlPr>
                          <a:rPr lang="en-US" sz="900" b="0" i="1" smtClean="0">
                            <a:latin typeface="Cambria Math" panose="02040503050406030204" pitchFamily="18" charset="0"/>
                          </a:rPr>
                        </m:ctrlPr>
                      </m:sSupPr>
                      <m:e>
                        <m:d>
                          <m:dPr>
                            <m:ctrlPr>
                              <a:rPr lang="en-US" sz="900" b="0" i="1" smtClean="0">
                                <a:latin typeface="Cambria Math" panose="02040503050406030204" pitchFamily="18" charset="0"/>
                              </a:rPr>
                            </m:ctrlPr>
                          </m:d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acc>
                              <m:accPr>
                                <m:chr m:val="̂"/>
                                <m:ctrlPr>
                                  <a:rPr lang="en-US" sz="900" b="0" i="1" smtClean="0">
                                    <a:latin typeface="Cambria Math" panose="02040503050406030204" pitchFamily="18" charset="0"/>
                                  </a:rPr>
                                </m:ctrlPr>
                              </m:acc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1</m:t>
                                    </m:r>
                                  </m:sub>
                                </m:sSub>
                              </m:e>
                            </m:acc>
                          </m:e>
                        </m:d>
                      </m:e>
                      <m:sup>
                        <m:r>
                          <a:rPr lang="en-US" sz="900" b="0" i="1" smtClean="0">
                            <a:latin typeface="Cambria Math" panose="02040503050406030204" pitchFamily="18" charset="0"/>
                          </a:rPr>
                          <m:t>2</m:t>
                        </m:r>
                      </m:sup>
                    </m:sSup>
                  </m:oMath>
                </m:oMathPara>
              </a14:m>
              <a:endParaRPr lang="en-US" sz="900" b="0" dirty="0"/>
            </a:p>
          </dgm:t>
        </dgm:pt>
      </mc:Choice>
      <mc:Fallback xmlns="">
        <dgm:pt modelId="{81833844-4867-4833-A88C-B57ACFCCAAC5}">
          <dgm:prSet phldrT="[Text]" custT="1"/>
          <dgm:spPr/>
          <dgm:t>
            <a:bodyPr/>
            <a:lstStyle/>
            <a:p>
              <a:r>
                <a:rPr lang="en-US" sz="900" b="0" i="0">
                  <a:latin typeface="Cambria Math" panose="02040503050406030204" pitchFamily="18" charset="0"/>
                </a:rPr>
                <a:t>𝑀𝑆𝐸_1=(𝑦_1−(𝑦_1 ) ̂ )^2</a:t>
              </a:r>
              <a:endParaRPr lang="en-US" sz="900" b="0" dirty="0"/>
            </a:p>
          </dgm:t>
        </dgm:pt>
      </mc:Fallback>
    </mc:AlternateContent>
    <dgm:pt modelId="{9D846C40-4E0F-4B4C-A9AC-6D9735A11818}" type="parTrans" cxnId="{6E208994-BA63-4FAA-94D5-5420A93365A8}">
      <dgm:prSet/>
      <dgm:spPr/>
      <dgm:t>
        <a:bodyPr/>
        <a:lstStyle/>
        <a:p>
          <a:endParaRPr lang="en-US"/>
        </a:p>
      </dgm:t>
    </dgm:pt>
    <dgm:pt modelId="{781862F9-3692-4C36-90AD-95494B3EA46E}" type="sibTrans" cxnId="{6E208994-BA63-4FAA-94D5-5420A93365A8}">
      <dgm:prSet/>
      <dgm:spPr/>
      <dgm:t>
        <a:bodyPr/>
        <a:lstStyle/>
        <a:p>
          <a:endParaRPr lang="en-US"/>
        </a:p>
      </dgm:t>
    </dgm:pt>
    <mc:AlternateContent xmlns:mc="http://schemas.openxmlformats.org/markup-compatibility/2006" xmlns:a14="http://schemas.microsoft.com/office/drawing/2010/main">
      <mc:Choice Requires="a14">
        <dgm:pt modelId="{54759ED4-402F-4B3F-A7CB-6BBE4F79FDBE}">
          <dgm:prSet phldrT="[Text]" custT="1"/>
          <dgm:spPr/>
          <dgm: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𝑀𝑆</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𝐸</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sSup>
                      <m:sSupPr>
                        <m:ctrlPr>
                          <a:rPr lang="en-US" sz="900" b="0" i="1" smtClean="0">
                            <a:latin typeface="Cambria Math" panose="02040503050406030204" pitchFamily="18" charset="0"/>
                          </a:rPr>
                        </m:ctrlPr>
                      </m:sSupPr>
                      <m:e>
                        <m:d>
                          <m:dPr>
                            <m:ctrlPr>
                              <a:rPr lang="en-US" sz="900" b="0" i="1" smtClean="0">
                                <a:latin typeface="Cambria Math" panose="02040503050406030204" pitchFamily="18" charset="0"/>
                              </a:rPr>
                            </m:ctrlPr>
                          </m:d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2</m:t>
                                </m:r>
                              </m:sub>
                            </m:sSub>
                            <m:r>
                              <a:rPr lang="en-US" sz="900" b="0" i="1" smtClean="0">
                                <a:latin typeface="Cambria Math" panose="02040503050406030204" pitchFamily="18" charset="0"/>
                              </a:rPr>
                              <m:t>−</m:t>
                            </m:r>
                            <m:acc>
                              <m:accPr>
                                <m:chr m:val="̂"/>
                                <m:ctrlPr>
                                  <a:rPr lang="en-US" sz="900" b="0" i="1" smtClean="0">
                                    <a:latin typeface="Cambria Math" panose="02040503050406030204" pitchFamily="18" charset="0"/>
                                  </a:rPr>
                                </m:ctrlPr>
                              </m:acc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2</m:t>
                                    </m:r>
                                  </m:sub>
                                </m:sSub>
                              </m:e>
                            </m:acc>
                          </m:e>
                        </m:d>
                      </m:e>
                      <m:sup>
                        <m:r>
                          <a:rPr lang="en-US" sz="900" b="0" i="1" smtClean="0">
                            <a:latin typeface="Cambria Math" panose="02040503050406030204" pitchFamily="18" charset="0"/>
                          </a:rPr>
                          <m:t>2</m:t>
                        </m:r>
                      </m:sup>
                    </m:sSup>
                  </m:oMath>
                </m:oMathPara>
              </a14:m>
              <a:endParaRPr lang="en-US" sz="900" dirty="0"/>
            </a:p>
          </dgm:t>
        </dgm:pt>
      </mc:Choice>
      <mc:Fallback xmlns="">
        <dgm:pt modelId="{54759ED4-402F-4B3F-A7CB-6BBE4F79FDBE}">
          <dgm:prSet phldrT="[Text]" custT="1"/>
          <dgm:spPr/>
          <dgm:t>
            <a:bodyPr/>
            <a:lstStyle/>
            <a:p>
              <a:r>
                <a:rPr lang="en-US" sz="900" b="0" i="0">
                  <a:latin typeface="Cambria Math" panose="02040503050406030204" pitchFamily="18" charset="0"/>
                </a:rPr>
                <a:t>𝑀𝑆𝐸_2=(𝑦_2−(𝑦_2 ) ̂ )^2</a:t>
              </a:r>
              <a:endParaRPr lang="en-US" sz="900" dirty="0"/>
            </a:p>
          </dgm:t>
        </dgm:pt>
      </mc:Fallback>
    </mc:AlternateContent>
    <dgm:pt modelId="{205A3996-9842-4054-A193-467D716018CB}" type="parTrans" cxnId="{5D6FD652-0814-4907-B4FF-951539E89A81}">
      <dgm:prSet/>
      <dgm:spPr/>
      <dgm:t>
        <a:bodyPr/>
        <a:lstStyle/>
        <a:p>
          <a:endParaRPr lang="en-US"/>
        </a:p>
      </dgm:t>
    </dgm:pt>
    <dgm:pt modelId="{9EBE5DE2-53A8-4860-809B-71E505EC2075}" type="sibTrans" cxnId="{5D6FD652-0814-4907-B4FF-951539E89A81}">
      <dgm:prSet/>
      <dgm:spPr/>
      <dgm:t>
        <a:bodyPr/>
        <a:lstStyle/>
        <a:p>
          <a:endParaRPr lang="en-US"/>
        </a:p>
      </dgm:t>
    </dgm:pt>
    <mc:AlternateContent xmlns:mc="http://schemas.openxmlformats.org/markup-compatibility/2006" xmlns:a14="http://schemas.microsoft.com/office/drawing/2010/main">
      <mc:Choice Requires="a14">
        <dgm:pt modelId="{F72C839E-86E6-4188-8F9C-A9AF323BF2DE}">
          <dgm:prSet phldrT="[Text]" custT="1"/>
          <dgm:spPr/>
          <dgm: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𝑀𝑆</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𝐸</m:t>
                        </m:r>
                      </m:e>
                      <m:sub>
                        <m:r>
                          <a:rPr lang="en-US" sz="900" b="0" i="1" smtClean="0">
                            <a:latin typeface="Cambria Math" panose="02040503050406030204" pitchFamily="18" charset="0"/>
                          </a:rPr>
                          <m:t>𝑛</m:t>
                        </m:r>
                      </m:sub>
                    </m:sSub>
                    <m:r>
                      <a:rPr lang="en-US" sz="900" b="0" i="1" smtClean="0">
                        <a:latin typeface="Cambria Math" panose="02040503050406030204" pitchFamily="18" charset="0"/>
                      </a:rPr>
                      <m:t>=</m:t>
                    </m:r>
                    <m:sSup>
                      <m:sSupPr>
                        <m:ctrlPr>
                          <a:rPr lang="en-US" sz="900" b="0" i="1" smtClean="0">
                            <a:latin typeface="Cambria Math" panose="02040503050406030204" pitchFamily="18" charset="0"/>
                          </a:rPr>
                        </m:ctrlPr>
                      </m:sSupPr>
                      <m:e>
                        <m:d>
                          <m:dPr>
                            <m:ctrlPr>
                              <a:rPr lang="en-US" sz="900" b="0" i="1" smtClean="0">
                                <a:latin typeface="Cambria Math" panose="02040503050406030204" pitchFamily="18" charset="0"/>
                              </a:rPr>
                            </m:ctrlPr>
                          </m:d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1</m:t>
                                </m:r>
                              </m:sub>
                            </m:sSub>
                            <m:r>
                              <a:rPr lang="en-US" sz="900" b="0" i="1" smtClean="0">
                                <a:latin typeface="Cambria Math" panose="02040503050406030204" pitchFamily="18" charset="0"/>
                              </a:rPr>
                              <m:t>−</m:t>
                            </m:r>
                            <m:acc>
                              <m:accPr>
                                <m:chr m:val="̂"/>
                                <m:ctrlPr>
                                  <a:rPr lang="en-US" sz="900" b="0" i="1" smtClean="0">
                                    <a:latin typeface="Cambria Math" panose="02040503050406030204" pitchFamily="18" charset="0"/>
                                  </a:rPr>
                                </m:ctrlPr>
                              </m:acc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𝑛</m:t>
                                    </m:r>
                                  </m:sub>
                                </m:sSub>
                              </m:e>
                            </m:acc>
                          </m:e>
                        </m:d>
                      </m:e>
                      <m:sup>
                        <m:r>
                          <a:rPr lang="en-US" sz="900" b="0" i="1" smtClean="0">
                            <a:latin typeface="Cambria Math" panose="02040503050406030204" pitchFamily="18" charset="0"/>
                          </a:rPr>
                          <m:t>2</m:t>
                        </m:r>
                      </m:sup>
                    </m:sSup>
                  </m:oMath>
                </m:oMathPara>
              </a14:m>
              <a:endParaRPr lang="en-US" sz="900" dirty="0"/>
            </a:p>
          </dgm:t>
        </dgm:pt>
      </mc:Choice>
      <mc:Fallback xmlns="">
        <dgm:pt modelId="{F72C839E-86E6-4188-8F9C-A9AF323BF2DE}">
          <dgm:prSet phldrT="[Text]" custT="1"/>
          <dgm:spPr/>
          <dgm:t>
            <a:bodyPr/>
            <a:lstStyle/>
            <a:p>
              <a:r>
                <a:rPr lang="en-US" sz="900" b="0" i="0">
                  <a:latin typeface="Cambria Math" panose="02040503050406030204" pitchFamily="18" charset="0"/>
                </a:rPr>
                <a:t>𝑀𝑆𝐸_𝑛=(𝑦_1−(𝑦_𝑛 ) ̂ )^2</a:t>
              </a:r>
              <a:endParaRPr lang="en-US" sz="900" dirty="0"/>
            </a:p>
          </dgm:t>
        </dgm:pt>
      </mc:Fallback>
    </mc:AlternateContent>
    <dgm:pt modelId="{8FFBF9C1-54DD-49A7-AFEC-32EA42AC3732}" type="parTrans" cxnId="{EA60C4E4-4224-447C-9CAB-D6B92F4B3F3F}">
      <dgm:prSet/>
      <dgm:spPr/>
      <dgm:t>
        <a:bodyPr/>
        <a:lstStyle/>
        <a:p>
          <a:endParaRPr lang="en-US"/>
        </a:p>
      </dgm:t>
    </dgm:pt>
    <dgm:pt modelId="{4619CBE7-C455-44D6-AF03-59DE74BFDFF4}" type="sibTrans" cxnId="{EA60C4E4-4224-447C-9CAB-D6B92F4B3F3F}">
      <dgm:prSet/>
      <dgm:spPr/>
      <dgm:t>
        <a:bodyPr/>
        <a:lstStyle/>
        <a:p>
          <a:endParaRPr lang="en-US"/>
        </a:p>
      </dgm:t>
    </dgm:pt>
    <mc:AlternateContent xmlns:mc="http://schemas.openxmlformats.org/markup-compatibility/2006" xmlns:a14="http://schemas.microsoft.com/office/drawing/2010/main">
      <mc:Choice Requires="a14">
        <dgm:pt modelId="{04581ED8-75AB-432E-9515-F93611E2B1F6}">
          <dgm:prSet phldrT="[Text]" custT="1"/>
          <dgm:spPr/>
          <dgm: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𝑀𝑆</m:t>
                    </m:r>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𝐸</m:t>
                        </m:r>
                      </m:e>
                      <m:sub>
                        <m:r>
                          <a:rPr lang="en-US" sz="900" b="0" i="1" smtClean="0">
                            <a:latin typeface="Cambria Math" panose="02040503050406030204" pitchFamily="18" charset="0"/>
                          </a:rPr>
                          <m:t>3</m:t>
                        </m:r>
                      </m:sub>
                    </m:sSub>
                    <m:r>
                      <a:rPr lang="en-US" sz="900" b="0" i="1" smtClean="0">
                        <a:latin typeface="Cambria Math" panose="02040503050406030204" pitchFamily="18" charset="0"/>
                      </a:rPr>
                      <m:t>=</m:t>
                    </m:r>
                    <m:sSup>
                      <m:sSupPr>
                        <m:ctrlPr>
                          <a:rPr lang="en-US" sz="900" b="0" i="1" smtClean="0">
                            <a:latin typeface="Cambria Math" panose="02040503050406030204" pitchFamily="18" charset="0"/>
                          </a:rPr>
                        </m:ctrlPr>
                      </m:sSupPr>
                      <m:e>
                        <m:d>
                          <m:dPr>
                            <m:ctrlPr>
                              <a:rPr lang="en-US" sz="900" b="0" i="1" smtClean="0">
                                <a:latin typeface="Cambria Math" panose="02040503050406030204" pitchFamily="18" charset="0"/>
                              </a:rPr>
                            </m:ctrlPr>
                          </m:d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3</m:t>
                                </m:r>
                              </m:sub>
                            </m:sSub>
                            <m:r>
                              <a:rPr lang="en-US" sz="900" b="0" i="1" smtClean="0">
                                <a:latin typeface="Cambria Math" panose="02040503050406030204" pitchFamily="18" charset="0"/>
                              </a:rPr>
                              <m:t>−</m:t>
                            </m:r>
                            <m:acc>
                              <m:accPr>
                                <m:chr m:val="̂"/>
                                <m:ctrlPr>
                                  <a:rPr lang="en-US" sz="900" b="0" i="1" smtClean="0">
                                    <a:latin typeface="Cambria Math" panose="02040503050406030204" pitchFamily="18" charset="0"/>
                                  </a:rPr>
                                </m:ctrlPr>
                              </m:accPr>
                              <m:e>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𝑦</m:t>
                                    </m:r>
                                  </m:e>
                                  <m:sub>
                                    <m:r>
                                      <a:rPr lang="en-US" sz="900" b="0" i="1" smtClean="0">
                                        <a:latin typeface="Cambria Math" panose="02040503050406030204" pitchFamily="18" charset="0"/>
                                      </a:rPr>
                                      <m:t>3</m:t>
                                    </m:r>
                                  </m:sub>
                                </m:sSub>
                              </m:e>
                            </m:acc>
                          </m:e>
                        </m:d>
                      </m:e>
                      <m:sup>
                        <m:r>
                          <a:rPr lang="en-US" sz="900" b="0" i="1" smtClean="0">
                            <a:latin typeface="Cambria Math" panose="02040503050406030204" pitchFamily="18" charset="0"/>
                          </a:rPr>
                          <m:t>2</m:t>
                        </m:r>
                      </m:sup>
                    </m:sSup>
                  </m:oMath>
                </m:oMathPara>
              </a14:m>
              <a:endParaRPr lang="en-US" sz="900" dirty="0"/>
            </a:p>
          </dgm:t>
        </dgm:pt>
      </mc:Choice>
      <mc:Fallback xmlns="">
        <dgm:pt modelId="{04581ED8-75AB-432E-9515-F93611E2B1F6}">
          <dgm:prSet phldrT="[Text]" custT="1"/>
          <dgm:spPr/>
          <dgm:t>
            <a:bodyPr/>
            <a:lstStyle/>
            <a:p>
              <a:r>
                <a:rPr lang="en-US" sz="900" b="0" i="0">
                  <a:latin typeface="Cambria Math" panose="02040503050406030204" pitchFamily="18" charset="0"/>
                </a:rPr>
                <a:t>𝑀𝑆𝐸_3=(𝑦_3−(𝑦_3 ) ̂ )^2</a:t>
              </a:r>
              <a:endParaRPr lang="en-US" sz="900" dirty="0"/>
            </a:p>
          </dgm:t>
        </dgm:pt>
      </mc:Fallback>
    </mc:AlternateContent>
    <dgm:pt modelId="{FCC0F1D9-369A-4333-8539-BEE410440117}" type="parTrans" cxnId="{00B2261B-7284-4678-9428-49DDCEC6D4C1}">
      <dgm:prSet/>
      <dgm:spPr/>
      <dgm:t>
        <a:bodyPr/>
        <a:lstStyle/>
        <a:p>
          <a:endParaRPr lang="en-US"/>
        </a:p>
      </dgm:t>
    </dgm:pt>
    <dgm:pt modelId="{95B9C557-C5B1-437A-A7C2-8A0C7DBBB9DB}" type="sibTrans" cxnId="{00B2261B-7284-4678-9428-49DDCEC6D4C1}">
      <dgm:prSet/>
      <dgm:spPr/>
      <dgm:t>
        <a:bodyPr/>
        <a:lstStyle/>
        <a:p>
          <a:endParaRPr lang="en-US"/>
        </a:p>
      </dgm:t>
    </dgm:pt>
    <dgm:pt modelId="{F869B544-5210-4369-B2F1-E3E1280B2CAD}" type="pres">
      <dgm:prSet presAssocID="{3920D962-5670-42CA-997C-9F9A23382A88}" presName="Name0" presStyleCnt="0">
        <dgm:presLayoutVars>
          <dgm:dir/>
          <dgm:resizeHandles val="exact"/>
        </dgm:presLayoutVars>
      </dgm:prSet>
      <dgm:spPr/>
    </dgm:pt>
    <dgm:pt modelId="{10392287-B624-4C9B-A081-714CEBABB866}" type="pres">
      <dgm:prSet presAssocID="{81833844-4867-4833-A88C-B57ACFCCAAC5}" presName="composite" presStyleCnt="0"/>
      <dgm:spPr/>
    </dgm:pt>
    <dgm:pt modelId="{1B0651EA-A504-4DE9-A4A7-FC3A32A2EDEB}" type="pres">
      <dgm:prSet presAssocID="{81833844-4867-4833-A88C-B57ACFCCAAC5}" presName="rect1" presStyleLbl="trAlignAcc1" presStyleIdx="0" presStyleCnt="4" custScaleY="43274" custLinFactNeighborY="3743">
        <dgm:presLayoutVars>
          <dgm:bulletEnabled val="1"/>
        </dgm:presLayoutVars>
      </dgm:prSet>
      <dgm:spPr/>
    </dgm:pt>
    <dgm:pt modelId="{10F71CF1-BEC3-4256-8C60-F6D9D2302B55}" type="pres">
      <dgm:prSet presAssocID="{81833844-4867-4833-A88C-B57ACFCCAAC5}" presName="rect2" presStyleLbl="fgImgPlace1" presStyleIdx="0" presStyleCnt="4" custScaleY="77875"/>
      <dgm:spPr/>
    </dgm:pt>
    <dgm:pt modelId="{0035A7DA-3E03-496E-A532-592A8691CA7E}" type="pres">
      <dgm:prSet presAssocID="{781862F9-3692-4C36-90AD-95494B3EA46E}" presName="sibTrans" presStyleCnt="0"/>
      <dgm:spPr/>
    </dgm:pt>
    <dgm:pt modelId="{9612CCFD-EDB2-4B91-BCE3-5DDB7A1FC7CE}" type="pres">
      <dgm:prSet presAssocID="{54759ED4-402F-4B3F-A7CB-6BBE4F79FDBE}" presName="composite" presStyleCnt="0"/>
      <dgm:spPr/>
    </dgm:pt>
    <dgm:pt modelId="{CC5A8F7F-B304-4B78-BC84-EE7EE63C701E}" type="pres">
      <dgm:prSet presAssocID="{54759ED4-402F-4B3F-A7CB-6BBE4F79FDBE}" presName="rect1" presStyleLbl="trAlignAcc1" presStyleIdx="1" presStyleCnt="4" custScaleY="42407" custLinFactNeighborX="1762" custLinFactNeighborY="-3424">
        <dgm:presLayoutVars>
          <dgm:bulletEnabled val="1"/>
        </dgm:presLayoutVars>
      </dgm:prSet>
      <dgm:spPr/>
    </dgm:pt>
    <dgm:pt modelId="{2BF5996F-FFE4-40F7-80E8-D055769576A9}" type="pres">
      <dgm:prSet presAssocID="{54759ED4-402F-4B3F-A7CB-6BBE4F79FDBE}" presName="rect2" presStyleLbl="fgImgPlace1" presStyleIdx="1" presStyleCnt="4" custScaleY="89971"/>
      <dgm:spPr/>
    </dgm:pt>
    <dgm:pt modelId="{8BA3EE34-F316-41F2-BC56-D8049284A70E}" type="pres">
      <dgm:prSet presAssocID="{9EBE5DE2-53A8-4860-809B-71E505EC2075}" presName="sibTrans" presStyleCnt="0"/>
      <dgm:spPr/>
    </dgm:pt>
    <dgm:pt modelId="{8BF00DB1-A4E5-4F36-9E50-316726FF6B34}" type="pres">
      <dgm:prSet presAssocID="{04581ED8-75AB-432E-9515-F93611E2B1F6}" presName="composite" presStyleCnt="0"/>
      <dgm:spPr/>
    </dgm:pt>
    <dgm:pt modelId="{034C7B12-38E8-4D4C-AAA3-D98484F6F3CA}" type="pres">
      <dgm:prSet presAssocID="{04581ED8-75AB-432E-9515-F93611E2B1F6}" presName="rect1" presStyleLbl="trAlignAcc1" presStyleIdx="2" presStyleCnt="4" custScaleY="61785" custLinFactNeighborX="2900" custLinFactNeighborY="-10656">
        <dgm:presLayoutVars>
          <dgm:bulletEnabled val="1"/>
        </dgm:presLayoutVars>
      </dgm:prSet>
      <dgm:spPr/>
    </dgm:pt>
    <dgm:pt modelId="{84837701-CD50-4FFD-BCB4-A2CEC6796290}" type="pres">
      <dgm:prSet presAssocID="{04581ED8-75AB-432E-9515-F93611E2B1F6}" presName="rect2" presStyleLbl="fgImgPlace1" presStyleIdx="2" presStyleCnt="4" custScaleY="79600" custLinFactNeighborX="1091" custLinFactNeighborY="-5675"/>
      <dgm:spPr/>
    </dgm:pt>
    <dgm:pt modelId="{904E0A4D-4050-4D09-B2AE-34D74DF02462}" type="pres">
      <dgm:prSet presAssocID="{95B9C557-C5B1-437A-A7C2-8A0C7DBBB9DB}" presName="sibTrans" presStyleCnt="0"/>
      <dgm:spPr/>
    </dgm:pt>
    <dgm:pt modelId="{DCFE4EB3-A3FC-45FB-A1B7-556D685CB5CE}" type="pres">
      <dgm:prSet presAssocID="{F72C839E-86E6-4188-8F9C-A9AF323BF2DE}" presName="composite" presStyleCnt="0"/>
      <dgm:spPr/>
    </dgm:pt>
    <dgm:pt modelId="{32370FF2-5F84-47DC-A782-F6FCB9319878}" type="pres">
      <dgm:prSet presAssocID="{F72C839E-86E6-4188-8F9C-A9AF323BF2DE}" presName="rect1" presStyleLbl="trAlignAcc1" presStyleIdx="3" presStyleCnt="4" custScaleY="39992">
        <dgm:presLayoutVars>
          <dgm:bulletEnabled val="1"/>
        </dgm:presLayoutVars>
      </dgm:prSet>
      <dgm:spPr/>
    </dgm:pt>
    <dgm:pt modelId="{EE28F647-71F8-480D-9BCF-F19A22115388}" type="pres">
      <dgm:prSet presAssocID="{F72C839E-86E6-4188-8F9C-A9AF323BF2DE}" presName="rect2" presStyleLbl="fgImgPlace1" presStyleIdx="3" presStyleCnt="4" custScaleY="88218"/>
      <dgm:spPr/>
    </dgm:pt>
  </dgm:ptLst>
  <dgm:cxnLst>
    <dgm:cxn modelId="{00B2261B-7284-4678-9428-49DDCEC6D4C1}" srcId="{3920D962-5670-42CA-997C-9F9A23382A88}" destId="{04581ED8-75AB-432E-9515-F93611E2B1F6}" srcOrd="2" destOrd="0" parTransId="{FCC0F1D9-369A-4333-8539-BEE410440117}" sibTransId="{95B9C557-C5B1-437A-A7C2-8A0C7DBBB9DB}"/>
    <dgm:cxn modelId="{1C2E9525-A6D9-49F2-B2DF-601523320BED}" type="presOf" srcId="{81833844-4867-4833-A88C-B57ACFCCAAC5}" destId="{1B0651EA-A504-4DE9-A4A7-FC3A32A2EDEB}" srcOrd="0" destOrd="0" presId="urn:microsoft.com/office/officeart/2008/layout/PictureStrips"/>
    <dgm:cxn modelId="{01276E33-CA85-4C8F-962F-D2E790A5C36D}" type="presOf" srcId="{54759ED4-402F-4B3F-A7CB-6BBE4F79FDBE}" destId="{CC5A8F7F-B304-4B78-BC84-EE7EE63C701E}" srcOrd="0" destOrd="0" presId="urn:microsoft.com/office/officeart/2008/layout/PictureStrips"/>
    <dgm:cxn modelId="{5D6FD652-0814-4907-B4FF-951539E89A81}" srcId="{3920D962-5670-42CA-997C-9F9A23382A88}" destId="{54759ED4-402F-4B3F-A7CB-6BBE4F79FDBE}" srcOrd="1" destOrd="0" parTransId="{205A3996-9842-4054-A193-467D716018CB}" sibTransId="{9EBE5DE2-53A8-4860-809B-71E505EC2075}"/>
    <dgm:cxn modelId="{0777E090-92AC-45DB-B994-6CDF54B54070}" type="presOf" srcId="{F72C839E-86E6-4188-8F9C-A9AF323BF2DE}" destId="{32370FF2-5F84-47DC-A782-F6FCB9319878}" srcOrd="0" destOrd="0" presId="urn:microsoft.com/office/officeart/2008/layout/PictureStrips"/>
    <dgm:cxn modelId="{C8DFCF92-B604-449F-8202-C952DC8CABBB}" type="presOf" srcId="{04581ED8-75AB-432E-9515-F93611E2B1F6}" destId="{034C7B12-38E8-4D4C-AAA3-D98484F6F3CA}" srcOrd="0" destOrd="0" presId="urn:microsoft.com/office/officeart/2008/layout/PictureStrips"/>
    <dgm:cxn modelId="{6E208994-BA63-4FAA-94D5-5420A93365A8}" srcId="{3920D962-5670-42CA-997C-9F9A23382A88}" destId="{81833844-4867-4833-A88C-B57ACFCCAAC5}" srcOrd="0" destOrd="0" parTransId="{9D846C40-4E0F-4B4C-A9AC-6D9735A11818}" sibTransId="{781862F9-3692-4C36-90AD-95494B3EA46E}"/>
    <dgm:cxn modelId="{EA60C4E4-4224-447C-9CAB-D6B92F4B3F3F}" srcId="{3920D962-5670-42CA-997C-9F9A23382A88}" destId="{F72C839E-86E6-4188-8F9C-A9AF323BF2DE}" srcOrd="3" destOrd="0" parTransId="{8FFBF9C1-54DD-49A7-AFEC-32EA42AC3732}" sibTransId="{4619CBE7-C455-44D6-AF03-59DE74BFDFF4}"/>
    <dgm:cxn modelId="{FF0846EE-34FE-449A-93B9-2F66970660E9}" type="presOf" srcId="{3920D962-5670-42CA-997C-9F9A23382A88}" destId="{F869B544-5210-4369-B2F1-E3E1280B2CAD}" srcOrd="0" destOrd="0" presId="urn:microsoft.com/office/officeart/2008/layout/PictureStrips"/>
    <dgm:cxn modelId="{1E69AB3C-B733-4172-A242-CF8B29098EA9}" type="presParOf" srcId="{F869B544-5210-4369-B2F1-E3E1280B2CAD}" destId="{10392287-B624-4C9B-A081-714CEBABB866}" srcOrd="0" destOrd="0" presId="urn:microsoft.com/office/officeart/2008/layout/PictureStrips"/>
    <dgm:cxn modelId="{D9B22945-EFA7-463F-A66F-2AA524D0FEDC}" type="presParOf" srcId="{10392287-B624-4C9B-A081-714CEBABB866}" destId="{1B0651EA-A504-4DE9-A4A7-FC3A32A2EDEB}" srcOrd="0" destOrd="0" presId="urn:microsoft.com/office/officeart/2008/layout/PictureStrips"/>
    <dgm:cxn modelId="{21DE333F-DB89-44DB-9089-F8823DE42679}" type="presParOf" srcId="{10392287-B624-4C9B-A081-714CEBABB866}" destId="{10F71CF1-BEC3-4256-8C60-F6D9D2302B55}" srcOrd="1" destOrd="0" presId="urn:microsoft.com/office/officeart/2008/layout/PictureStrips"/>
    <dgm:cxn modelId="{1E4F6D12-F33A-41CC-A6CD-BEF2272EFF11}" type="presParOf" srcId="{F869B544-5210-4369-B2F1-E3E1280B2CAD}" destId="{0035A7DA-3E03-496E-A532-592A8691CA7E}" srcOrd="1" destOrd="0" presId="urn:microsoft.com/office/officeart/2008/layout/PictureStrips"/>
    <dgm:cxn modelId="{5A2EEF62-499A-40D9-90E1-BC346C782AB7}" type="presParOf" srcId="{F869B544-5210-4369-B2F1-E3E1280B2CAD}" destId="{9612CCFD-EDB2-4B91-BCE3-5DDB7A1FC7CE}" srcOrd="2" destOrd="0" presId="urn:microsoft.com/office/officeart/2008/layout/PictureStrips"/>
    <dgm:cxn modelId="{9D27E32C-B70C-41CB-8509-834319233F4B}" type="presParOf" srcId="{9612CCFD-EDB2-4B91-BCE3-5DDB7A1FC7CE}" destId="{CC5A8F7F-B304-4B78-BC84-EE7EE63C701E}" srcOrd="0" destOrd="0" presId="urn:microsoft.com/office/officeart/2008/layout/PictureStrips"/>
    <dgm:cxn modelId="{05246D85-6EAD-4121-A4A9-26739D626E96}" type="presParOf" srcId="{9612CCFD-EDB2-4B91-BCE3-5DDB7A1FC7CE}" destId="{2BF5996F-FFE4-40F7-80E8-D055769576A9}" srcOrd="1" destOrd="0" presId="urn:microsoft.com/office/officeart/2008/layout/PictureStrips"/>
    <dgm:cxn modelId="{D5C77F3D-E074-4494-B3C1-99863F7C4890}" type="presParOf" srcId="{F869B544-5210-4369-B2F1-E3E1280B2CAD}" destId="{8BA3EE34-F316-41F2-BC56-D8049284A70E}" srcOrd="3" destOrd="0" presId="urn:microsoft.com/office/officeart/2008/layout/PictureStrips"/>
    <dgm:cxn modelId="{C7536017-83E5-44C7-B1DC-5AA7AF2AE33F}" type="presParOf" srcId="{F869B544-5210-4369-B2F1-E3E1280B2CAD}" destId="{8BF00DB1-A4E5-4F36-9E50-316726FF6B34}" srcOrd="4" destOrd="0" presId="urn:microsoft.com/office/officeart/2008/layout/PictureStrips"/>
    <dgm:cxn modelId="{572CDC1B-4648-46B8-914D-3A2B3F02E735}" type="presParOf" srcId="{8BF00DB1-A4E5-4F36-9E50-316726FF6B34}" destId="{034C7B12-38E8-4D4C-AAA3-D98484F6F3CA}" srcOrd="0" destOrd="0" presId="urn:microsoft.com/office/officeart/2008/layout/PictureStrips"/>
    <dgm:cxn modelId="{CCD74D89-C5C5-4B9D-82FE-B39BD57DDBC4}" type="presParOf" srcId="{8BF00DB1-A4E5-4F36-9E50-316726FF6B34}" destId="{84837701-CD50-4FFD-BCB4-A2CEC6796290}" srcOrd="1" destOrd="0" presId="urn:microsoft.com/office/officeart/2008/layout/PictureStrips"/>
    <dgm:cxn modelId="{1A751D3C-4679-4D80-B5AF-449592A13979}" type="presParOf" srcId="{F869B544-5210-4369-B2F1-E3E1280B2CAD}" destId="{904E0A4D-4050-4D09-B2AE-34D74DF02462}" srcOrd="5" destOrd="0" presId="urn:microsoft.com/office/officeart/2008/layout/PictureStrips"/>
    <dgm:cxn modelId="{6217A8AE-9BEC-43C6-A397-B2BA4BFAD1B6}" type="presParOf" srcId="{F869B544-5210-4369-B2F1-E3E1280B2CAD}" destId="{DCFE4EB3-A3FC-45FB-A1B7-556D685CB5CE}" srcOrd="6" destOrd="0" presId="urn:microsoft.com/office/officeart/2008/layout/PictureStrips"/>
    <dgm:cxn modelId="{0581AAB3-DDD0-42C9-B800-B9B10F7D2BC0}" type="presParOf" srcId="{DCFE4EB3-A3FC-45FB-A1B7-556D685CB5CE}" destId="{32370FF2-5F84-47DC-A782-F6FCB9319878}" srcOrd="0" destOrd="0" presId="urn:microsoft.com/office/officeart/2008/layout/PictureStrips"/>
    <dgm:cxn modelId="{DB0A4AAA-9808-4FFE-B443-F826EA721F80}" type="presParOf" srcId="{DCFE4EB3-A3FC-45FB-A1B7-556D685CB5CE}" destId="{EE28F647-71F8-480D-9BCF-F19A22115388}" srcOrd="1" destOrd="0" presId="urn:microsoft.com/office/officeart/2008/layout/PictureStrip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70180"/>
          <a:ext cx="7726680" cy="2420699"/>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208024"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bg2"/>
              </a:solidFill>
              <a:cs typeface="B Nazanin" panose="00000400000000000000" pitchFamily="2" charset="-78"/>
            </a:rPr>
            <a:t>It is difficult to give a general rule on how to choose the number of observations in each of the three parts, as this depends on the signal to noise ratio in the data and the training sample size. A typical split might be 50% for training, and 25% each for validation and testing</a:t>
          </a:r>
        </a:p>
        <a:p>
          <a:pPr marL="171450" lvl="1" indent="-171450" algn="l" defTabSz="711200" rtl="0">
            <a:lnSpc>
              <a:spcPct val="90000"/>
            </a:lnSpc>
            <a:spcBef>
              <a:spcPct val="0"/>
            </a:spcBef>
            <a:spcAft>
              <a:spcPct val="15000"/>
            </a:spcAft>
            <a:buChar char="•"/>
          </a:pPr>
          <a:endParaRPr lang="en-US" sz="1600" kern="1200" dirty="0">
            <a:solidFill>
              <a:schemeClr val="bg2"/>
            </a:solidFill>
            <a:cs typeface="B Nazanin" panose="00000400000000000000" pitchFamily="2" charset="-78"/>
          </a:endParaRPr>
        </a:p>
      </dsp:txBody>
      <dsp:txXfrm>
        <a:off x="0" y="70180"/>
        <a:ext cx="7726680" cy="2420699"/>
      </dsp:txXfrm>
    </dsp:sp>
    <dsp:sp modelId="{8B3DCA86-CC99-48ED-8764-6E81C7AE6BE9}">
      <dsp:nvSpPr>
        <dsp:cNvPr id="0" name=""/>
        <dsp:cNvSpPr/>
      </dsp:nvSpPr>
      <dsp:spPr>
        <a:xfrm>
          <a:off x="228601" y="121115"/>
          <a:ext cx="5229811" cy="442526"/>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2"/>
              </a:solidFill>
              <a:latin typeface="Times New Roman" panose="02020603050405020304" pitchFamily="18" charset="0"/>
              <a:ea typeface="+mn-ea"/>
              <a:cs typeface="B Nazanin" panose="00000400000000000000" pitchFamily="2" charset="-78"/>
            </a:rPr>
            <a:t>Model selection</a:t>
          </a:r>
          <a:endParaRPr lang="en-US" sz="1800" b="1" kern="1200" dirty="0">
            <a:solidFill>
              <a:schemeClr val="bg2"/>
            </a:solidFill>
            <a:latin typeface="Times New Roman" panose="02020603050405020304" pitchFamily="18" charset="0"/>
            <a:cs typeface="B Nazanin" panose="00000400000000000000" pitchFamily="2" charset="-78"/>
          </a:endParaRPr>
        </a:p>
      </dsp:txBody>
      <dsp:txXfrm>
        <a:off x="228601" y="121115"/>
        <a:ext cx="5229811" cy="442526"/>
      </dsp:txXfrm>
    </dsp:sp>
    <dsp:sp modelId="{EA904451-CA9C-48CF-A3F7-6C4003934218}">
      <dsp:nvSpPr>
        <dsp:cNvPr id="0" name=""/>
        <dsp:cNvSpPr/>
      </dsp:nvSpPr>
      <dsp:spPr>
        <a:xfrm>
          <a:off x="0" y="2338447"/>
          <a:ext cx="7726680" cy="1553771"/>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208024" rIns="599676" bIns="113792" numCol="1" spcCol="1270" anchor="t" anchorCtr="0">
          <a:noAutofit/>
        </a:bodyPr>
        <a:lstStyle/>
        <a:p>
          <a:pPr marL="171450" lvl="1" indent="-171450" algn="l" defTabSz="711200" rtl="0">
            <a:lnSpc>
              <a:spcPct val="90000"/>
            </a:lnSpc>
            <a:spcBef>
              <a:spcPct val="0"/>
            </a:spcBef>
            <a:spcAft>
              <a:spcPct val="15000"/>
            </a:spcAft>
            <a:buChar char="•"/>
          </a:pPr>
          <a:endParaRPr lang="en-US" sz="1600" kern="1200" dirty="0">
            <a:solidFill>
              <a:schemeClr val="bg2"/>
            </a:solidFill>
            <a:cs typeface="B Nazanin" panose="00000400000000000000" pitchFamily="2" charset="-78"/>
          </a:endParaRPr>
        </a:p>
      </dsp:txBody>
      <dsp:txXfrm>
        <a:off x="0" y="2338447"/>
        <a:ext cx="7726680" cy="1553771"/>
      </dsp:txXfrm>
    </dsp:sp>
    <dsp:sp modelId="{388E0281-7FCC-4892-BD85-59C45354E9DA}">
      <dsp:nvSpPr>
        <dsp:cNvPr id="0" name=""/>
        <dsp:cNvSpPr/>
      </dsp:nvSpPr>
      <dsp:spPr>
        <a:xfrm>
          <a:off x="152401" y="2514604"/>
          <a:ext cx="5337119" cy="446606"/>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2"/>
              </a:solidFill>
              <a:latin typeface="Times New Roman" panose="02020603050405020304" pitchFamily="18" charset="0"/>
              <a:cs typeface="B Nazanin" panose="00000400000000000000" pitchFamily="2" charset="-78"/>
            </a:rPr>
            <a:t>Model assessment</a:t>
          </a:r>
        </a:p>
      </dsp:txBody>
      <dsp:txXfrm>
        <a:off x="152401" y="2514604"/>
        <a:ext cx="5337119" cy="446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F499-89DF-40B8-85B7-FFC07DE2EB65}">
      <dsp:nvSpPr>
        <dsp:cNvPr id="0" name=""/>
        <dsp:cNvSpPr/>
      </dsp:nvSpPr>
      <dsp:spPr>
        <a:xfrm>
          <a:off x="2373" y="1060614"/>
          <a:ext cx="1135819" cy="1135819"/>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Training Data</a:t>
          </a:r>
        </a:p>
      </dsp:txBody>
      <dsp:txXfrm>
        <a:off x="168710" y="1226951"/>
        <a:ext cx="803145" cy="803145"/>
      </dsp:txXfrm>
    </dsp:sp>
    <dsp:sp modelId="{A6EFD859-502D-4F7E-928A-FE84528AEB90}">
      <dsp:nvSpPr>
        <dsp:cNvPr id="0" name=""/>
        <dsp:cNvSpPr/>
      </dsp:nvSpPr>
      <dsp:spPr>
        <a:xfrm>
          <a:off x="240895" y="2288661"/>
          <a:ext cx="658775" cy="65877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8216" y="2540577"/>
        <a:ext cx="484133" cy="154943"/>
      </dsp:txXfrm>
    </dsp:sp>
    <dsp:sp modelId="{A775CE49-0FDD-4ECB-B054-68C414670EA8}">
      <dsp:nvSpPr>
        <dsp:cNvPr id="0" name=""/>
        <dsp:cNvSpPr/>
      </dsp:nvSpPr>
      <dsp:spPr>
        <a:xfrm>
          <a:off x="2373" y="3039665"/>
          <a:ext cx="1135819" cy="1135819"/>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 Data</a:t>
          </a:r>
        </a:p>
      </dsp:txBody>
      <dsp:txXfrm>
        <a:off x="168710" y="3206002"/>
        <a:ext cx="803145" cy="803145"/>
      </dsp:txXfrm>
    </dsp:sp>
    <dsp:sp modelId="{FA20F709-8851-4E97-AE67-BC97AC121C0A}">
      <dsp:nvSpPr>
        <dsp:cNvPr id="0" name=""/>
        <dsp:cNvSpPr/>
      </dsp:nvSpPr>
      <dsp:spPr>
        <a:xfrm rot="10800000">
          <a:off x="1308565" y="2406787"/>
          <a:ext cx="361190" cy="422524"/>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16922" y="2491292"/>
        <a:ext cx="252833" cy="253514"/>
      </dsp:txXfrm>
    </dsp:sp>
    <dsp:sp modelId="{4C83FACA-D677-4350-BA60-82492F466F0A}">
      <dsp:nvSpPr>
        <dsp:cNvPr id="0" name=""/>
        <dsp:cNvSpPr/>
      </dsp:nvSpPr>
      <dsp:spPr>
        <a:xfrm>
          <a:off x="1819684" y="1599594"/>
          <a:ext cx="1911742" cy="2036909"/>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Data</a:t>
          </a:r>
        </a:p>
      </dsp:txBody>
      <dsp:txXfrm>
        <a:off x="2099652" y="1897892"/>
        <a:ext cx="1351806" cy="1440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CEA19-1127-47ED-A74A-228BC2A4B8F4}">
      <dsp:nvSpPr>
        <dsp:cNvPr id="0" name=""/>
        <dsp:cNvSpPr/>
      </dsp:nvSpPr>
      <dsp:spPr>
        <a:xfrm>
          <a:off x="87157" y="502550"/>
          <a:ext cx="5212080" cy="47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r" defTabSz="977900" rtl="1">
            <a:lnSpc>
              <a:spcPct val="90000"/>
            </a:lnSpc>
            <a:spcBef>
              <a:spcPct val="0"/>
            </a:spcBef>
            <a:spcAft>
              <a:spcPct val="35000"/>
            </a:spcAft>
            <a:buNone/>
          </a:pPr>
          <a:endParaRPr lang="en-US" sz="2200" kern="1200">
            <a:cs typeface="B Nazanin" panose="00000400000000000000" pitchFamily="2" charset="-78"/>
          </a:endParaRPr>
        </a:p>
      </dsp:txBody>
      <dsp:txXfrm>
        <a:off x="87157" y="502550"/>
        <a:ext cx="5212080" cy="473825"/>
      </dsp:txXfrm>
    </dsp:sp>
    <dsp:sp modelId="{E2C429B9-9B52-4A3E-8E0A-0F56F702704B}">
      <dsp:nvSpPr>
        <dsp:cNvPr id="0" name=""/>
        <dsp:cNvSpPr/>
      </dsp:nvSpPr>
      <dsp:spPr>
        <a:xfrm>
          <a:off x="87157"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C511E4D3-F47F-4E15-8237-2C68A380FE5D}">
      <dsp:nvSpPr>
        <dsp:cNvPr id="0" name=""/>
        <dsp:cNvSpPr/>
      </dsp:nvSpPr>
      <dsp:spPr>
        <a:xfrm>
          <a:off x="819744"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73029F7A-297F-4326-B1C0-BE436C2F4C6A}">
      <dsp:nvSpPr>
        <dsp:cNvPr id="0" name=""/>
        <dsp:cNvSpPr/>
      </dsp:nvSpPr>
      <dsp:spPr>
        <a:xfrm>
          <a:off x="1552910"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A1E724B0-2DF0-4E87-B404-09E1F9468CDC}">
      <dsp:nvSpPr>
        <dsp:cNvPr id="0" name=""/>
        <dsp:cNvSpPr/>
      </dsp:nvSpPr>
      <dsp:spPr>
        <a:xfrm>
          <a:off x="2285497"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1D7650BB-7CD7-445C-BCC5-9D9E44FE7A29}">
      <dsp:nvSpPr>
        <dsp:cNvPr id="0" name=""/>
        <dsp:cNvSpPr/>
      </dsp:nvSpPr>
      <dsp:spPr>
        <a:xfrm>
          <a:off x="3018663"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3102B9F9-1C42-4949-852F-8388DEB00FC1}">
      <dsp:nvSpPr>
        <dsp:cNvPr id="0" name=""/>
        <dsp:cNvSpPr/>
      </dsp:nvSpPr>
      <dsp:spPr>
        <a:xfrm>
          <a:off x="3751249"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B5511ED3-2649-4F0A-83FA-B0A1BA92E0E3}">
      <dsp:nvSpPr>
        <dsp:cNvPr id="0" name=""/>
        <dsp:cNvSpPr/>
      </dsp:nvSpPr>
      <dsp:spPr>
        <a:xfrm>
          <a:off x="4484415" y="976375"/>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895FDE04-7AA4-45F0-8204-1F7979307F08}">
      <dsp:nvSpPr>
        <dsp:cNvPr id="0" name=""/>
        <dsp:cNvSpPr/>
      </dsp:nvSpPr>
      <dsp:spPr>
        <a:xfrm>
          <a:off x="87157" y="1072896"/>
          <a:ext cx="5279837" cy="772160"/>
        </a:xfrm>
        <a:prstGeom prst="rect">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800100" rtl="1">
            <a:lnSpc>
              <a:spcPct val="90000"/>
            </a:lnSpc>
            <a:spcBef>
              <a:spcPct val="0"/>
            </a:spcBef>
            <a:spcAft>
              <a:spcPct val="35000"/>
            </a:spcAft>
            <a:buNone/>
          </a:pPr>
          <a:r>
            <a:rPr lang="fa-IR" sz="1800" b="1" kern="1200" dirty="0" err="1">
              <a:cs typeface="B Nazanin" panose="00000400000000000000" pitchFamily="2" charset="-78"/>
            </a:rPr>
            <a:t>داده‌های</a:t>
          </a:r>
          <a:r>
            <a:rPr lang="fa-IR" sz="1800" b="1" kern="1200" dirty="0">
              <a:cs typeface="B Nazanin" panose="00000400000000000000" pitchFamily="2" charset="-78"/>
            </a:rPr>
            <a:t> آموزشی: </a:t>
          </a:r>
          <a:r>
            <a:rPr lang="fa-IR" sz="1800" kern="1200" dirty="0">
              <a:cs typeface="B Nazanin" panose="00000400000000000000" pitchFamily="2" charset="-78"/>
            </a:rPr>
            <a:t>این داده های </a:t>
          </a:r>
          <a:r>
            <a:rPr lang="en-US" sz="1800" kern="1200" dirty="0">
              <a:cs typeface="B Nazanin" panose="00000400000000000000" pitchFamily="2" charset="-78"/>
            </a:rPr>
            <a:t>supervise</a:t>
          </a:r>
          <a:r>
            <a:rPr lang="fa-IR" sz="1800" kern="1200" dirty="0">
              <a:cs typeface="B Nazanin" panose="00000400000000000000" pitchFamily="2" charset="-78"/>
            </a:rPr>
            <a:t> هستند و ما مدل خود را براساس این داده ها </a:t>
          </a:r>
          <a:r>
            <a:rPr lang="fa-IR" sz="1800" kern="1200" dirty="0" err="1">
              <a:cs typeface="B Nazanin" panose="00000400000000000000" pitchFamily="2" charset="-78"/>
            </a:rPr>
            <a:t>تقسیم‌بندی</a:t>
          </a:r>
          <a:r>
            <a:rPr lang="fa-IR" sz="1800" kern="1200" dirty="0">
              <a:cs typeface="B Nazanin" panose="00000400000000000000" pitchFamily="2" charset="-78"/>
            </a:rPr>
            <a:t> </a:t>
          </a:r>
          <a:r>
            <a:rPr lang="fa-IR" sz="1800" kern="1200" dirty="0" err="1">
              <a:cs typeface="B Nazanin" panose="00000400000000000000" pitchFamily="2" charset="-78"/>
            </a:rPr>
            <a:t>می‌کنیم</a:t>
          </a:r>
          <a:r>
            <a:rPr lang="fa-IR" sz="1800" kern="1200" dirty="0">
              <a:cs typeface="B Nazanin" panose="00000400000000000000" pitchFamily="2" charset="-78"/>
            </a:rPr>
            <a:t>.</a:t>
          </a:r>
        </a:p>
      </dsp:txBody>
      <dsp:txXfrm>
        <a:off x="87157" y="1072896"/>
        <a:ext cx="5279837" cy="772160"/>
      </dsp:txXfrm>
    </dsp:sp>
    <dsp:sp modelId="{995433CC-AB6B-4CF0-BF9A-A7C1B44CE7E2}">
      <dsp:nvSpPr>
        <dsp:cNvPr id="0" name=""/>
        <dsp:cNvSpPr/>
      </dsp:nvSpPr>
      <dsp:spPr>
        <a:xfrm>
          <a:off x="87157" y="2020823"/>
          <a:ext cx="5212080" cy="47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r" defTabSz="977900" rtl="1">
            <a:lnSpc>
              <a:spcPct val="90000"/>
            </a:lnSpc>
            <a:spcBef>
              <a:spcPct val="0"/>
            </a:spcBef>
            <a:spcAft>
              <a:spcPct val="35000"/>
            </a:spcAft>
            <a:buNone/>
          </a:pPr>
          <a:endParaRPr lang="en-US" sz="2200" kern="1200">
            <a:cs typeface="B Nazanin" panose="00000400000000000000" pitchFamily="2" charset="-78"/>
          </a:endParaRPr>
        </a:p>
      </dsp:txBody>
      <dsp:txXfrm>
        <a:off x="87157" y="2020823"/>
        <a:ext cx="5212080" cy="473825"/>
      </dsp:txXfrm>
    </dsp:sp>
    <dsp:sp modelId="{B35DEC6A-AE0D-4068-871D-40200CF8EA57}">
      <dsp:nvSpPr>
        <dsp:cNvPr id="0" name=""/>
        <dsp:cNvSpPr/>
      </dsp:nvSpPr>
      <dsp:spPr>
        <a:xfrm>
          <a:off x="87157"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9438CD00-D3B8-4842-BACC-6BC785497986}">
      <dsp:nvSpPr>
        <dsp:cNvPr id="0" name=""/>
        <dsp:cNvSpPr/>
      </dsp:nvSpPr>
      <dsp:spPr>
        <a:xfrm>
          <a:off x="819744"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BEF3657F-36BD-439D-BD25-6EDFDC2D1372}">
      <dsp:nvSpPr>
        <dsp:cNvPr id="0" name=""/>
        <dsp:cNvSpPr/>
      </dsp:nvSpPr>
      <dsp:spPr>
        <a:xfrm>
          <a:off x="1552910"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CF994370-4CB2-47F0-9FFF-9D7AC608F068}">
      <dsp:nvSpPr>
        <dsp:cNvPr id="0" name=""/>
        <dsp:cNvSpPr/>
      </dsp:nvSpPr>
      <dsp:spPr>
        <a:xfrm>
          <a:off x="2285497"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C2B66127-809A-48B0-B1C3-283A7A874758}">
      <dsp:nvSpPr>
        <dsp:cNvPr id="0" name=""/>
        <dsp:cNvSpPr/>
      </dsp:nvSpPr>
      <dsp:spPr>
        <a:xfrm>
          <a:off x="3018663"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5ECF8BA0-4DD1-425F-8438-8F45925FEA70}">
      <dsp:nvSpPr>
        <dsp:cNvPr id="0" name=""/>
        <dsp:cNvSpPr/>
      </dsp:nvSpPr>
      <dsp:spPr>
        <a:xfrm>
          <a:off x="3751249"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0CBDFB67-EF1E-44E2-8223-F7CF6FBBEC42}">
      <dsp:nvSpPr>
        <dsp:cNvPr id="0" name=""/>
        <dsp:cNvSpPr/>
      </dsp:nvSpPr>
      <dsp:spPr>
        <a:xfrm>
          <a:off x="4484415" y="2494649"/>
          <a:ext cx="1219626" cy="965200"/>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14700000" algn="t" rotWithShape="0">
            <a:srgbClr val="000000">
              <a:alpha val="50000"/>
            </a:srgbClr>
          </a:outerShdw>
        </a:effectLst>
        <a:sp3d extrusionH="50600" prstMaterial="metal">
          <a:bevelT w="101600" h="80600" prst="relaxedInset"/>
          <a:bevelB w="80600" h="80600" prst="relaxedInset"/>
        </a:sp3d>
      </dsp:spPr>
      <dsp:style>
        <a:lnRef idx="1">
          <a:scrgbClr r="0" g="0" b="0"/>
        </a:lnRef>
        <a:fillRef idx="1">
          <a:scrgbClr r="0" g="0" b="0"/>
        </a:fillRef>
        <a:effectRef idx="1">
          <a:scrgbClr r="0" g="0" b="0"/>
        </a:effectRef>
        <a:fontRef idx="minor">
          <a:schemeClr val="dk1"/>
        </a:fontRef>
      </dsp:style>
    </dsp:sp>
    <dsp:sp modelId="{F1CEA9CC-8E1C-41E7-90B3-6D484CAF40A7}">
      <dsp:nvSpPr>
        <dsp:cNvPr id="0" name=""/>
        <dsp:cNvSpPr/>
      </dsp:nvSpPr>
      <dsp:spPr>
        <a:xfrm>
          <a:off x="87157" y="2591169"/>
          <a:ext cx="5279837" cy="772160"/>
        </a:xfrm>
        <a:prstGeom prst="rect">
          <a:avLst/>
        </a:prstGeom>
        <a:solidFill>
          <a:schemeClr val="lt1">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800100" rtl="1">
            <a:lnSpc>
              <a:spcPct val="90000"/>
            </a:lnSpc>
            <a:spcBef>
              <a:spcPct val="0"/>
            </a:spcBef>
            <a:spcAft>
              <a:spcPct val="35000"/>
            </a:spcAft>
            <a:buNone/>
          </a:pPr>
          <a:r>
            <a:rPr lang="fa-IR" sz="1800" b="1" kern="1200" dirty="0" err="1">
              <a:cs typeface="B Nazanin" panose="00000400000000000000" pitchFamily="2" charset="-78"/>
            </a:rPr>
            <a:t>داده‌های</a:t>
          </a:r>
          <a:r>
            <a:rPr lang="fa-IR" sz="1800" b="1" kern="1200" dirty="0">
              <a:cs typeface="B Nazanin" panose="00000400000000000000" pitchFamily="2" charset="-78"/>
            </a:rPr>
            <a:t> آزمایشی: </a:t>
          </a:r>
          <a:r>
            <a:rPr lang="fa-IR" sz="1800" kern="1200" dirty="0">
              <a:cs typeface="B Nazanin" panose="00000400000000000000" pitchFamily="2" charset="-78"/>
            </a:rPr>
            <a:t>این داده ها نیز برای تست کردن و بدست آوردن دقت مدل ما یا همان خطای مدل </a:t>
          </a:r>
          <a:r>
            <a:rPr lang="fa-IR" sz="1800" kern="1200" dirty="0" err="1">
              <a:cs typeface="B Nazanin" panose="00000400000000000000" pitchFamily="2" charset="-78"/>
            </a:rPr>
            <a:t>رگرسیونی</a:t>
          </a:r>
          <a:r>
            <a:rPr lang="fa-IR" sz="1800" kern="1200" dirty="0">
              <a:cs typeface="B Nazanin" panose="00000400000000000000" pitchFamily="2" charset="-78"/>
            </a:rPr>
            <a:t> ما مورد استفاده قرار </a:t>
          </a:r>
          <a:r>
            <a:rPr lang="fa-IR" sz="1800" kern="1200" dirty="0" err="1">
              <a:cs typeface="B Nazanin" panose="00000400000000000000" pitchFamily="2" charset="-78"/>
            </a:rPr>
            <a:t>می‌گیرند</a:t>
          </a:r>
          <a:r>
            <a:rPr lang="fa-IR" sz="1800" kern="1200" dirty="0">
              <a:cs typeface="B Nazanin" panose="00000400000000000000" pitchFamily="2" charset="-78"/>
            </a:rPr>
            <a:t>.</a:t>
          </a:r>
          <a:endParaRPr lang="en-US" sz="1800" kern="1200" dirty="0">
            <a:cs typeface="B Nazanin" panose="00000400000000000000" pitchFamily="2" charset="-78"/>
          </a:endParaRPr>
        </a:p>
      </dsp:txBody>
      <dsp:txXfrm>
        <a:off x="87157" y="2591169"/>
        <a:ext cx="5279837" cy="772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C50BC-08B4-46C1-9AAE-49E359DA7E35}">
      <dsp:nvSpPr>
        <dsp:cNvPr id="0" name=""/>
        <dsp:cNvSpPr/>
      </dsp:nvSpPr>
      <dsp:spPr>
        <a:xfrm>
          <a:off x="3251" y="0"/>
          <a:ext cx="1892944" cy="490555"/>
        </a:xfrm>
        <a:prstGeom prst="chevron">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𝑥</m:t>
                    </m:r>
                  </m:e>
                  <m:sub>
                    <m:r>
                      <a:rPr lang="en-US" sz="2400" b="0" i="1" kern="1200" smtClean="0">
                        <a:latin typeface="Cambria Math" panose="02040503050406030204" pitchFamily="18" charset="0"/>
                      </a:rPr>
                      <m:t>1</m:t>
                    </m:r>
                  </m:sub>
                </m:sSub>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𝑦</m:t>
                    </m:r>
                  </m:e>
                  <m:sub>
                    <m:r>
                      <a:rPr lang="en-US" sz="2400" b="0" i="1" kern="1200" smtClean="0">
                        <a:latin typeface="Cambria Math" panose="02040503050406030204" pitchFamily="18" charset="0"/>
                      </a:rPr>
                      <m:t>1</m:t>
                    </m:r>
                  </m:sub>
                </m:sSub>
                <m:r>
                  <a:rPr lang="en-US" sz="2400" b="0" i="1" kern="1200" smtClean="0">
                    <a:latin typeface="Cambria Math" panose="02040503050406030204" pitchFamily="18" charset="0"/>
                  </a:rPr>
                  <m:t>)</m:t>
                </m:r>
              </m:oMath>
            </m:oMathPara>
          </a14:m>
          <a:endParaRPr lang="en-US" sz="2400" kern="1200" dirty="0"/>
        </a:p>
      </dsp:txBody>
      <dsp:txXfrm>
        <a:off x="248529" y="0"/>
        <a:ext cx="1402389" cy="490555"/>
      </dsp:txXfrm>
    </dsp:sp>
    <dsp:sp modelId="{D584DABD-9BBA-47B6-BDEA-CF8FBA035923}">
      <dsp:nvSpPr>
        <dsp:cNvPr id="0" name=""/>
        <dsp:cNvSpPr/>
      </dsp:nvSpPr>
      <dsp:spPr>
        <a:xfrm>
          <a:off x="1706902" y="0"/>
          <a:ext cx="1892944" cy="490555"/>
        </a:xfrm>
        <a:prstGeom prst="chevron">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𝑥</m:t>
                    </m:r>
                  </m:e>
                  <m:sub>
                    <m:r>
                      <a:rPr lang="en-US" sz="2400" b="0" i="1" kern="1200" smtClean="0">
                        <a:latin typeface="Cambria Math" panose="02040503050406030204" pitchFamily="18" charset="0"/>
                      </a:rPr>
                      <m:t>2</m:t>
                    </m:r>
                  </m:sub>
                </m:sSub>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𝑦</m:t>
                    </m:r>
                  </m:e>
                  <m:sub>
                    <m:r>
                      <a:rPr lang="en-US" sz="2400" b="0" i="1" kern="1200" smtClean="0">
                        <a:latin typeface="Cambria Math" panose="02040503050406030204" pitchFamily="18" charset="0"/>
                      </a:rPr>
                      <m:t>2</m:t>
                    </m:r>
                  </m:sub>
                </m:sSub>
                <m:r>
                  <a:rPr lang="en-US" sz="2400" b="0" i="1" kern="1200" smtClean="0">
                    <a:latin typeface="Cambria Math" panose="02040503050406030204" pitchFamily="18" charset="0"/>
                  </a:rPr>
                  <m:t>)</m:t>
                </m:r>
              </m:oMath>
            </m:oMathPara>
          </a14:m>
          <a:endParaRPr lang="en-US" sz="2400" kern="1200" dirty="0"/>
        </a:p>
      </dsp:txBody>
      <dsp:txXfrm>
        <a:off x="1952180" y="0"/>
        <a:ext cx="1402389" cy="490555"/>
      </dsp:txXfrm>
    </dsp:sp>
    <dsp:sp modelId="{9F0C2DC5-D8D4-4059-A78B-B31FA292DAB4}">
      <dsp:nvSpPr>
        <dsp:cNvPr id="0" name=""/>
        <dsp:cNvSpPr/>
      </dsp:nvSpPr>
      <dsp:spPr>
        <a:xfrm>
          <a:off x="3410552" y="0"/>
          <a:ext cx="1892944" cy="490555"/>
        </a:xfrm>
        <a:prstGeom prst="chevron">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m:t>
                </m:r>
              </m:oMath>
            </m:oMathPara>
          </a14:m>
          <a:endParaRPr lang="en-US" sz="2400" kern="1200" dirty="0"/>
        </a:p>
      </dsp:txBody>
      <dsp:txXfrm>
        <a:off x="3655830" y="0"/>
        <a:ext cx="1402389" cy="490555"/>
      </dsp:txXfrm>
    </dsp:sp>
    <dsp:sp modelId="{812129C1-C8C4-4398-B2EE-1B57A801D70F}">
      <dsp:nvSpPr>
        <dsp:cNvPr id="0" name=""/>
        <dsp:cNvSpPr/>
      </dsp:nvSpPr>
      <dsp:spPr>
        <a:xfrm>
          <a:off x="5114203" y="0"/>
          <a:ext cx="1892944" cy="490555"/>
        </a:xfrm>
        <a:prstGeom prst="chevron">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𝑥</m:t>
                    </m:r>
                  </m:e>
                  <m:sub>
                    <m:r>
                      <a:rPr lang="en-US" sz="2400" b="0" i="1" kern="1200" smtClean="0">
                        <a:latin typeface="Cambria Math" panose="02040503050406030204" pitchFamily="18" charset="0"/>
                      </a:rPr>
                      <m:t>𝑛</m:t>
                    </m:r>
                  </m:sub>
                </m:sSub>
                <m:r>
                  <a:rPr lang="en-US" sz="2400" b="0" i="1" kern="1200" smtClean="0">
                    <a:latin typeface="Cambria Math" panose="02040503050406030204" pitchFamily="18" charset="0"/>
                  </a:rPr>
                  <m:t>,</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𝑦</m:t>
                    </m:r>
                  </m:e>
                  <m:sub>
                    <m:r>
                      <a:rPr lang="en-US" sz="2400" b="0" i="1" kern="1200" smtClean="0">
                        <a:latin typeface="Cambria Math" panose="02040503050406030204" pitchFamily="18" charset="0"/>
                      </a:rPr>
                      <m:t>𝑛</m:t>
                    </m:r>
                  </m:sub>
                </m:sSub>
                <m:r>
                  <a:rPr lang="en-US" sz="2400" b="0" i="1" kern="1200" smtClean="0">
                    <a:latin typeface="Cambria Math" panose="02040503050406030204" pitchFamily="18" charset="0"/>
                  </a:rPr>
                  <m:t>)</m:t>
                </m:r>
              </m:oMath>
            </m:oMathPara>
          </a14:m>
          <a:endParaRPr lang="en-US" sz="2400" kern="1200" dirty="0"/>
        </a:p>
      </dsp:txBody>
      <dsp:txXfrm>
        <a:off x="5359481" y="0"/>
        <a:ext cx="1402389" cy="490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651EA-A504-4DE9-A4A7-FC3A32A2EDEB}">
      <dsp:nvSpPr>
        <dsp:cNvPr id="0" name=""/>
        <dsp:cNvSpPr/>
      </dsp:nvSpPr>
      <dsp:spPr>
        <a:xfrm>
          <a:off x="546329" y="311987"/>
          <a:ext cx="1654838" cy="22378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0274" tIns="34290" rIns="34290" bIns="34290" numCol="1" spcCol="1270" anchor="ctr" anchorCtr="0">
          <a:noAutofit/>
        </a:bodyPr>
        <a:lstStyle/>
        <a:p>
          <a:pPr marL="0" lvl="0" indent="0" algn="l"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𝑀𝑆</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𝐸</m:t>
                    </m:r>
                  </m:e>
                  <m:sub>
                    <m:r>
                      <a:rPr lang="en-US" sz="900" b="0" i="1" kern="1200" smtClean="0">
                        <a:latin typeface="Cambria Math" panose="02040503050406030204" pitchFamily="18" charset="0"/>
                      </a:rPr>
                      <m:t>1</m:t>
                    </m:r>
                  </m:sub>
                </m:sSub>
                <m:r>
                  <a:rPr lang="en-US" sz="900" b="0" i="1" kern="1200" smtClean="0">
                    <a:latin typeface="Cambria Math" panose="02040503050406030204" pitchFamily="18" charset="0"/>
                  </a:rPr>
                  <m:t>=</m:t>
                </m:r>
                <m:sSup>
                  <m:sSupPr>
                    <m:ctrlPr>
                      <a:rPr lang="en-US" sz="900" b="0" i="1" kern="1200" smtClean="0">
                        <a:latin typeface="Cambria Math" panose="02040503050406030204" pitchFamily="18" charset="0"/>
                      </a:rPr>
                    </m:ctrlPr>
                  </m:sSupPr>
                  <m:e>
                    <m:d>
                      <m:dPr>
                        <m:ctrlPr>
                          <a:rPr lang="en-US" sz="900" b="0" i="1" kern="1200" smtClean="0">
                            <a:latin typeface="Cambria Math" panose="02040503050406030204" pitchFamily="18" charset="0"/>
                          </a:rPr>
                        </m:ctrlPr>
                      </m:d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1</m:t>
                            </m:r>
                          </m:sub>
                        </m:sSub>
                        <m:r>
                          <a:rPr lang="en-US" sz="900" b="0" i="1" kern="1200" smtClean="0">
                            <a:latin typeface="Cambria Math" panose="02040503050406030204" pitchFamily="18" charset="0"/>
                          </a:rPr>
                          <m:t>−</m:t>
                        </m:r>
                        <m:acc>
                          <m:accPr>
                            <m:chr m:val="̂"/>
                            <m:ctrlPr>
                              <a:rPr lang="en-US" sz="900" b="0" i="1" kern="1200" smtClean="0">
                                <a:latin typeface="Cambria Math" panose="02040503050406030204" pitchFamily="18" charset="0"/>
                              </a:rPr>
                            </m:ctrlPr>
                          </m:acc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1</m:t>
                                </m:r>
                              </m:sub>
                            </m:sSub>
                          </m:e>
                        </m:acc>
                      </m:e>
                    </m:d>
                  </m:e>
                  <m:sup>
                    <m:r>
                      <a:rPr lang="en-US" sz="900" b="0" i="1" kern="1200" smtClean="0">
                        <a:latin typeface="Cambria Math" panose="02040503050406030204" pitchFamily="18" charset="0"/>
                      </a:rPr>
                      <m:t>2</m:t>
                    </m:r>
                  </m:sup>
                </m:sSup>
              </m:oMath>
            </m:oMathPara>
          </a14:m>
          <a:endParaRPr lang="en-US" sz="900" b="0" kern="1200" dirty="0"/>
        </a:p>
      </dsp:txBody>
      <dsp:txXfrm>
        <a:off x="546329" y="311987"/>
        <a:ext cx="1654838" cy="223785"/>
      </dsp:txXfrm>
    </dsp:sp>
    <dsp:sp modelId="{10F71CF1-BEC3-4256-8C60-F6D9D2302B55}">
      <dsp:nvSpPr>
        <dsp:cNvPr id="0" name=""/>
        <dsp:cNvSpPr/>
      </dsp:nvSpPr>
      <dsp:spPr>
        <a:xfrm>
          <a:off x="477377" y="131326"/>
          <a:ext cx="361995" cy="422856"/>
        </a:xfrm>
        <a:prstGeom prst="rect">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CC5A8F7F-B304-4B78-BC84-EE7EE63C701E}">
      <dsp:nvSpPr>
        <dsp:cNvPr id="0" name=""/>
        <dsp:cNvSpPr/>
      </dsp:nvSpPr>
      <dsp:spPr>
        <a:xfrm>
          <a:off x="575487" y="792046"/>
          <a:ext cx="1654838" cy="21930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0274" tIns="34290" rIns="34290" bIns="34290" numCol="1" spcCol="1270" anchor="ctr" anchorCtr="0">
          <a:noAutofit/>
        </a:bodyPr>
        <a:lstStyle/>
        <a:p>
          <a:pPr marL="0" lvl="0" indent="0" algn="l"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𝑀𝑆</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𝐸</m:t>
                    </m:r>
                  </m:e>
                  <m:sub>
                    <m:r>
                      <a:rPr lang="en-US" sz="900" b="0" i="1" kern="1200" smtClean="0">
                        <a:latin typeface="Cambria Math" panose="02040503050406030204" pitchFamily="18" charset="0"/>
                      </a:rPr>
                      <m:t>2</m:t>
                    </m:r>
                  </m:sub>
                </m:sSub>
                <m:r>
                  <a:rPr lang="en-US" sz="900" b="0" i="1" kern="1200" smtClean="0">
                    <a:latin typeface="Cambria Math" panose="02040503050406030204" pitchFamily="18" charset="0"/>
                  </a:rPr>
                  <m:t>=</m:t>
                </m:r>
                <m:sSup>
                  <m:sSupPr>
                    <m:ctrlPr>
                      <a:rPr lang="en-US" sz="900" b="0" i="1" kern="1200" smtClean="0">
                        <a:latin typeface="Cambria Math" panose="02040503050406030204" pitchFamily="18" charset="0"/>
                      </a:rPr>
                    </m:ctrlPr>
                  </m:sSupPr>
                  <m:e>
                    <m:d>
                      <m:dPr>
                        <m:ctrlPr>
                          <a:rPr lang="en-US" sz="900" b="0" i="1" kern="1200" smtClean="0">
                            <a:latin typeface="Cambria Math" panose="02040503050406030204" pitchFamily="18" charset="0"/>
                          </a:rPr>
                        </m:ctrlPr>
                      </m:d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2</m:t>
                            </m:r>
                          </m:sub>
                        </m:sSub>
                        <m:r>
                          <a:rPr lang="en-US" sz="900" b="0" i="1" kern="1200" smtClean="0">
                            <a:latin typeface="Cambria Math" panose="02040503050406030204" pitchFamily="18" charset="0"/>
                          </a:rPr>
                          <m:t>−</m:t>
                        </m:r>
                        <m:acc>
                          <m:accPr>
                            <m:chr m:val="̂"/>
                            <m:ctrlPr>
                              <a:rPr lang="en-US" sz="900" b="0" i="1" kern="1200" smtClean="0">
                                <a:latin typeface="Cambria Math" panose="02040503050406030204" pitchFamily="18" charset="0"/>
                              </a:rPr>
                            </m:ctrlPr>
                          </m:acc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2</m:t>
                                </m:r>
                              </m:sub>
                            </m:sSub>
                          </m:e>
                        </m:acc>
                      </m:e>
                    </m:d>
                  </m:e>
                  <m:sup>
                    <m:r>
                      <a:rPr lang="en-US" sz="900" b="0" i="1" kern="1200" smtClean="0">
                        <a:latin typeface="Cambria Math" panose="02040503050406030204" pitchFamily="18" charset="0"/>
                      </a:rPr>
                      <m:t>2</m:t>
                    </m:r>
                  </m:sup>
                </m:sSup>
              </m:oMath>
            </m:oMathPara>
          </a14:m>
          <a:endParaRPr lang="en-US" sz="900" kern="1200" dirty="0"/>
        </a:p>
      </dsp:txBody>
      <dsp:txXfrm>
        <a:off x="575487" y="792046"/>
        <a:ext cx="1654838" cy="219302"/>
      </dsp:txXfrm>
    </dsp:sp>
    <dsp:sp modelId="{2BF5996F-FFE4-40F7-80E8-D055769576A9}">
      <dsp:nvSpPr>
        <dsp:cNvPr id="0" name=""/>
        <dsp:cNvSpPr/>
      </dsp:nvSpPr>
      <dsp:spPr>
        <a:xfrm>
          <a:off x="477377" y="613366"/>
          <a:ext cx="361995" cy="488537"/>
        </a:xfrm>
        <a:prstGeom prst="rect">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34C7B12-38E8-4D4C-AAA3-D98484F6F3CA}">
      <dsp:nvSpPr>
        <dsp:cNvPr id="0" name=""/>
        <dsp:cNvSpPr/>
      </dsp:nvSpPr>
      <dsp:spPr>
        <a:xfrm>
          <a:off x="594319" y="1224105"/>
          <a:ext cx="1654838" cy="3195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0274" tIns="34290" rIns="34290" bIns="34290" numCol="1" spcCol="1270" anchor="ctr" anchorCtr="0">
          <a:noAutofit/>
        </a:bodyPr>
        <a:lstStyle/>
        <a:p>
          <a:pPr marL="0" lvl="0" indent="0" algn="l"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𝑀𝑆</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𝐸</m:t>
                    </m:r>
                  </m:e>
                  <m:sub>
                    <m:r>
                      <a:rPr lang="en-US" sz="900" b="0" i="1" kern="1200" smtClean="0">
                        <a:latin typeface="Cambria Math" panose="02040503050406030204" pitchFamily="18" charset="0"/>
                      </a:rPr>
                      <m:t>3</m:t>
                    </m:r>
                  </m:sub>
                </m:sSub>
                <m:r>
                  <a:rPr lang="en-US" sz="900" b="0" i="1" kern="1200" smtClean="0">
                    <a:latin typeface="Cambria Math" panose="02040503050406030204" pitchFamily="18" charset="0"/>
                  </a:rPr>
                  <m:t>=</m:t>
                </m:r>
                <m:sSup>
                  <m:sSupPr>
                    <m:ctrlPr>
                      <a:rPr lang="en-US" sz="900" b="0" i="1" kern="1200" smtClean="0">
                        <a:latin typeface="Cambria Math" panose="02040503050406030204" pitchFamily="18" charset="0"/>
                      </a:rPr>
                    </m:ctrlPr>
                  </m:sSupPr>
                  <m:e>
                    <m:d>
                      <m:dPr>
                        <m:ctrlPr>
                          <a:rPr lang="en-US" sz="900" b="0" i="1" kern="1200" smtClean="0">
                            <a:latin typeface="Cambria Math" panose="02040503050406030204" pitchFamily="18" charset="0"/>
                          </a:rPr>
                        </m:ctrlPr>
                      </m:d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3</m:t>
                            </m:r>
                          </m:sub>
                        </m:sSub>
                        <m:r>
                          <a:rPr lang="en-US" sz="900" b="0" i="1" kern="1200" smtClean="0">
                            <a:latin typeface="Cambria Math" panose="02040503050406030204" pitchFamily="18" charset="0"/>
                          </a:rPr>
                          <m:t>−</m:t>
                        </m:r>
                        <m:acc>
                          <m:accPr>
                            <m:chr m:val="̂"/>
                            <m:ctrlPr>
                              <a:rPr lang="en-US" sz="900" b="0" i="1" kern="1200" smtClean="0">
                                <a:latin typeface="Cambria Math" panose="02040503050406030204" pitchFamily="18" charset="0"/>
                              </a:rPr>
                            </m:ctrlPr>
                          </m:acc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3</m:t>
                                </m:r>
                              </m:sub>
                            </m:sSub>
                          </m:e>
                        </m:acc>
                      </m:e>
                    </m:d>
                  </m:e>
                  <m:sup>
                    <m:r>
                      <a:rPr lang="en-US" sz="900" b="0" i="1" kern="1200" smtClean="0">
                        <a:latin typeface="Cambria Math" panose="02040503050406030204" pitchFamily="18" charset="0"/>
                      </a:rPr>
                      <m:t>2</m:t>
                    </m:r>
                  </m:sup>
                </m:sSup>
              </m:oMath>
            </m:oMathPara>
          </a14:m>
          <a:endParaRPr lang="en-US" sz="900" kern="1200" dirty="0"/>
        </a:p>
      </dsp:txBody>
      <dsp:txXfrm>
        <a:off x="594319" y="1224105"/>
        <a:ext cx="1654838" cy="319513"/>
      </dsp:txXfrm>
    </dsp:sp>
    <dsp:sp modelId="{84837701-CD50-4FFD-BCB4-A2CEC6796290}">
      <dsp:nvSpPr>
        <dsp:cNvPr id="0" name=""/>
        <dsp:cNvSpPr/>
      </dsp:nvSpPr>
      <dsp:spPr>
        <a:xfrm>
          <a:off x="481326" y="1130272"/>
          <a:ext cx="361995" cy="432223"/>
        </a:xfrm>
        <a:prstGeom prst="rect">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32370FF2-5F84-47DC-A782-F6FCB9319878}">
      <dsp:nvSpPr>
        <dsp:cNvPr id="0" name=""/>
        <dsp:cNvSpPr/>
      </dsp:nvSpPr>
      <dsp:spPr>
        <a:xfrm>
          <a:off x="546329" y="1855779"/>
          <a:ext cx="1654838" cy="2068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0274" tIns="34290" rIns="34290" bIns="34290" numCol="1" spcCol="1270" anchor="ctr" anchorCtr="0">
          <a:noAutofit/>
        </a:bodyPr>
        <a:lstStyle/>
        <a:p>
          <a:pPr marL="0" lvl="0" indent="0" algn="l"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𝑀𝑆</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𝐸</m:t>
                    </m:r>
                  </m:e>
                  <m:sub>
                    <m:r>
                      <a:rPr lang="en-US" sz="900" b="0" i="1" kern="1200" smtClean="0">
                        <a:latin typeface="Cambria Math" panose="02040503050406030204" pitchFamily="18" charset="0"/>
                      </a:rPr>
                      <m:t>𝑛</m:t>
                    </m:r>
                  </m:sub>
                </m:sSub>
                <m:r>
                  <a:rPr lang="en-US" sz="900" b="0" i="1" kern="1200" smtClean="0">
                    <a:latin typeface="Cambria Math" panose="02040503050406030204" pitchFamily="18" charset="0"/>
                  </a:rPr>
                  <m:t>=</m:t>
                </m:r>
                <m:sSup>
                  <m:sSupPr>
                    <m:ctrlPr>
                      <a:rPr lang="en-US" sz="900" b="0" i="1" kern="1200" smtClean="0">
                        <a:latin typeface="Cambria Math" panose="02040503050406030204" pitchFamily="18" charset="0"/>
                      </a:rPr>
                    </m:ctrlPr>
                  </m:sSupPr>
                  <m:e>
                    <m:d>
                      <m:dPr>
                        <m:ctrlPr>
                          <a:rPr lang="en-US" sz="900" b="0" i="1" kern="1200" smtClean="0">
                            <a:latin typeface="Cambria Math" panose="02040503050406030204" pitchFamily="18" charset="0"/>
                          </a:rPr>
                        </m:ctrlPr>
                      </m:d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1</m:t>
                            </m:r>
                          </m:sub>
                        </m:sSub>
                        <m:r>
                          <a:rPr lang="en-US" sz="900" b="0" i="1" kern="1200" smtClean="0">
                            <a:latin typeface="Cambria Math" panose="02040503050406030204" pitchFamily="18" charset="0"/>
                          </a:rPr>
                          <m:t>−</m:t>
                        </m:r>
                        <m:acc>
                          <m:accPr>
                            <m:chr m:val="̂"/>
                            <m:ctrlPr>
                              <a:rPr lang="en-US" sz="900" b="0" i="1" kern="1200" smtClean="0">
                                <a:latin typeface="Cambria Math" panose="02040503050406030204" pitchFamily="18" charset="0"/>
                              </a:rPr>
                            </m:ctrlPr>
                          </m:accPr>
                          <m:e>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rPr>
                                  <m:t>𝑦</m:t>
                                </m:r>
                              </m:e>
                              <m:sub>
                                <m:r>
                                  <a:rPr lang="en-US" sz="900" b="0" i="1" kern="1200" smtClean="0">
                                    <a:latin typeface="Cambria Math" panose="02040503050406030204" pitchFamily="18" charset="0"/>
                                  </a:rPr>
                                  <m:t>𝑛</m:t>
                                </m:r>
                              </m:sub>
                            </m:sSub>
                          </m:e>
                        </m:acc>
                      </m:e>
                    </m:d>
                  </m:e>
                  <m:sup>
                    <m:r>
                      <a:rPr lang="en-US" sz="900" b="0" i="1" kern="1200" smtClean="0">
                        <a:latin typeface="Cambria Math" panose="02040503050406030204" pitchFamily="18" charset="0"/>
                      </a:rPr>
                      <m:t>2</m:t>
                    </m:r>
                  </m:sup>
                </m:sSup>
              </m:oMath>
            </m:oMathPara>
          </a14:m>
          <a:endParaRPr lang="en-US" sz="900" kern="1200" dirty="0"/>
        </a:p>
      </dsp:txBody>
      <dsp:txXfrm>
        <a:off x="546329" y="1855779"/>
        <a:ext cx="1654838" cy="206813"/>
      </dsp:txXfrm>
    </dsp:sp>
    <dsp:sp modelId="{EE28F647-71F8-480D-9BCF-F19A22115388}">
      <dsp:nvSpPr>
        <dsp:cNvPr id="0" name=""/>
        <dsp:cNvSpPr/>
      </dsp:nvSpPr>
      <dsp:spPr>
        <a:xfrm>
          <a:off x="477377" y="1657907"/>
          <a:ext cx="361995" cy="479018"/>
        </a:xfrm>
        <a:prstGeom prst="rect">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12/12/2024</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https://data-elites.blog.ir/</a:t>
            </a:r>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r>
              <a:rPr lang="en-US"/>
              <a:t>https://data-elites.blog.ir/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
        <p:nvSpPr>
          <p:cNvPr id="5" name="Footer Placeholder 4">
            <a:extLst>
              <a:ext uri="{FF2B5EF4-FFF2-40B4-BE49-F238E27FC236}">
                <a16:creationId xmlns:a16="http://schemas.microsoft.com/office/drawing/2014/main" id="{8F0861A9-9518-4159-83E7-FEB9CE8A5177}"/>
              </a:ext>
            </a:extLst>
          </p:cNvPr>
          <p:cNvSpPr>
            <a:spLocks noGrp="1"/>
          </p:cNvSpPr>
          <p:nvPr>
            <p:ph type="ftr" sz="quarter" idx="4"/>
          </p:nvPr>
        </p:nvSpPr>
        <p:spPr/>
        <p:txBody>
          <a:bodyPr/>
          <a:lstStyle/>
          <a:p>
            <a:r>
              <a:rPr lang="en-US"/>
              <a:t>https://data-elites.blog.ir/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
        <p:nvSpPr>
          <p:cNvPr id="5" name="Footer Placeholder 4">
            <a:extLst>
              <a:ext uri="{FF2B5EF4-FFF2-40B4-BE49-F238E27FC236}">
                <a16:creationId xmlns:a16="http://schemas.microsoft.com/office/drawing/2014/main" id="{88986ED8-EA39-47DE-8B95-56D0797784E2}"/>
              </a:ext>
            </a:extLst>
          </p:cNvPr>
          <p:cNvSpPr>
            <a:spLocks noGrp="1"/>
          </p:cNvSpPr>
          <p:nvPr>
            <p:ph type="ftr" sz="quarter" idx="4"/>
          </p:nvPr>
        </p:nvSpPr>
        <p:spPr/>
        <p:txBody>
          <a:bodyPr/>
          <a:lstStyle/>
          <a:p>
            <a:r>
              <a:rPr lang="en-US"/>
              <a:t>https://data-elites.blog.ir/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
        <p:nvSpPr>
          <p:cNvPr id="5" name="Footer Placeholder 4">
            <a:extLst>
              <a:ext uri="{FF2B5EF4-FFF2-40B4-BE49-F238E27FC236}">
                <a16:creationId xmlns:a16="http://schemas.microsoft.com/office/drawing/2014/main" id="{210801B4-842B-4687-BFE1-3440C9334E00}"/>
              </a:ext>
            </a:extLst>
          </p:cNvPr>
          <p:cNvSpPr>
            <a:spLocks noGrp="1"/>
          </p:cNvSpPr>
          <p:nvPr>
            <p:ph type="ftr" sz="quarter" idx="4"/>
          </p:nvPr>
        </p:nvSpPr>
        <p:spPr/>
        <p:txBody>
          <a:bodyPr/>
          <a:lstStyle/>
          <a:p>
            <a:r>
              <a:rPr lang="en-US"/>
              <a:t>https://data-elites.blog.ir/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r>
              <a:rPr lang="en-US" sz="1100"/>
              <a:t>https://data-elites.blog.ir/</a:t>
            </a: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a:t>https://data-elites.blog.ir/</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https://data-elites.blog.ir/</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a:t>https://data-elites.blog.ir/</a:t>
            </a:r>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a:t>https://data-elites.blog.ir/</a:t>
            </a:r>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a:t>https://data-elites.blog.ir/</a:t>
            </a:r>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5.xml"/><Relationship Id="rId18" Type="http://schemas.openxmlformats.org/officeDocument/2006/relationships/diagramData" Target="../diagrams/data13.xml"/><Relationship Id="rId3" Type="http://schemas.openxmlformats.org/officeDocument/2006/relationships/diagramData" Target="../diagrams/data4.xml"/><Relationship Id="rId21" Type="http://schemas.openxmlformats.org/officeDocument/2006/relationships/diagramColors" Target="../diagrams/colors5.xml"/><Relationship Id="rId7" Type="http://schemas.microsoft.com/office/2007/relationships/diagramDrawing" Target="../diagrams/drawing4.xml"/><Relationship Id="rId12" Type="http://schemas.openxmlformats.org/officeDocument/2006/relationships/image" Target="../media/image50.png"/><Relationship Id="rId17" Type="http://schemas.microsoft.com/office/2007/relationships/diagramDrawing" Target="../diagrams/drawing5.xml"/><Relationship Id="rId2" Type="http://schemas.openxmlformats.org/officeDocument/2006/relationships/image" Target="../media/image26.png"/><Relationship Id="rId16" Type="http://schemas.openxmlformats.org/officeDocument/2006/relationships/diagramColors" Target="../diagrams/colors5.xml"/><Relationship Id="rId20" Type="http://schemas.openxmlformats.org/officeDocument/2006/relationships/diagramQuickStyle" Target="../diagrams/quickStyl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19"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openxmlformats.org/officeDocument/2006/relationships/image" Target="../media/image55.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733800" y="1295400"/>
            <a:ext cx="4869656" cy="1425577"/>
          </a:xfrm>
        </p:spPr>
        <p:txBody>
          <a:bodyPr/>
          <a:lstStyle/>
          <a:p>
            <a:pPr algn="ctr"/>
            <a:r>
              <a:rPr lang="en-US" sz="2800" b="0" dirty="0">
                <a:cs typeface="B Nazanin" panose="00000400000000000000" pitchFamily="2" charset="-78"/>
              </a:rPr>
              <a:t>Model Assessment and Selection</a:t>
            </a:r>
          </a:p>
        </p:txBody>
      </p:sp>
      <p:sp>
        <p:nvSpPr>
          <p:cNvPr id="3" name="Rectangle 2"/>
          <p:cNvSpPr>
            <a:spLocks noGrp="1"/>
          </p:cNvSpPr>
          <p:nvPr>
            <p:ph type="subTitle" idx="1"/>
          </p:nvPr>
        </p:nvSpPr>
        <p:spPr>
          <a:xfrm>
            <a:off x="4000500" y="5628832"/>
            <a:ext cx="3879056" cy="1234575"/>
          </a:xfrm>
        </p:spPr>
        <p:txBody>
          <a:bodyPr>
            <a:normAutofit/>
          </a:bodyPr>
          <a:lstStyle/>
          <a:p>
            <a:pPr algn="ctr" rtl="1"/>
            <a:r>
              <a:rPr lang="en-US" dirty="0"/>
              <a:t>By Mehrab Atighi</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46A4-FECB-40E0-8A3B-01615923522B}"/>
              </a:ext>
            </a:extLst>
          </p:cNvPr>
          <p:cNvSpPr>
            <a:spLocks noGrp="1"/>
          </p:cNvSpPr>
          <p:nvPr>
            <p:ph type="title"/>
          </p:nvPr>
        </p:nvSpPr>
        <p:spPr/>
        <p:txBody>
          <a:bodyPr/>
          <a:lstStyle/>
          <a:p>
            <a:r>
              <a:rPr lang="en-US" sz="3200" dirty="0"/>
              <a:t>K Fold Cross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D1E500-DCE8-4300-86CA-16476C5E8F7B}"/>
                  </a:ext>
                </a:extLst>
              </p:cNvPr>
              <p:cNvSpPr>
                <a:spLocks noGrp="1"/>
              </p:cNvSpPr>
              <p:nvPr>
                <p:ph idx="1"/>
              </p:nvPr>
            </p:nvSpPr>
            <p:spPr>
              <a:xfrm>
                <a:off x="1371600" y="1600199"/>
                <a:ext cx="7315200" cy="4572001"/>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64008" indent="0" rtl="1">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cs typeface="B Nazanin" panose="00000400000000000000" pitchFamily="2" charset="-78"/>
                        </a:rPr>
                        <m:t>#</m:t>
                      </m:r>
                      <m:r>
                        <a:rPr lang="en-US" i="1" dirty="0" smtClean="0">
                          <a:latin typeface="Cambria Math" panose="02040503050406030204" pitchFamily="18" charset="0"/>
                          <a:cs typeface="B Nazanin" panose="00000400000000000000" pitchFamily="2" charset="-78"/>
                        </a:rPr>
                        <m:t>𝑅</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𝑐𝑜𝑑𝑒𝑠</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𝑓𝑜𝑟</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𝐾</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𝐹𝑜𝑙𝑑</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𝐶𝑟𝑜𝑠𝑠</m:t>
                      </m:r>
                      <m:r>
                        <a:rPr lang="en-US" i="1" dirty="0" smtClean="0">
                          <a:latin typeface="Cambria Math" panose="02040503050406030204" pitchFamily="18" charset="0"/>
                          <a:cs typeface="B Nazanin" panose="00000400000000000000" pitchFamily="2" charset="-78"/>
                        </a:rPr>
                        <m:t> </m:t>
                      </m:r>
                      <m:r>
                        <a:rPr lang="en-US" i="1" dirty="0" smtClean="0">
                          <a:latin typeface="Cambria Math" panose="02040503050406030204" pitchFamily="18" charset="0"/>
                          <a:cs typeface="B Nazanin" panose="00000400000000000000" pitchFamily="2" charset="-78"/>
                        </a:rPr>
                        <m:t>𝑉𝑎𝑙𝑖𝑑𝑎𝑡𝑖𝑜𝑛</m:t>
                      </m:r>
                      <m:r>
                        <a:rPr lang="en-US" i="1" dirty="0" smtClean="0">
                          <a:latin typeface="Cambria Math" panose="02040503050406030204" pitchFamily="18" charset="0"/>
                          <a:cs typeface="B Nazanin" panose="00000400000000000000" pitchFamily="2" charset="-78"/>
                        </a:rPr>
                        <m:t>:</m:t>
                      </m:r>
                    </m:oMath>
                  </m:oMathPara>
                </a14:m>
                <a:endParaRPr lang="en-US" dirty="0">
                  <a:cs typeface="B Nazanin" panose="00000400000000000000" pitchFamily="2" charset="-78"/>
                </a:endParaRPr>
              </a:p>
              <a:p>
                <a:pPr marL="64008" indent="0" algn="r" rtl="1">
                  <a:buNone/>
                </a:pPr>
                <a:r>
                  <a:rPr lang="fa-IR" dirty="0" err="1">
                    <a:cs typeface="B Nazanin" panose="00000400000000000000" pitchFamily="2" charset="-78"/>
                  </a:rPr>
                  <a:t>درکدنویسی</a:t>
                </a:r>
                <a:r>
                  <a:rPr lang="fa-IR" dirty="0">
                    <a:cs typeface="B Nazanin" panose="00000400000000000000" pitchFamily="2" charset="-78"/>
                  </a:rPr>
                  <a:t> همان تابع</a:t>
                </a:r>
                <a:r>
                  <a:rPr lang="en-US" dirty="0">
                    <a:cs typeface="B Nazanin" panose="00000400000000000000" pitchFamily="2" charset="-78"/>
                  </a:rPr>
                  <a:t> </a:t>
                </a:r>
                <a14:m>
                  <m:oMath xmlns:m="http://schemas.openxmlformats.org/officeDocument/2006/math">
                    <m:r>
                      <a:rPr lang="en-US" i="1" dirty="0" smtClean="0">
                        <a:latin typeface="Cambria Math" panose="02040503050406030204" pitchFamily="18" charset="0"/>
                        <a:cs typeface="B Nazanin" panose="00000400000000000000" pitchFamily="2" charset="-78"/>
                      </a:rPr>
                      <m:t>𝑐𝑣</m:t>
                    </m:r>
                    <m:r>
                      <a:rPr lang="en-US" i="1" dirty="0" smtClean="0">
                        <a:latin typeface="Cambria Math" panose="02040503050406030204" pitchFamily="18" charset="0"/>
                        <a:cs typeface="B Nazanin" panose="00000400000000000000" pitchFamily="2" charset="-78"/>
                      </a:rPr>
                      <m:t>.</m:t>
                    </m:r>
                    <m:r>
                      <a:rPr lang="en-US" i="1" dirty="0" smtClean="0">
                        <a:latin typeface="Cambria Math" panose="02040503050406030204" pitchFamily="18" charset="0"/>
                        <a:cs typeface="B Nazanin" panose="00000400000000000000" pitchFamily="2" charset="-78"/>
                      </a:rPr>
                      <m:t>𝑔𝑙𝑚</m:t>
                    </m:r>
                    <m:r>
                      <a:rPr lang="fa-IR" i="1" dirty="0" smtClean="0">
                        <a:latin typeface="Cambria Math" panose="02040503050406030204" pitchFamily="18" charset="0"/>
                        <a:cs typeface="B Nazanin" panose="00000400000000000000" pitchFamily="2" charset="-78"/>
                      </a:rPr>
                      <m:t> </m:t>
                    </m:r>
                  </m:oMath>
                </a14:m>
                <a:r>
                  <a:rPr lang="fa-IR" dirty="0">
                    <a:cs typeface="B Nazanin" panose="00000400000000000000" pitchFamily="2" charset="-78"/>
                  </a:rPr>
                  <a:t>را استفاده </a:t>
                </a:r>
                <a:r>
                  <a:rPr lang="fa-IR" dirty="0" err="1">
                    <a:cs typeface="B Nazanin" panose="00000400000000000000" pitchFamily="2" charset="-78"/>
                  </a:rPr>
                  <a:t>می‌کنیم</a:t>
                </a:r>
                <a:r>
                  <a:rPr lang="fa-IR" dirty="0">
                    <a:cs typeface="B Nazanin" panose="00000400000000000000" pitchFamily="2" charset="-78"/>
                  </a:rPr>
                  <a:t> با این تفاوت که </a:t>
                </a:r>
                <a:r>
                  <a:rPr lang="fa-IR" dirty="0" err="1">
                    <a:cs typeface="B Nazanin" panose="00000400000000000000" pitchFamily="2" charset="-78"/>
                  </a:rPr>
                  <a:t>دراینجا</a:t>
                </a:r>
                <a:r>
                  <a:rPr lang="fa-IR" dirty="0">
                    <a:cs typeface="B Nazanin" panose="00000400000000000000" pitchFamily="2" charset="-78"/>
                  </a:rPr>
                  <a:t> باید میزان </a:t>
                </a:r>
                <a14:m>
                  <m:oMath xmlns:m="http://schemas.openxmlformats.org/officeDocument/2006/math">
                    <m:r>
                      <a:rPr lang="en-US" i="1" dirty="0" smtClean="0">
                        <a:latin typeface="Cambria Math" panose="02040503050406030204" pitchFamily="18" charset="0"/>
                        <a:cs typeface="B Nazanin" panose="00000400000000000000" pitchFamily="2" charset="-78"/>
                      </a:rPr>
                      <m:t>𝑘</m:t>
                    </m:r>
                  </m:oMath>
                </a14:m>
                <a:r>
                  <a:rPr lang="fa-IR" dirty="0">
                    <a:cs typeface="B Nazanin" panose="00000400000000000000" pitchFamily="2" charset="-78"/>
                  </a:rPr>
                  <a:t>را ذکر کنیم:</a:t>
                </a:r>
              </a:p>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𝑘𝑣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𝑓𝑖𝑡</m:t>
                      </m:r>
                      <m:r>
                        <a:rPr lang="en-US" b="0" i="1" smtClean="0">
                          <a:latin typeface="Cambria Math" panose="02040503050406030204" pitchFamily="18" charset="0"/>
                          <a:cs typeface="B Nazanin" panose="00000400000000000000" pitchFamily="2" charset="-78"/>
                        </a:rPr>
                        <m:t>&lt;−</m:t>
                      </m:r>
                      <m:r>
                        <a:rPr lang="en-US" b="0" i="1" smtClean="0">
                          <a:latin typeface="Cambria Math" panose="02040503050406030204" pitchFamily="18" charset="0"/>
                          <a:cs typeface="B Nazanin" panose="00000400000000000000" pitchFamily="2" charset="-78"/>
                        </a:rPr>
                        <m:t>𝑙𝑚</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𝑦</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𝑥</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m:t>
                          </m:r>
                        </m:e>
                      </m:d>
                    </m:oMath>
                  </m:oMathPara>
                </a14:m>
                <a:br>
                  <a:rPr lang="en-US" b="0" dirty="0">
                    <a:cs typeface="B Nazanin" panose="00000400000000000000" pitchFamily="2" charset="-78"/>
                  </a:rPr>
                </a:br>
                <a14:m>
                  <m:oMath xmlns:m="http://schemas.openxmlformats.org/officeDocument/2006/math">
                    <m:r>
                      <a:rPr lang="en-US" b="0" i="1" smtClean="0">
                        <a:latin typeface="Cambria Math" panose="02040503050406030204" pitchFamily="18" charset="0"/>
                        <a:cs typeface="B Nazanin" panose="00000400000000000000" pitchFamily="2" charset="-78"/>
                      </a:rPr>
                      <m:t>𝑐𝑣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𝑔𝑙𝑚</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𝑘𝑣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𝑓𝑖𝑡</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𝑑𝑒𝑙𝑡𝑎</m:t>
                    </m:r>
                    <m:d>
                      <m:dPr>
                        <m:begChr m:val="["/>
                        <m:endChr m:val="]"/>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𝑛</m:t>
                        </m:r>
                      </m:e>
                    </m:d>
                    <m:r>
                      <a:rPr lang="en-US" b="0" i="1" smtClean="0">
                        <a:latin typeface="Cambria Math" panose="02040503050406030204" pitchFamily="18" charset="0"/>
                        <a:cs typeface="B Nazanin" panose="00000400000000000000" pitchFamily="2" charset="-78"/>
                      </a:rPr>
                      <m:t> </m:t>
                    </m:r>
                  </m:oMath>
                </a14:m>
                <a:r>
                  <a:rPr lang="en-US" dirty="0">
                    <a:cs typeface="B Nazanin" panose="00000400000000000000" pitchFamily="2" charset="-78"/>
                  </a:rPr>
                  <a:t>       =</a:t>
                </a:r>
                <a14:m>
                  <m:oMath xmlns:m="http://schemas.openxmlformats.org/officeDocument/2006/math">
                    <m:r>
                      <a:rPr lang="en-US" i="1" dirty="0" smtClean="0">
                        <a:latin typeface="Cambria Math" panose="02040503050406030204" pitchFamily="18" charset="0"/>
                        <a:cs typeface="B Nazanin" panose="00000400000000000000" pitchFamily="2" charset="-78"/>
                      </a:rPr>
                      <m:t>𝑀𝑆</m:t>
                    </m:r>
                    <m:sSub>
                      <m:sSubPr>
                        <m:ctrlPr>
                          <a:rPr lang="en-US" b="0" i="1" dirty="0" smtClean="0">
                            <a:latin typeface="Cambria Math" panose="02040503050406030204" pitchFamily="18" charset="0"/>
                            <a:cs typeface="B Nazanin" panose="00000400000000000000" pitchFamily="2" charset="-78"/>
                          </a:rPr>
                        </m:ctrlPr>
                      </m:sSubPr>
                      <m:e>
                        <m:r>
                          <a:rPr lang="en-US" i="1" dirty="0" smtClean="0">
                            <a:latin typeface="Cambria Math" panose="02040503050406030204" pitchFamily="18" charset="0"/>
                            <a:cs typeface="B Nazanin" panose="00000400000000000000" pitchFamily="2" charset="-78"/>
                          </a:rPr>
                          <m:t>𝐸</m:t>
                        </m:r>
                      </m:e>
                      <m:sub>
                        <m:r>
                          <a:rPr lang="en-US" b="0" i="1" dirty="0" smtClean="0">
                            <a:latin typeface="Cambria Math" panose="02040503050406030204" pitchFamily="18" charset="0"/>
                            <a:cs typeface="B Nazanin" panose="00000400000000000000" pitchFamily="2" charset="-78"/>
                          </a:rPr>
                          <m:t>𝑛</m:t>
                        </m:r>
                      </m:sub>
                    </m:sSub>
                  </m:oMath>
                </a14:m>
                <a:endParaRPr lang="en-US" dirty="0">
                  <a:cs typeface="B Nazanin" panose="00000400000000000000" pitchFamily="2" charset="-78"/>
                </a:endParaRPr>
              </a:p>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𝑘𝑓𝑐𝑣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𝑒𝑟𝑟</m:t>
                      </m:r>
                      <m:r>
                        <a:rPr lang="en-US" b="0" i="1" smtClean="0">
                          <a:latin typeface="Cambria Math" panose="02040503050406030204" pitchFamily="18" charset="0"/>
                          <a:cs typeface="B Nazanin" panose="00000400000000000000" pitchFamily="2" charset="-78"/>
                        </a:rPr>
                        <m:t>&lt;−</m:t>
                      </m:r>
                      <m:r>
                        <a:rPr lang="en-US" b="0" i="1" smtClean="0">
                          <a:latin typeface="Cambria Math" panose="02040503050406030204" pitchFamily="18" charset="0"/>
                          <a:cs typeface="B Nazanin" panose="00000400000000000000" pitchFamily="2" charset="-78"/>
                        </a:rPr>
                        <m:t>𝑓𝑢𝑛𝑐𝑡𝑖𝑜𝑛</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𝑥</m:t>
                      </m:r>
                      <m:r>
                        <a:rPr lang="en-US" b="0" i="1" smtClean="0">
                          <a:latin typeface="Cambria Math" panose="02040503050406030204" pitchFamily="18" charset="0"/>
                          <a:cs typeface="B Nazanin" panose="00000400000000000000" pitchFamily="2" charset="-78"/>
                        </a:rPr>
                        <m:t>){</m:t>
                      </m:r>
                    </m:oMath>
                  </m:oMathPara>
                </a14:m>
                <a:endParaRPr lang="en-US" b="0" dirty="0">
                  <a:cs typeface="B Nazanin" panose="00000400000000000000" pitchFamily="2" charset="-78"/>
                </a:endParaRPr>
              </a:p>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𝑓𝑖𝑡</m:t>
                      </m:r>
                      <m:r>
                        <a:rPr lang="en-US" b="0" i="1" smtClean="0">
                          <a:latin typeface="Cambria Math" panose="02040503050406030204" pitchFamily="18" charset="0"/>
                          <a:cs typeface="B Nazanin" panose="00000400000000000000" pitchFamily="2" charset="-78"/>
                        </a:rPr>
                        <m:t>&lt;−</m:t>
                      </m:r>
                      <m:r>
                        <a:rPr lang="en-US" b="0" i="1" smtClean="0">
                          <a:latin typeface="Cambria Math" panose="02040503050406030204" pitchFamily="18" charset="0"/>
                          <a:cs typeface="B Nazanin" panose="00000400000000000000" pitchFamily="2" charset="-78"/>
                        </a:rPr>
                        <m:t>𝑙𝑚</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𝑦</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𝑥</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m:t>
                          </m:r>
                        </m:e>
                      </m:d>
                    </m:oMath>
                    <m:oMath xmlns:m="http://schemas.openxmlformats.org/officeDocument/2006/math">
                      <m:r>
                        <a:rPr lang="en-US" b="0" i="1" smtClean="0">
                          <a:latin typeface="Cambria Math" panose="02040503050406030204" pitchFamily="18" charset="0"/>
                          <a:cs typeface="B Nazanin" panose="00000400000000000000" pitchFamily="2" charset="-78"/>
                        </a:rPr>
                        <m:t>𝑐𝑣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𝑔𝑙𝑚</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𝑓𝑖𝑡</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𝑘</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𝑜𝑟</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10</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𝑜𝑟</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5</m:t>
                          </m:r>
                          <m:r>
                            <a:rPr lang="en-US" b="0" i="1" smtClean="0">
                              <a:latin typeface="Cambria Math" panose="02040503050406030204" pitchFamily="18" charset="0"/>
                              <a:cs typeface="B Nazanin" panose="00000400000000000000" pitchFamily="2" charset="-78"/>
                            </a:rPr>
                            <m:t> </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𝑑𝑒𝑙𝑡𝑎</m:t>
                      </m:r>
                      <m:d>
                        <m:dPr>
                          <m:begChr m:val="["/>
                          <m:endChr m:val="]"/>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1</m:t>
                          </m:r>
                        </m:e>
                      </m:d>
                    </m:oMath>
                  </m:oMathPara>
                </a14:m>
                <a:endParaRPr lang="fa-IR" b="0" i="1" dirty="0">
                  <a:latin typeface="Cambria Math" panose="02040503050406030204" pitchFamily="18" charset="0"/>
                  <a:cs typeface="B Nazanin" panose="00000400000000000000" pitchFamily="2" charset="-78"/>
                </a:endParaRPr>
              </a:p>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m:t>
                      </m:r>
                    </m:oMath>
                  </m:oMathPara>
                </a14:m>
                <a:endParaRPr lang="fa-IR" dirty="0">
                  <a:cs typeface="B Nazanin" panose="00000400000000000000" pitchFamily="2" charset="-78"/>
                </a:endParaRPr>
              </a:p>
              <a:p>
                <a:pPr marL="64008"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𝑙𝑖𝑏𝑟𝑎𝑟𝑦</m:t>
                      </m:r>
                      <m:r>
                        <a:rPr lang="en-US" b="0" i="1" smtClean="0">
                          <a:latin typeface="Cambria Math" panose="02040503050406030204" pitchFamily="18" charset="0"/>
                          <a:cs typeface="B Nazanin" panose="00000400000000000000" pitchFamily="2" charset="-78"/>
                        </a:rPr>
                        <m:t>("</m:t>
                      </m:r>
                      <m:r>
                        <m:rPr>
                          <m:nor/>
                        </m:rPr>
                        <a:rPr lang="en-US" b="0" i="0" smtClean="0">
                          <a:latin typeface="Cambria Math" panose="02040503050406030204" pitchFamily="18" charset="0"/>
                          <a:cs typeface="B Nazanin" panose="00000400000000000000" pitchFamily="2" charset="-78"/>
                        </a:rPr>
                        <m:t>purr</m:t>
                      </m:r>
                      <m:r>
                        <m:rPr>
                          <m:nor/>
                        </m:rPr>
                        <a:rPr lang="en-US" b="0" i="0"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m:t>
                      </m:r>
                    </m:oMath>
                  </m:oMathPara>
                </a14:m>
                <a:br>
                  <a:rPr lang="en-US" b="0" dirty="0">
                    <a:cs typeface="B Nazanin" panose="00000400000000000000" pitchFamily="2" charset="-78"/>
                  </a:rPr>
                </a:br>
                <a14:m>
                  <m:oMath xmlns:m="http://schemas.openxmlformats.org/officeDocument/2006/math">
                    <m:r>
                      <a:rPr lang="en-US" b="0" i="1" smtClean="0">
                        <a:latin typeface="Cambria Math" panose="02040503050406030204" pitchFamily="18" charset="0"/>
                        <a:cs typeface="B Nazanin" panose="00000400000000000000" pitchFamily="2" charset="-78"/>
                      </a:rPr>
                      <m:t>1</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5</m:t>
                    </m:r>
                    <m:r>
                      <a:rPr lang="en-US" b="0" i="1" smtClean="0">
                        <a:latin typeface="Cambria Math" panose="02040503050406030204" pitchFamily="18" charset="0"/>
                        <a:cs typeface="B Nazanin" panose="00000400000000000000" pitchFamily="2" charset="-78"/>
                      </a:rPr>
                      <m:t>%&gt;% </m:t>
                    </m:r>
                    <m:r>
                      <a:rPr lang="en-US" b="0" i="1" smtClean="0">
                        <a:latin typeface="Cambria Math" panose="02040503050406030204" pitchFamily="18" charset="0"/>
                        <a:cs typeface="B Nazanin" panose="00000400000000000000" pitchFamily="2" charset="-78"/>
                      </a:rPr>
                      <m:t>𝑚𝑎𝑝</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𝑑𝑏</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𝑘𝑓𝑐𝑣</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𝑒𝑟𝑟</m:t>
                    </m:r>
                    <m:r>
                      <a:rPr lang="en-US" b="0" i="1" smtClean="0">
                        <a:latin typeface="Cambria Math" panose="02040503050406030204" pitchFamily="18" charset="0"/>
                        <a:cs typeface="B Nazanin" panose="00000400000000000000" pitchFamily="2" charset="-78"/>
                      </a:rPr>
                      <m:t>)</m:t>
                    </m:r>
                  </m:oMath>
                </a14:m>
                <a:r>
                  <a:rPr lang="fa-IR" b="0" dirty="0">
                    <a:cs typeface="B Nazanin" panose="00000400000000000000" pitchFamily="2" charset="-78"/>
                  </a:rPr>
                  <a:t>از درجه یک تا درجه 5 را به ما </a:t>
                </a:r>
                <a:r>
                  <a:rPr lang="fa-IR" b="0" dirty="0" err="1">
                    <a:cs typeface="B Nazanin" panose="00000400000000000000" pitchFamily="2" charset="-78"/>
                  </a:rPr>
                  <a:t>می‌دهد</a:t>
                </a:r>
                <a:r>
                  <a:rPr lang="fa-IR" dirty="0">
                    <a:cs typeface="B Nazanin" panose="00000400000000000000" pitchFamily="2" charset="-78"/>
                  </a:rPr>
                  <a:t>.</a:t>
                </a:r>
                <a:r>
                  <a:rPr lang="fa-IR" b="0" dirty="0">
                    <a:cs typeface="B Nazanin" panose="00000400000000000000" pitchFamily="2" charset="-78"/>
                  </a:rPr>
                  <a:t>   </a:t>
                </a:r>
                <a:endParaRPr lang="en-US" b="0" dirty="0">
                  <a:cs typeface="B Nazanin" panose="00000400000000000000" pitchFamily="2" charset="-78"/>
                </a:endParaRPr>
              </a:p>
              <a:p>
                <a:pPr marL="64008" indent="0" rtl="1">
                  <a:buNone/>
                </a:pPr>
                <a:endParaRPr lang="en-US" dirty="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77D1E500-DCE8-4300-86CA-16476C5E8F7B}"/>
                  </a:ext>
                </a:extLst>
              </p:cNvPr>
              <p:cNvSpPr>
                <a:spLocks noGrp="1" noRot="1" noChangeAspect="1" noMove="1" noResize="1" noEditPoints="1" noAdjustHandles="1" noChangeArrowheads="1" noChangeShapeType="1" noTextEdit="1"/>
              </p:cNvSpPr>
              <p:nvPr>
                <p:ph idx="1"/>
              </p:nvPr>
            </p:nvSpPr>
            <p:spPr>
              <a:xfrm>
                <a:off x="1371600" y="1600199"/>
                <a:ext cx="7315200" cy="4572001"/>
              </a:xfrm>
              <a:blipFill>
                <a:blip r:embed="rId2"/>
                <a:stretch>
                  <a:fillRect l="-1412" r="-49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3C4B188-18BE-4B99-8683-7C7D41E0194D}"/>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A91B8517-5756-4D1D-AE8F-F42CA8272726}"/>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Tree>
    <p:extLst>
      <p:ext uri="{BB962C8B-B14F-4D97-AF65-F5344CB8AC3E}">
        <p14:creationId xmlns:p14="http://schemas.microsoft.com/office/powerpoint/2010/main" val="34092777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1C3F-2C57-428C-989E-3CA472F0DDBB}"/>
              </a:ext>
            </a:extLst>
          </p:cNvPr>
          <p:cNvSpPr>
            <a:spLocks noGrp="1"/>
          </p:cNvSpPr>
          <p:nvPr>
            <p:ph type="title"/>
          </p:nvPr>
        </p:nvSpPr>
        <p:spPr/>
        <p:txBody>
          <a:bodyPr/>
          <a:lstStyle/>
          <a:p>
            <a:r>
              <a:rPr lang="en-US" sz="2400" dirty="0"/>
              <a:t>Cross Validation for Classification Problem Miss Rate</a:t>
            </a:r>
          </a:p>
        </p:txBody>
      </p:sp>
      <p:sp>
        <p:nvSpPr>
          <p:cNvPr id="3" name="Content Placeholder 2">
            <a:extLst>
              <a:ext uri="{FF2B5EF4-FFF2-40B4-BE49-F238E27FC236}">
                <a16:creationId xmlns:a16="http://schemas.microsoft.com/office/drawing/2014/main" id="{BC1A3782-3AF7-4383-BD21-E7BFA7B5C907}"/>
              </a:ext>
            </a:extLst>
          </p:cNvPr>
          <p:cNvSpPr>
            <a:spLocks noGrp="1"/>
          </p:cNvSpPr>
          <p:nvPr>
            <p:ph idx="1"/>
          </p:nvPr>
        </p:nvSpPr>
        <p:spPr>
          <a:xfrm>
            <a:off x="457200" y="1600200"/>
            <a:ext cx="8229600" cy="799306"/>
          </a:xfrm>
        </p:spPr>
        <p:style>
          <a:lnRef idx="2">
            <a:schemeClr val="accent1"/>
          </a:lnRef>
          <a:fillRef idx="1">
            <a:schemeClr val="lt1"/>
          </a:fillRef>
          <a:effectRef idx="0">
            <a:schemeClr val="accent1"/>
          </a:effectRef>
          <a:fontRef idx="minor">
            <a:schemeClr val="dk1"/>
          </a:fontRef>
        </p:style>
        <p:txBody>
          <a:bodyPr>
            <a:normAutofit/>
          </a:bodyPr>
          <a:lstStyle/>
          <a:p>
            <a:pPr marL="64008" indent="0" algn="r" rtl="1">
              <a:buNone/>
            </a:pPr>
            <a:r>
              <a:rPr lang="fa-IR" sz="1800" dirty="0">
                <a:cs typeface="B Nazanin" panose="00000400000000000000" pitchFamily="2" charset="-78"/>
              </a:rPr>
              <a:t>فرق این روش در اینجا به این صورت هست که معیار ارزشیابی ما در اینجا دیگر </a:t>
            </a:r>
            <a:r>
              <a:rPr lang="en-US" sz="1800" dirty="0">
                <a:cs typeface="B Nazanin" panose="00000400000000000000" pitchFamily="2" charset="-78"/>
              </a:rPr>
              <a:t>MSE</a:t>
            </a:r>
            <a:r>
              <a:rPr lang="fa-IR" sz="1800" dirty="0">
                <a:cs typeface="B Nazanin" panose="00000400000000000000" pitchFamily="2" charset="-78"/>
              </a:rPr>
              <a:t> نخواهد بود و از نسبت بد طبقه بندی شده استفاده </a:t>
            </a:r>
            <a:r>
              <a:rPr lang="fa-IR" sz="1800" dirty="0" err="1">
                <a:cs typeface="B Nazanin" panose="00000400000000000000" pitchFamily="2" charset="-78"/>
              </a:rPr>
              <a:t>می‌کنیم</a:t>
            </a:r>
            <a:r>
              <a:rPr lang="fa-IR" sz="1800" dirty="0">
                <a:cs typeface="B Nazanin" panose="00000400000000000000" pitchFamily="2" charset="-78"/>
              </a:rPr>
              <a:t>.</a:t>
            </a:r>
            <a:endParaRPr lang="en-US"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62C1BC2A-B1A4-4651-9E02-C2A479A1169D}"/>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DA45F505-D74E-47E4-B191-4B4CAB88A6B2}"/>
              </a:ext>
            </a:extLst>
          </p:cNvPr>
          <p:cNvSpPr>
            <a:spLocks noGrp="1"/>
          </p:cNvSpPr>
          <p:nvPr>
            <p:ph type="sldNum" sz="quarter" idx="12"/>
          </p:nvPr>
        </p:nvSpPr>
        <p:spPr/>
        <p:txBody>
          <a:bodyPr/>
          <a:lstStyle/>
          <a:p>
            <a:fld id="{FEA1243F-3000-4347-94A4-FBDEAD3122CB}" type="slidenum">
              <a:rPr lang="en-US" smtClean="0"/>
              <a:pPr/>
              <a:t>11</a:t>
            </a:fld>
            <a:endParaRPr lang="en-US" dirty="0"/>
          </a:p>
        </p:txBody>
      </p:sp>
      <mc:AlternateContent xmlns:mc="http://schemas.openxmlformats.org/markup-compatibility/2006" xmlns:a14="http://schemas.microsoft.com/office/drawing/2010/main">
        <mc:Choice Requires="a14">
          <p:sp>
            <p:nvSpPr>
              <p:cNvPr id="6" name="Flowchart: Alternate Process 5">
                <a:extLst>
                  <a:ext uri="{FF2B5EF4-FFF2-40B4-BE49-F238E27FC236}">
                    <a16:creationId xmlns:a16="http://schemas.microsoft.com/office/drawing/2014/main" id="{24CFD493-87AE-40F4-8A7A-8E16E75C311D}"/>
                  </a:ext>
                </a:extLst>
              </p:cNvPr>
              <p:cNvSpPr/>
              <p:nvPr/>
            </p:nvSpPr>
            <p:spPr>
              <a:xfrm>
                <a:off x="1143000" y="2667000"/>
                <a:ext cx="7543800" cy="27432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𝑅</m:t>
                      </m:r>
                      <m:r>
                        <a:rPr lang="en-US" i="1" dirty="0">
                          <a:latin typeface="Cambria Math" panose="02040503050406030204" pitchFamily="18" charset="0"/>
                        </a:rPr>
                        <m:t> </m:t>
                      </m:r>
                      <m:r>
                        <a:rPr lang="en-US" i="1" dirty="0" smtClean="0">
                          <a:latin typeface="Cambria Math" panose="02040503050406030204" pitchFamily="18" charset="0"/>
                        </a:rPr>
                        <m:t>𝐶𝑜𝑑𝑒𝑠</m:t>
                      </m:r>
                      <m:r>
                        <a:rPr lang="en-US" i="1" dirty="0" smtClean="0">
                          <a:latin typeface="Cambria Math" panose="02040503050406030204" pitchFamily="18" charset="0"/>
                        </a:rPr>
                        <m:t>, </m:t>
                      </m:r>
                      <m:r>
                        <a:rPr lang="en-US" sz="1800" i="1" dirty="0" smtClean="0">
                          <a:latin typeface="Cambria Math" panose="02040503050406030204" pitchFamily="18" charset="0"/>
                        </a:rPr>
                        <m:t>𝐶𝑟𝑜𝑠𝑠</m:t>
                      </m:r>
                      <m:r>
                        <a:rPr lang="en-US" sz="1800" i="1" dirty="0" smtClean="0">
                          <a:latin typeface="Cambria Math" panose="02040503050406030204" pitchFamily="18" charset="0"/>
                        </a:rPr>
                        <m:t> </m:t>
                      </m:r>
                      <m:r>
                        <a:rPr lang="en-US" sz="1800" i="1" dirty="0" smtClean="0">
                          <a:latin typeface="Cambria Math" panose="02040503050406030204" pitchFamily="18" charset="0"/>
                        </a:rPr>
                        <m:t>𝑉𝑎𝑙𝑖𝑑𝑎𝑡𝑖𝑜𝑛</m:t>
                      </m:r>
                      <m:r>
                        <a:rPr lang="en-US" sz="1800" i="1" dirty="0" smtClean="0">
                          <a:latin typeface="Cambria Math" panose="02040503050406030204" pitchFamily="18" charset="0"/>
                        </a:rPr>
                        <m:t> </m:t>
                      </m:r>
                      <m:r>
                        <a:rPr lang="en-US" sz="1800" i="1" dirty="0" smtClean="0">
                          <a:latin typeface="Cambria Math" panose="02040503050406030204" pitchFamily="18" charset="0"/>
                        </a:rPr>
                        <m:t>𝑓𝑜𝑟</m:t>
                      </m:r>
                      <m:r>
                        <a:rPr lang="en-US" sz="1800" i="1" dirty="0" smtClean="0">
                          <a:latin typeface="Cambria Math" panose="02040503050406030204" pitchFamily="18" charset="0"/>
                        </a:rPr>
                        <m:t> </m:t>
                      </m:r>
                      <m:r>
                        <a:rPr lang="en-US" sz="1800" i="1" dirty="0" smtClean="0">
                          <a:latin typeface="Cambria Math" panose="02040503050406030204" pitchFamily="18" charset="0"/>
                        </a:rPr>
                        <m:t>𝐶𝑙𝑎𝑠𝑠𝑖𝑓𝑖𝑐𝑎𝑡𝑖𝑜𝑛</m:t>
                      </m:r>
                      <m:r>
                        <a:rPr lang="en-US" sz="1800" i="1" dirty="0" smtClean="0">
                          <a:latin typeface="Cambria Math" panose="02040503050406030204" pitchFamily="18" charset="0"/>
                        </a:rPr>
                        <m:t> </m:t>
                      </m:r>
                      <m:r>
                        <a:rPr lang="en-US" sz="1800" i="1" dirty="0" smtClean="0">
                          <a:latin typeface="Cambria Math" panose="02040503050406030204" pitchFamily="18" charset="0"/>
                        </a:rPr>
                        <m:t>𝑃𝑟𝑜𝑏𝑙𝑒𝑚</m:t>
                      </m:r>
                      <m:r>
                        <a:rPr lang="en-US" sz="1800" i="1" dirty="0" smtClean="0">
                          <a:latin typeface="Cambria Math" panose="02040503050406030204" pitchFamily="18" charset="0"/>
                        </a:rPr>
                        <m:t> </m:t>
                      </m:r>
                      <m:r>
                        <a:rPr lang="en-US" sz="1800" i="1" dirty="0" smtClean="0">
                          <a:latin typeface="Cambria Math" panose="02040503050406030204" pitchFamily="18" charset="0"/>
                        </a:rPr>
                        <m:t>𝑀𝑖𝑠𝑠</m:t>
                      </m:r>
                      <m:r>
                        <a:rPr lang="en-US" sz="1800" i="1" dirty="0" smtClean="0">
                          <a:latin typeface="Cambria Math" panose="02040503050406030204" pitchFamily="18" charset="0"/>
                        </a:rPr>
                        <m:t> </m:t>
                      </m:r>
                      <m:r>
                        <a:rPr lang="en-US" sz="1800" i="1" dirty="0" smtClean="0">
                          <a:latin typeface="Cambria Math" panose="02040503050406030204" pitchFamily="18" charset="0"/>
                        </a:rPr>
                        <m:t>𝑅𝑎𝑡𝑒</m:t>
                      </m:r>
                    </m:oMath>
                    <m:oMath xmlns:m="http://schemas.openxmlformats.org/officeDocument/2006/math">
                      <m:r>
                        <a:rPr lang="en-US" sz="1800" b="0" i="1" smtClean="0">
                          <a:latin typeface="Cambria Math" panose="02040503050406030204" pitchFamily="18" charset="0"/>
                        </a:rPr>
                        <m:t>𝑔𝑙𝑚</m:t>
                      </m:r>
                      <m:r>
                        <a:rPr lang="en-US" sz="1800" b="0" i="1" smtClean="0">
                          <a:latin typeface="Cambria Math" panose="02040503050406030204" pitchFamily="18" charset="0"/>
                        </a:rPr>
                        <m:t>.</m:t>
                      </m:r>
                      <m:r>
                        <a:rPr lang="en-US" sz="1800" b="0" i="1" smtClean="0">
                          <a:latin typeface="Cambria Math" panose="02040503050406030204" pitchFamily="18" charset="0"/>
                        </a:rPr>
                        <m:t>𝑓𝑖𝑡</m:t>
                      </m:r>
                      <m:r>
                        <a:rPr lang="en-US" sz="1800" b="0" i="1" smtClean="0">
                          <a:latin typeface="Cambria Math" panose="02040503050406030204" pitchFamily="18" charset="0"/>
                        </a:rPr>
                        <m:t>&lt;−</m:t>
                      </m:r>
                      <m:r>
                        <a:rPr lang="en-US" sz="1800" b="0" i="1" smtClean="0">
                          <a:latin typeface="Cambria Math" panose="02040503050406030204" pitchFamily="18" charset="0"/>
                        </a:rPr>
                        <m:t>𝑔𝑙𝑚</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 </m:t>
                          </m:r>
                          <m:r>
                            <a:rPr lang="en-US" sz="1800" b="0" i="1" smtClean="0">
                              <a:latin typeface="Cambria Math" panose="02040503050406030204" pitchFamily="18" charset="0"/>
                            </a:rPr>
                            <m:t>𝑓𝑎𝑚𝑖𝑙𝑦</m:t>
                          </m:r>
                          <m:r>
                            <a:rPr lang="en-US" sz="1800" b="0" i="1" smtClean="0">
                              <a:latin typeface="Cambria Math" panose="02040503050406030204" pitchFamily="18" charset="0"/>
                            </a:rPr>
                            <m:t>=</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binomial</m:t>
                          </m:r>
                          <m:r>
                            <m:rPr>
                              <m:nor/>
                            </m:rPr>
                            <a:rPr lang="en-US" sz="1800" b="0" i="0" smtClean="0">
                              <a:latin typeface="Cambria Math" panose="02040503050406030204" pitchFamily="18" charset="0"/>
                            </a:rPr>
                            <m:t>"</m:t>
                          </m:r>
                          <m:r>
                            <a:rPr lang="en-US" sz="1800" b="0" i="1" smtClean="0">
                              <a:latin typeface="Cambria Math" panose="02040503050406030204" pitchFamily="18" charset="0"/>
                            </a:rPr>
                            <m:t>,</m:t>
                          </m:r>
                          <m:r>
                            <a:rPr lang="en-US" sz="1800" b="0" i="1" smtClean="0">
                              <a:latin typeface="Cambria Math" panose="02040503050406030204" pitchFamily="18" charset="0"/>
                            </a:rPr>
                            <m:t>𝑑𝑎𝑡𝑎</m:t>
                          </m:r>
                          <m:r>
                            <a:rPr lang="en-US" sz="1800" b="0" i="1" smtClean="0">
                              <a:latin typeface="Cambria Math" panose="02040503050406030204" pitchFamily="18" charset="0"/>
                            </a:rPr>
                            <m:t>=…</m:t>
                          </m:r>
                        </m:e>
                      </m:d>
                    </m:oMath>
                    <m:oMath xmlns:m="http://schemas.openxmlformats.org/officeDocument/2006/math">
                      <m:r>
                        <a:rPr lang="en-US" sz="1800" b="0" i="1" smtClean="0">
                          <a:latin typeface="Cambria Math" panose="02040503050406030204" pitchFamily="18" charset="0"/>
                        </a:rPr>
                        <m:t>𝐶𝑜𝑠𝑡</m:t>
                      </m:r>
                      <m:r>
                        <a:rPr lang="en-US" sz="1800" b="0" i="1" smtClean="0">
                          <a:latin typeface="Cambria Math" panose="02040503050406030204" pitchFamily="18" charset="0"/>
                        </a:rPr>
                        <m:t>&lt;−</m:t>
                      </m:r>
                      <m:r>
                        <a:rPr lang="en-US" sz="1800" b="0" i="1" smtClean="0">
                          <a:latin typeface="Cambria Math" panose="02040503050406030204" pitchFamily="18" charset="0"/>
                        </a:rPr>
                        <m:t>𝑓𝑢𝑛𝑐𝑡𝑖𝑜𝑛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𝑝𝑖</m:t>
                          </m:r>
                          <m:r>
                            <a:rPr lang="en-US" sz="1800" b="0" i="1" smtClean="0">
                              <a:latin typeface="Cambria Math" panose="02040503050406030204" pitchFamily="18" charset="0"/>
                            </a:rPr>
                            <m:t>=</m:t>
                          </m:r>
                          <m:r>
                            <a:rPr lang="en-US" sz="1800" b="0" i="1" smtClean="0">
                              <a:latin typeface="Cambria Math" panose="02040503050406030204" pitchFamily="18" charset="0"/>
                            </a:rPr>
                            <m:t>0</m:t>
                          </m:r>
                        </m:e>
                      </m:d>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𝑚𝑒𝑎𝑛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𝑎𝑏𝑠</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𝑝𝑖</m:t>
                                  </m:r>
                                </m:e>
                              </m:d>
                              <m:r>
                                <a:rPr lang="en-US" sz="1800" b="0" i="1" smtClean="0">
                                  <a:latin typeface="Cambria Math" panose="02040503050406030204" pitchFamily="18" charset="0"/>
                                </a:rPr>
                                <m:t>&gt;</m:t>
                              </m:r>
                              <m:r>
                                <a:rPr lang="en-US" sz="1800" b="0" i="1" smtClean="0">
                                  <a:latin typeface="Cambria Math" panose="02040503050406030204" pitchFamily="18" charset="0"/>
                                </a:rPr>
                                <m:t>0</m:t>
                              </m:r>
                              <m:r>
                                <a:rPr lang="en-US" sz="1800" b="0" i="1" smtClean="0">
                                  <a:latin typeface="Cambria Math" panose="02040503050406030204" pitchFamily="18" charset="0"/>
                                </a:rPr>
                                <m:t>.</m:t>
                              </m:r>
                              <m:r>
                                <a:rPr lang="en-US" sz="1800" b="0" i="1" smtClean="0">
                                  <a:latin typeface="Cambria Math" panose="02040503050406030204" pitchFamily="18" charset="0"/>
                                </a:rPr>
                                <m:t>5</m:t>
                              </m:r>
                            </m:e>
                          </m:d>
                        </m:e>
                      </m:d>
                    </m:oMath>
                    <m:oMath xmlns:m="http://schemas.openxmlformats.org/officeDocument/2006/math">
                      <m:r>
                        <a:rPr lang="en-US" sz="1800" b="0" i="1" smtClean="0">
                          <a:latin typeface="Cambria Math" panose="02040503050406030204" pitchFamily="18" charset="0"/>
                        </a:rPr>
                        <m:t>𝑐𝑣</m:t>
                      </m:r>
                      <m:r>
                        <a:rPr lang="en-US" sz="1800" b="0" i="1" smtClean="0">
                          <a:latin typeface="Cambria Math" panose="02040503050406030204" pitchFamily="18" charset="0"/>
                        </a:rPr>
                        <m:t>.</m:t>
                      </m:r>
                      <m:r>
                        <a:rPr lang="en-US" sz="1800" b="0" i="1" smtClean="0">
                          <a:latin typeface="Cambria Math" panose="02040503050406030204" pitchFamily="18" charset="0"/>
                        </a:rPr>
                        <m:t>𝑔𝑙𝑚</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𝑑𝑎𝑡𝑎</m:t>
                          </m:r>
                          <m:r>
                            <a:rPr lang="en-US" sz="1800" b="0" i="1" smtClean="0">
                              <a:latin typeface="Cambria Math" panose="02040503050406030204" pitchFamily="18" charset="0"/>
                            </a:rPr>
                            <m:t>,</m:t>
                          </m:r>
                          <m:r>
                            <a:rPr lang="en-US" sz="1800" b="0" i="1" smtClean="0">
                              <a:latin typeface="Cambria Math" panose="02040503050406030204" pitchFamily="18" charset="0"/>
                            </a:rPr>
                            <m:t>𝑔𝑙𝑚</m:t>
                          </m:r>
                          <m:r>
                            <a:rPr lang="en-US" sz="1800" b="0" i="1" smtClean="0">
                              <a:latin typeface="Cambria Math" panose="02040503050406030204" pitchFamily="18" charset="0"/>
                            </a:rPr>
                            <m:t>.</m:t>
                          </m:r>
                          <m:r>
                            <a:rPr lang="en-US" sz="1800" b="0" i="1" smtClean="0">
                              <a:latin typeface="Cambria Math" panose="02040503050406030204" pitchFamily="18" charset="0"/>
                            </a:rPr>
                            <m:t>𝑓𝑖𝑡</m:t>
                          </m:r>
                          <m:r>
                            <a:rPr lang="en-US" sz="1800" b="0" i="1" smtClean="0">
                              <a:latin typeface="Cambria Math" panose="02040503050406030204" pitchFamily="18" charset="0"/>
                            </a:rPr>
                            <m:t>,</m:t>
                          </m:r>
                          <m:r>
                            <a:rPr lang="en-US" sz="1800" b="0" i="1" smtClean="0">
                              <a:latin typeface="Cambria Math" panose="02040503050406030204" pitchFamily="18" charset="0"/>
                            </a:rPr>
                            <m:t>𝑐𝑜𝑠𝑡</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10</m:t>
                          </m:r>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5</m:t>
                          </m:r>
                        </m:e>
                      </m:d>
                      <m:r>
                        <a:rPr lang="en-US" sz="1800" b="0" i="1" smtClean="0">
                          <a:latin typeface="Cambria Math" panose="02040503050406030204" pitchFamily="18" charset="0"/>
                        </a:rPr>
                        <m:t>$</m:t>
                      </m:r>
                      <m:r>
                        <a:rPr lang="en-US" sz="1800" b="0" i="1" smtClean="0">
                          <a:latin typeface="Cambria Math" panose="02040503050406030204" pitchFamily="18" charset="0"/>
                        </a:rPr>
                        <m:t>𝑑𝑒𝑙𝑡𝑎</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1</m:t>
                          </m:r>
                        </m:e>
                      </m:d>
                    </m:oMath>
                  </m:oMathPara>
                </a14:m>
                <a:endParaRPr lang="fa-IR" sz="1800" b="0" dirty="0"/>
              </a:p>
              <a:p>
                <a:pPr algn="r" rtl="1"/>
                <a:r>
                  <a:rPr lang="fa-IR" dirty="0">
                    <a:cs typeface="B Nazanin" panose="00000400000000000000" pitchFamily="2" charset="-78"/>
                  </a:rPr>
                  <a:t>مقدار خروجی بالا هرچه به 0.5 نزدیک تر باشد نشانه </a:t>
                </a:r>
                <a:r>
                  <a:rPr lang="fa-IR" dirty="0" err="1">
                    <a:cs typeface="B Nazanin" panose="00000400000000000000" pitchFamily="2" charset="-78"/>
                  </a:rPr>
                  <a:t>دقیق‌تر</a:t>
                </a:r>
                <a:r>
                  <a:rPr lang="fa-IR" dirty="0">
                    <a:cs typeface="B Nazanin" panose="00000400000000000000" pitchFamily="2" charset="-78"/>
                  </a:rPr>
                  <a:t> بودن پیشگویی مدل ما‌ </a:t>
                </a:r>
                <a:r>
                  <a:rPr lang="fa-IR" dirty="0" err="1">
                    <a:cs typeface="B Nazanin" panose="00000400000000000000" pitchFamily="2" charset="-78"/>
                  </a:rPr>
                  <a:t>می‌باشد</a:t>
                </a:r>
                <a:r>
                  <a:rPr lang="fa-IR" dirty="0">
                    <a:cs typeface="B Nazanin" panose="00000400000000000000" pitchFamily="2" charset="-78"/>
                  </a:rPr>
                  <a:t>.</a:t>
                </a:r>
                <a:endParaRPr lang="en-US" dirty="0">
                  <a:cs typeface="B Nazanin" panose="00000400000000000000" pitchFamily="2" charset="-78"/>
                </a:endParaRPr>
              </a:p>
              <a:p>
                <a:pPr algn="r" rtl="1"/>
                <a:endParaRPr lang="en-US" dirty="0">
                  <a:cs typeface="B Nazanin" panose="00000400000000000000" pitchFamily="2" charset="-78"/>
                </a:endParaRPr>
              </a:p>
            </p:txBody>
          </p:sp>
        </mc:Choice>
        <mc:Fallback xmlns="">
          <p:sp>
            <p:nvSpPr>
              <p:cNvPr id="6" name="Flowchart: Alternate Process 5">
                <a:extLst>
                  <a:ext uri="{FF2B5EF4-FFF2-40B4-BE49-F238E27FC236}">
                    <a16:creationId xmlns:a16="http://schemas.microsoft.com/office/drawing/2014/main" id="{24CFD493-87AE-40F4-8A7A-8E16E75C311D}"/>
                  </a:ext>
                </a:extLst>
              </p:cNvPr>
              <p:cNvSpPr>
                <a:spLocks noRot="1" noChangeAspect="1" noMove="1" noResize="1" noEditPoints="1" noAdjustHandles="1" noChangeArrowheads="1" noChangeShapeType="1" noTextEdit="1"/>
              </p:cNvSpPr>
              <p:nvPr/>
            </p:nvSpPr>
            <p:spPr>
              <a:xfrm>
                <a:off x="1143000" y="2667000"/>
                <a:ext cx="7543800" cy="2743200"/>
              </a:xfrm>
              <a:prstGeom prst="flowChartAlternateProcess">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78023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Bootstrapping method. | Download Scientific Diagram">
            <a:extLst>
              <a:ext uri="{FF2B5EF4-FFF2-40B4-BE49-F238E27FC236}">
                <a16:creationId xmlns:a16="http://schemas.microsoft.com/office/drawing/2014/main" id="{12E0E3A4-04E0-4E5A-805B-D97DFF88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8045450" cy="3865405"/>
          </a:xfrm>
          <a:prstGeom prst="snip2DiagRect">
            <a:avLst>
              <a:gd name="adj1" fmla="val 0"/>
              <a:gd name="adj2" fmla="val 16667"/>
            </a:avLst>
          </a:prstGeom>
          <a:solidFill>
            <a:srgbClr val="FFFFFF">
              <a:shade val="85000"/>
            </a:srgbClr>
          </a:solidFill>
          <a:ln w="88900" cap="sq">
            <a:noFill/>
            <a:miter lim="800000"/>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Title 1">
            <a:extLst>
              <a:ext uri="{FF2B5EF4-FFF2-40B4-BE49-F238E27FC236}">
                <a16:creationId xmlns:a16="http://schemas.microsoft.com/office/drawing/2014/main" id="{D13C843E-3D8E-440E-98BD-147733A052CF}"/>
              </a:ext>
            </a:extLst>
          </p:cNvPr>
          <p:cNvSpPr>
            <a:spLocks noGrp="1"/>
          </p:cNvSpPr>
          <p:nvPr>
            <p:ph type="title"/>
          </p:nvPr>
        </p:nvSpPr>
        <p:spPr/>
        <p:txBody>
          <a:bodyPr/>
          <a:lstStyle/>
          <a:p>
            <a:r>
              <a:rPr lang="en-US" dirty="0"/>
              <a:t>Boot strapping</a:t>
            </a:r>
          </a:p>
        </p:txBody>
      </p:sp>
      <p:sp>
        <p:nvSpPr>
          <p:cNvPr id="3" name="Content Placeholder 2">
            <a:extLst>
              <a:ext uri="{FF2B5EF4-FFF2-40B4-BE49-F238E27FC236}">
                <a16:creationId xmlns:a16="http://schemas.microsoft.com/office/drawing/2014/main" id="{CCDA699C-91E9-4D20-8B76-774A420BBDFF}"/>
              </a:ext>
            </a:extLst>
          </p:cNvPr>
          <p:cNvSpPr>
            <a:spLocks noGrp="1"/>
          </p:cNvSpPr>
          <p:nvPr>
            <p:ph idx="1"/>
          </p:nvPr>
        </p:nvSpPr>
        <p:spPr>
          <a:xfrm>
            <a:off x="431800" y="1100931"/>
            <a:ext cx="8229600" cy="16002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64008" indent="0" algn="r" rtl="1">
              <a:buNone/>
            </a:pPr>
            <a:r>
              <a:rPr lang="fa-IR" b="1" dirty="0" err="1">
                <a:cs typeface="B Nazanin" panose="00000400000000000000" pitchFamily="2" charset="-78"/>
              </a:rPr>
              <a:t>خودگردان</a:t>
            </a:r>
            <a:r>
              <a:rPr lang="fa-IR" b="1" dirty="0">
                <a:cs typeface="B Nazanin" panose="00000400000000000000" pitchFamily="2" charset="-78"/>
              </a:rPr>
              <a:t> سازی:</a:t>
            </a:r>
          </a:p>
          <a:p>
            <a:pPr marL="64008" indent="0" algn="r" rtl="1">
              <a:buNone/>
            </a:pPr>
            <a:r>
              <a:rPr lang="fa-IR" sz="1800" dirty="0">
                <a:cs typeface="B Nazanin" panose="00000400000000000000" pitchFamily="2" charset="-78"/>
              </a:rPr>
              <a:t>یک </a:t>
            </a:r>
            <a:r>
              <a:rPr lang="fa-IR" sz="1800" dirty="0" err="1">
                <a:cs typeface="B Nazanin" panose="00000400000000000000" pitchFamily="2" charset="-78"/>
              </a:rPr>
              <a:t>روشی‌است</a:t>
            </a:r>
            <a:r>
              <a:rPr lang="fa-IR" sz="1800" dirty="0">
                <a:cs typeface="B Nazanin" panose="00000400000000000000" pitchFamily="2" charset="-78"/>
              </a:rPr>
              <a:t> که در آن عدم قطعیت یک </a:t>
            </a:r>
            <a:r>
              <a:rPr lang="fa-IR" sz="1800" dirty="0" err="1">
                <a:cs typeface="B Nazanin" panose="00000400000000000000" pitchFamily="2" charset="-78"/>
              </a:rPr>
              <a:t>برآوردگر</a:t>
            </a:r>
            <a:r>
              <a:rPr lang="fa-IR" sz="1800" dirty="0">
                <a:cs typeface="B Nazanin" panose="00000400000000000000" pitchFamily="2" charset="-78"/>
              </a:rPr>
              <a:t> را مورد بررسی قرار </a:t>
            </a:r>
            <a:r>
              <a:rPr lang="fa-IR" sz="1800" dirty="0" err="1">
                <a:cs typeface="B Nazanin" panose="00000400000000000000" pitchFamily="2" charset="-78"/>
              </a:rPr>
              <a:t>می‌دهیم</a:t>
            </a:r>
            <a:r>
              <a:rPr lang="fa-IR" sz="1800" dirty="0">
                <a:cs typeface="B Nazanin" panose="00000400000000000000" pitchFamily="2" charset="-78"/>
              </a:rPr>
              <a:t>. ما </a:t>
            </a:r>
            <a:r>
              <a:rPr lang="fa-IR" sz="1800" dirty="0" err="1">
                <a:cs typeface="B Nazanin" panose="00000400000000000000" pitchFamily="2" charset="-78"/>
              </a:rPr>
              <a:t>دراینجا</a:t>
            </a:r>
            <a:r>
              <a:rPr lang="fa-IR" sz="1800" dirty="0">
                <a:cs typeface="B Nazanin" panose="00000400000000000000" pitchFamily="2" charset="-78"/>
              </a:rPr>
              <a:t> از این روش برای بررسی </a:t>
            </a:r>
            <a:r>
              <a:rPr lang="fa-IR" sz="1800" dirty="0" err="1">
                <a:cs typeface="B Nazanin" panose="00000400000000000000" pitchFamily="2" charset="-78"/>
              </a:rPr>
              <a:t>ضرایب</a:t>
            </a:r>
            <a:r>
              <a:rPr lang="fa-IR" sz="1800" dirty="0">
                <a:cs typeface="B Nazanin" panose="00000400000000000000" pitchFamily="2" charset="-78"/>
              </a:rPr>
              <a:t> </a:t>
            </a:r>
            <a:r>
              <a:rPr lang="fa-IR" sz="1800" dirty="0" err="1">
                <a:cs typeface="B Nazanin" panose="00000400000000000000" pitchFamily="2" charset="-78"/>
              </a:rPr>
              <a:t>رگرسیونی</a:t>
            </a:r>
            <a:r>
              <a:rPr lang="fa-IR" sz="1800" dirty="0">
                <a:cs typeface="B Nazanin" panose="00000400000000000000" pitchFamily="2" charset="-78"/>
              </a:rPr>
              <a:t> خود استفاده </a:t>
            </a:r>
            <a:r>
              <a:rPr lang="fa-IR" sz="1800" dirty="0" err="1">
                <a:cs typeface="B Nazanin" panose="00000400000000000000" pitchFamily="2" charset="-78"/>
              </a:rPr>
              <a:t>می‌کنیم</a:t>
            </a:r>
            <a:r>
              <a:rPr lang="fa-IR" sz="1800" dirty="0">
                <a:cs typeface="B Nazanin" panose="00000400000000000000" pitchFamily="2" charset="-78"/>
              </a:rPr>
              <a:t> و زمانی که نتوانیم خطای استاندارد شده را برآورد بکنیم از این روش استفاده </a:t>
            </a:r>
            <a:r>
              <a:rPr lang="fa-IR" sz="1800" dirty="0" err="1">
                <a:cs typeface="B Nazanin" panose="00000400000000000000" pitchFamily="2" charset="-78"/>
              </a:rPr>
              <a:t>می‌کنیم</a:t>
            </a:r>
            <a:r>
              <a:rPr lang="fa-IR" sz="1800" dirty="0">
                <a:cs typeface="B Nazanin" panose="00000400000000000000" pitchFamily="2" charset="-78"/>
              </a:rPr>
              <a:t>.</a:t>
            </a:r>
          </a:p>
          <a:p>
            <a:pPr marL="64008" indent="0" algn="r" rtl="1">
              <a:buNone/>
            </a:pPr>
            <a:endParaRPr lang="en-US"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BCBD6E5D-F723-4C6D-8BD1-B8BD73F842C8}"/>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B285D9F6-65E8-4816-B9B0-CE989A59A4F7}"/>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Tree>
    <p:extLst>
      <p:ext uri="{BB962C8B-B14F-4D97-AF65-F5344CB8AC3E}">
        <p14:creationId xmlns:p14="http://schemas.microsoft.com/office/powerpoint/2010/main" val="8157309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B6ED-FAEC-4B79-8841-2281F1BE1E04}"/>
              </a:ext>
            </a:extLst>
          </p:cNvPr>
          <p:cNvSpPr>
            <a:spLocks noGrp="1"/>
          </p:cNvSpPr>
          <p:nvPr>
            <p:ph type="title"/>
          </p:nvPr>
        </p:nvSpPr>
        <p:spPr/>
        <p:txBody>
          <a:bodyPr/>
          <a:lstStyle/>
          <a:p>
            <a:r>
              <a:rPr lang="en-US" sz="3200" dirty="0"/>
              <a:t>Training and Test Errors</a:t>
            </a:r>
          </a:p>
        </p:txBody>
      </p:sp>
      <p:sp>
        <p:nvSpPr>
          <p:cNvPr id="3" name="Content Placeholder 2">
            <a:extLst>
              <a:ext uri="{FF2B5EF4-FFF2-40B4-BE49-F238E27FC236}">
                <a16:creationId xmlns:a16="http://schemas.microsoft.com/office/drawing/2014/main" id="{A631A937-D744-4A2F-8F28-760B1F10EE12}"/>
              </a:ext>
            </a:extLst>
          </p:cNvPr>
          <p:cNvSpPr>
            <a:spLocks noGrp="1"/>
          </p:cNvSpPr>
          <p:nvPr>
            <p:ph idx="1"/>
          </p:nvPr>
        </p:nvSpPr>
        <p:spPr>
          <a:xfrm>
            <a:off x="457200" y="1600200"/>
            <a:ext cx="8229600" cy="3505200"/>
          </a:xfrm>
        </p:spPr>
        <p:style>
          <a:lnRef idx="2">
            <a:schemeClr val="accent1"/>
          </a:lnRef>
          <a:fillRef idx="1">
            <a:schemeClr val="lt1"/>
          </a:fillRef>
          <a:effectRef idx="0">
            <a:schemeClr val="accent1"/>
          </a:effectRef>
          <a:fontRef idx="minor">
            <a:schemeClr val="dk1"/>
          </a:fontRef>
        </p:style>
        <p:txBody>
          <a:bodyPr/>
          <a:lstStyle/>
          <a:p>
            <a:pPr marL="64008" indent="0" algn="r" rtl="1">
              <a:buNone/>
            </a:pPr>
            <a:r>
              <a:rPr lang="fa-IR" b="1" dirty="0">
                <a:cs typeface="B Nazanin" panose="00000400000000000000" pitchFamily="2" charset="-78"/>
              </a:rPr>
              <a:t>خطای آموزش: </a:t>
            </a:r>
          </a:p>
          <a:p>
            <a:pPr marL="64008" indent="0" algn="r" rtl="1">
              <a:buNone/>
            </a:pPr>
            <a:r>
              <a:rPr lang="fa-IR" sz="1800" dirty="0">
                <a:cs typeface="B Nazanin" panose="00000400000000000000" pitchFamily="2" charset="-78"/>
              </a:rPr>
              <a:t>خطای آموزش ما میزان </a:t>
            </a:r>
            <a:r>
              <a:rPr lang="fa-IR" sz="1800" dirty="0" err="1">
                <a:cs typeface="B Nazanin" panose="00000400000000000000" pitchFamily="2" charset="-78"/>
              </a:rPr>
              <a:t>خطایی</a:t>
            </a:r>
            <a:r>
              <a:rPr lang="fa-IR" sz="1800" dirty="0">
                <a:cs typeface="B Nazanin" panose="00000400000000000000" pitchFamily="2" charset="-78"/>
              </a:rPr>
              <a:t> هست که ما به کمک داده های آموزش خود </a:t>
            </a:r>
            <a:r>
              <a:rPr lang="fa-IR" sz="1800" dirty="0" err="1">
                <a:cs typeface="B Nazanin" panose="00000400000000000000" pitchFamily="2" charset="-78"/>
              </a:rPr>
              <a:t>می‌آییم</a:t>
            </a:r>
            <a:r>
              <a:rPr lang="fa-IR" sz="1800" dirty="0">
                <a:cs typeface="B Nazanin" panose="00000400000000000000" pitchFamily="2" charset="-78"/>
              </a:rPr>
              <a:t> و طبق </a:t>
            </a:r>
            <a:r>
              <a:rPr lang="fa-IR" sz="1800" dirty="0" err="1">
                <a:cs typeface="B Nazanin" panose="00000400000000000000" pitchFamily="2" charset="-78"/>
              </a:rPr>
              <a:t>معیارمورد</a:t>
            </a:r>
            <a:r>
              <a:rPr lang="fa-IR" sz="1800" dirty="0">
                <a:cs typeface="B Nazanin" panose="00000400000000000000" pitchFamily="2" charset="-78"/>
              </a:rPr>
              <a:t> نظر میزان دقت و خطای مدلی که بر اساس همین </a:t>
            </a:r>
            <a:r>
              <a:rPr lang="fa-IR" sz="1800" dirty="0" err="1">
                <a:cs typeface="B Nazanin" panose="00000400000000000000" pitchFamily="2" charset="-78"/>
              </a:rPr>
              <a:t>داده‌ها</a:t>
            </a:r>
            <a:r>
              <a:rPr lang="fa-IR" sz="1800" dirty="0">
                <a:cs typeface="B Nazanin" panose="00000400000000000000" pitchFamily="2" charset="-78"/>
              </a:rPr>
              <a:t> تشکیل شده است با </a:t>
            </a:r>
            <a:r>
              <a:rPr lang="fa-IR" sz="1800" dirty="0" err="1">
                <a:cs typeface="B Nazanin" panose="00000400000000000000" pitchFamily="2" charset="-78"/>
              </a:rPr>
              <a:t>اندازه‌گیری</a:t>
            </a:r>
            <a:r>
              <a:rPr lang="fa-IR" sz="1800" dirty="0">
                <a:cs typeface="B Nazanin" panose="00000400000000000000" pitchFamily="2" charset="-78"/>
              </a:rPr>
              <a:t> </a:t>
            </a:r>
            <a:r>
              <a:rPr lang="fa-IR" sz="1800" dirty="0" err="1">
                <a:cs typeface="B Nazanin" panose="00000400000000000000" pitchFamily="2" charset="-78"/>
              </a:rPr>
              <a:t>می‌کنیم</a:t>
            </a:r>
            <a:r>
              <a:rPr lang="fa-IR" sz="1800" dirty="0">
                <a:cs typeface="B Nazanin" panose="00000400000000000000" pitchFamily="2" charset="-78"/>
              </a:rPr>
              <a:t>.</a:t>
            </a:r>
          </a:p>
          <a:p>
            <a:pPr marL="64008" indent="0" algn="r" rtl="1">
              <a:buNone/>
            </a:pPr>
            <a:r>
              <a:rPr lang="fa-IR" b="1" dirty="0">
                <a:cs typeface="B Nazanin" panose="00000400000000000000" pitchFamily="2" charset="-78"/>
              </a:rPr>
              <a:t>خطای آزمون:</a:t>
            </a:r>
          </a:p>
          <a:p>
            <a:pPr marL="64008" indent="0" algn="r" rtl="1">
              <a:buNone/>
            </a:pPr>
            <a:r>
              <a:rPr lang="fa-IR" sz="1800" dirty="0">
                <a:cs typeface="B Nazanin" panose="00000400000000000000" pitchFamily="2" charset="-78"/>
              </a:rPr>
              <a:t>خطای آزمون ما میزان </a:t>
            </a:r>
            <a:r>
              <a:rPr lang="fa-IR" sz="1800" dirty="0" err="1">
                <a:cs typeface="B Nazanin" panose="00000400000000000000" pitchFamily="2" charset="-78"/>
              </a:rPr>
              <a:t>خطایی</a:t>
            </a:r>
            <a:r>
              <a:rPr lang="fa-IR" sz="1800" dirty="0">
                <a:cs typeface="B Nazanin" panose="00000400000000000000" pitchFamily="2" charset="-78"/>
              </a:rPr>
              <a:t> هست که ما به کمک </a:t>
            </a:r>
            <a:r>
              <a:rPr lang="fa-IR" sz="1800" dirty="0" err="1">
                <a:cs typeface="B Nazanin" panose="00000400000000000000" pitchFamily="2" charset="-78"/>
              </a:rPr>
              <a:t>داده‌های</a:t>
            </a:r>
            <a:r>
              <a:rPr lang="fa-IR" sz="1800" dirty="0">
                <a:cs typeface="B Nazanin" panose="00000400000000000000" pitchFamily="2" charset="-78"/>
              </a:rPr>
              <a:t> آزمون و یا تست خود روی مدلی که به کمک </a:t>
            </a:r>
            <a:r>
              <a:rPr lang="fa-IR" sz="1800" dirty="0" err="1">
                <a:cs typeface="B Nazanin" panose="00000400000000000000" pitchFamily="2" charset="-78"/>
              </a:rPr>
              <a:t>داده‌های</a:t>
            </a:r>
            <a:r>
              <a:rPr lang="fa-IR" sz="1800" dirty="0">
                <a:cs typeface="B Nazanin" panose="00000400000000000000" pitchFamily="2" charset="-78"/>
              </a:rPr>
              <a:t> آموزش تشکیل شده است تست کرده و میزان </a:t>
            </a:r>
            <a:r>
              <a:rPr lang="fa-IR" sz="1800" dirty="0" err="1">
                <a:cs typeface="B Nazanin" panose="00000400000000000000" pitchFamily="2" charset="-78"/>
              </a:rPr>
              <a:t>خطارا</a:t>
            </a:r>
            <a:r>
              <a:rPr lang="fa-IR" sz="1800" dirty="0">
                <a:cs typeface="B Nazanin" panose="00000400000000000000" pitchFamily="2" charset="-78"/>
              </a:rPr>
              <a:t> </a:t>
            </a:r>
            <a:r>
              <a:rPr lang="fa-IR" sz="1800" dirty="0" err="1">
                <a:cs typeface="B Nazanin" panose="00000400000000000000" pitchFamily="2" charset="-78"/>
              </a:rPr>
              <a:t>اندازه‌گیری</a:t>
            </a:r>
            <a:r>
              <a:rPr lang="fa-IR" sz="1800" dirty="0">
                <a:cs typeface="B Nazanin" panose="00000400000000000000" pitchFamily="2" charset="-78"/>
              </a:rPr>
              <a:t> </a:t>
            </a:r>
            <a:r>
              <a:rPr lang="fa-IR" sz="1800" dirty="0" err="1">
                <a:cs typeface="B Nazanin" panose="00000400000000000000" pitchFamily="2" charset="-78"/>
              </a:rPr>
              <a:t>می‌کنیم</a:t>
            </a:r>
            <a:r>
              <a:rPr lang="fa-IR" sz="1800" dirty="0">
                <a:cs typeface="B Nazanin" panose="00000400000000000000" pitchFamily="2" charset="-78"/>
              </a:rPr>
              <a:t>.</a:t>
            </a:r>
          </a:p>
          <a:p>
            <a:pPr marL="64008" indent="0" algn="r" rtl="1">
              <a:buNone/>
            </a:pPr>
            <a:r>
              <a:rPr lang="fa-IR" sz="1800" b="1" dirty="0">
                <a:cs typeface="B Nazanin" panose="00000400000000000000" pitchFamily="2" charset="-78"/>
              </a:rPr>
              <a:t>نکته:</a:t>
            </a:r>
            <a:r>
              <a:rPr lang="fa-IR" sz="1800" dirty="0">
                <a:cs typeface="B Nazanin" panose="00000400000000000000" pitchFamily="2" charset="-78"/>
              </a:rPr>
              <a:t> هدف ما کم بودن خطای آزمون هست و </a:t>
            </a:r>
            <a:r>
              <a:rPr lang="fa-IR" sz="1800" dirty="0" err="1">
                <a:cs typeface="B Nazanin" panose="00000400000000000000" pitchFamily="2" charset="-78"/>
              </a:rPr>
              <a:t>گاها</a:t>
            </a:r>
            <a:r>
              <a:rPr lang="fa-IR" sz="1800" dirty="0">
                <a:cs typeface="B Nazanin" panose="00000400000000000000" pitchFamily="2" charset="-78"/>
              </a:rPr>
              <a:t> ممکن است خطای آموزش خیلی کم باشد ولی خطای آزمون بسیار زیاد.</a:t>
            </a:r>
          </a:p>
          <a:p>
            <a:pPr marL="64008" indent="0" algn="r" rtl="1">
              <a:buNone/>
            </a:pPr>
            <a:endParaRPr lang="en-US" sz="1800" b="1" dirty="0">
              <a:cs typeface="B Nazanin" panose="00000400000000000000" pitchFamily="2" charset="-78"/>
            </a:endParaRPr>
          </a:p>
        </p:txBody>
      </p:sp>
      <p:sp>
        <p:nvSpPr>
          <p:cNvPr id="4" name="Footer Placeholder 3">
            <a:extLst>
              <a:ext uri="{FF2B5EF4-FFF2-40B4-BE49-F238E27FC236}">
                <a16:creationId xmlns:a16="http://schemas.microsoft.com/office/drawing/2014/main" id="{FDF11ADD-7468-44CE-B2BD-F7A82BD276D7}"/>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1196EC62-660D-492D-BD01-EBE55F2F24FD}"/>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Tree>
    <p:extLst>
      <p:ext uri="{BB962C8B-B14F-4D97-AF65-F5344CB8AC3E}">
        <p14:creationId xmlns:p14="http://schemas.microsoft.com/office/powerpoint/2010/main" val="1858762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FB46-0181-42C6-BFC3-00B0179D5451}"/>
              </a:ext>
            </a:extLst>
          </p:cNvPr>
          <p:cNvSpPr>
            <a:spLocks noGrp="1"/>
          </p:cNvSpPr>
          <p:nvPr>
            <p:ph type="title"/>
          </p:nvPr>
        </p:nvSpPr>
        <p:spPr/>
        <p:txBody>
          <a:bodyPr/>
          <a:lstStyle/>
          <a:p>
            <a:r>
              <a:rPr lang="en-US" dirty="0"/>
              <a:t>Boot </a:t>
            </a:r>
            <a:r>
              <a:rPr lang="en-US" dirty="0" err="1"/>
              <a:t>Stapping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19D45B-6A54-4734-B13E-753698FC6171}"/>
                  </a:ext>
                </a:extLst>
              </p:cNvPr>
              <p:cNvSpPr>
                <a:spLocks noGrp="1"/>
              </p:cNvSpPr>
              <p:nvPr>
                <p:ph idx="1"/>
              </p:nvPr>
            </p:nvSpPr>
            <p:spPr>
              <a:xfrm>
                <a:off x="457200" y="1600200"/>
                <a:ext cx="8229600" cy="20574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𝐶𝑜𝑑𝑒𝑠</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𝐵𝑜𝑜𝑡</m:t>
                      </m:r>
                      <m:r>
                        <a:rPr lang="en-US" b="0" i="1" smtClean="0">
                          <a:latin typeface="Cambria Math" panose="02040503050406030204" pitchFamily="18" charset="0"/>
                        </a:rPr>
                        <m:t> </m:t>
                      </m:r>
                      <m:r>
                        <a:rPr lang="en-US" b="0" i="1" smtClean="0">
                          <a:latin typeface="Cambria Math" panose="02040503050406030204" pitchFamily="18" charset="0"/>
                        </a:rPr>
                        <m:t>𝑠𝑡𝑟𝑎𝑝𝑝𝑖𝑛𝑔</m:t>
                      </m:r>
                      <m:r>
                        <a:rPr lang="en-US" b="0" i="1" smtClean="0">
                          <a:latin typeface="Cambria Math" panose="02040503050406030204" pitchFamily="18" charset="0"/>
                        </a:rPr>
                        <m:t> </m:t>
                      </m:r>
                      <m:r>
                        <a:rPr lang="en-US" b="0" i="1" smtClean="0">
                          <a:latin typeface="Cambria Math" panose="02040503050406030204" pitchFamily="18" charset="0"/>
                        </a:rPr>
                        <m:t>𝑀𝑒𝑡</m:t>
                      </m:r>
                      <m:r>
                        <a:rPr lang="en-US" b="0" i="1" smtClean="0">
                          <a:latin typeface="Cambria Math" panose="02040503050406030204" pitchFamily="18" charset="0"/>
                        </a:rPr>
                        <m:t>h</m:t>
                      </m:r>
                      <m:r>
                        <a:rPr lang="en-US" b="0" i="1" smtClean="0">
                          <a:latin typeface="Cambria Math" panose="02040503050406030204" pitchFamily="18" charset="0"/>
                        </a:rPr>
                        <m:t>𝑜𝑑</m:t>
                      </m:r>
                    </m:oMath>
                  </m:oMathPara>
                </a14:m>
                <a:endParaRPr lang="en-US" b="0" dirty="0">
                  <a:cs typeface="B Nazanin" panose="00000400000000000000" pitchFamily="2" charset="-78"/>
                </a:endParaRPr>
              </a:p>
              <a:p>
                <a:pPr marL="64008" indent="0" algn="r" rtl="1">
                  <a:buNone/>
                </a:pPr>
                <a:r>
                  <a:rPr lang="fa-IR" dirty="0">
                    <a:cs typeface="B Nazanin" panose="00000400000000000000" pitchFamily="2" charset="-78"/>
                  </a:rPr>
                  <a:t>ایده کار در نرم افزار </a:t>
                </a:r>
                <a14:m>
                  <m:oMath xmlns:m="http://schemas.openxmlformats.org/officeDocument/2006/math">
                    <m:r>
                      <a:rPr lang="en-US" i="1" dirty="0" smtClean="0">
                        <a:latin typeface="Cambria Math" panose="02040503050406030204" pitchFamily="18" charset="0"/>
                        <a:cs typeface="B Nazanin" panose="00000400000000000000" pitchFamily="2" charset="-78"/>
                      </a:rPr>
                      <m:t>𝑅</m:t>
                    </m:r>
                  </m:oMath>
                </a14:m>
                <a:r>
                  <a:rPr lang="fa-IR" dirty="0">
                    <a:cs typeface="B Nazanin" panose="00000400000000000000" pitchFamily="2" charset="-78"/>
                  </a:rPr>
                  <a:t>برای این روش بدین صورت است که</a:t>
                </a:r>
              </a:p>
              <a:p>
                <a:pPr marL="578358" indent="-514350" algn="r" rtl="1">
                  <a:buAutoNum type="arabicParenR"/>
                </a:pPr>
                <a:r>
                  <a:rPr lang="fa-IR" dirty="0">
                    <a:cs typeface="B Nazanin" panose="00000400000000000000" pitchFamily="2" charset="-78"/>
                  </a:rPr>
                  <a:t>ساختن یک </a:t>
                </a:r>
                <a:r>
                  <a:rPr lang="fa-IR" dirty="0" err="1">
                    <a:cs typeface="B Nazanin" panose="00000400000000000000" pitchFamily="2" charset="-78"/>
                  </a:rPr>
                  <a:t>تابعی</a:t>
                </a:r>
                <a:r>
                  <a:rPr lang="fa-IR" dirty="0">
                    <a:cs typeface="B Nazanin" panose="00000400000000000000" pitchFamily="2" charset="-78"/>
                  </a:rPr>
                  <a:t> که </a:t>
                </a:r>
                <a:r>
                  <a:rPr lang="fa-IR" dirty="0" err="1">
                    <a:cs typeface="B Nazanin" panose="00000400000000000000" pitchFamily="2" charset="-78"/>
                  </a:rPr>
                  <a:t>آماره</a:t>
                </a:r>
                <a:r>
                  <a:rPr lang="fa-IR" dirty="0">
                    <a:cs typeface="B Nazanin" panose="00000400000000000000" pitchFamily="2" charset="-78"/>
                  </a:rPr>
                  <a:t> موردنظر(</a:t>
                </a:r>
                <a:r>
                  <a:rPr lang="fa-IR" dirty="0" err="1">
                    <a:cs typeface="B Nazanin" panose="00000400000000000000" pitchFamily="2" charset="-78"/>
                  </a:rPr>
                  <a:t>ضرایب</a:t>
                </a:r>
                <a:r>
                  <a:rPr lang="fa-IR" dirty="0">
                    <a:cs typeface="B Nazanin" panose="00000400000000000000" pitchFamily="2" charset="-78"/>
                  </a:rPr>
                  <a:t> </a:t>
                </a:r>
                <a:r>
                  <a:rPr lang="fa-IR" dirty="0" err="1">
                    <a:cs typeface="B Nazanin" panose="00000400000000000000" pitchFamily="2" charset="-78"/>
                  </a:rPr>
                  <a:t>رگرسیونی</a:t>
                </a:r>
                <a:r>
                  <a:rPr lang="fa-IR" dirty="0">
                    <a:cs typeface="B Nazanin" panose="00000400000000000000" pitchFamily="2" charset="-78"/>
                  </a:rPr>
                  <a:t>) را بسازد.</a:t>
                </a:r>
              </a:p>
              <a:p>
                <a:pPr marL="578358" indent="-514350" algn="r" rtl="1">
                  <a:buAutoNum type="arabicParenR"/>
                </a:pPr>
                <a:r>
                  <a:rPr lang="fa-IR" dirty="0">
                    <a:cs typeface="B Nazanin" panose="00000400000000000000" pitchFamily="2" charset="-78"/>
                  </a:rPr>
                  <a:t>2)تابع </a:t>
                </a:r>
                <a14:m>
                  <m:oMath xmlns:m="http://schemas.openxmlformats.org/officeDocument/2006/math">
                    <m:r>
                      <a:rPr lang="en-US" i="1" dirty="0" smtClean="0">
                        <a:latin typeface="Cambria Math" panose="02040503050406030204" pitchFamily="18" charset="0"/>
                        <a:cs typeface="B Nazanin" panose="00000400000000000000" pitchFamily="2" charset="-78"/>
                      </a:rPr>
                      <m:t>𝑏𝑜𝑜𝑡</m:t>
                    </m:r>
                  </m:oMath>
                </a14:m>
                <a:r>
                  <a:rPr lang="fa-IR" dirty="0">
                    <a:cs typeface="B Nazanin" panose="00000400000000000000" pitchFamily="2" charset="-78"/>
                  </a:rPr>
                  <a:t> را از </a:t>
                </a:r>
                <a:r>
                  <a:rPr lang="fa-IR" dirty="0" err="1">
                    <a:cs typeface="B Nazanin" panose="00000400000000000000" pitchFamily="2" charset="-78"/>
                  </a:rPr>
                  <a:t>پکیج</a:t>
                </a:r>
                <a:r>
                  <a:rPr lang="fa-IR" dirty="0">
                    <a:cs typeface="B Nazanin" panose="00000400000000000000" pitchFamily="2" charset="-78"/>
                  </a:rPr>
                  <a:t> </a:t>
                </a:r>
                <a14:m>
                  <m:oMath xmlns:m="http://schemas.openxmlformats.org/officeDocument/2006/math">
                    <m:r>
                      <a:rPr lang="en-US" i="1" dirty="0" smtClean="0">
                        <a:latin typeface="Cambria Math" panose="02040503050406030204" pitchFamily="18" charset="0"/>
                        <a:cs typeface="B Nazanin" panose="00000400000000000000" pitchFamily="2" charset="-78"/>
                      </a:rPr>
                      <m:t>𝑏𝑜𝑜𝑡</m:t>
                    </m:r>
                  </m:oMath>
                </a14:m>
                <a:r>
                  <a:rPr lang="fa-IR" dirty="0">
                    <a:cs typeface="B Nazanin" panose="00000400000000000000" pitchFamily="2" charset="-78"/>
                  </a:rPr>
                  <a:t> استخراج بکنیم تا بتوانیم از آن استفاده بکنیم.</a:t>
                </a:r>
              </a:p>
            </p:txBody>
          </p:sp>
        </mc:Choice>
        <mc:Fallback>
          <p:sp>
            <p:nvSpPr>
              <p:cNvPr id="3" name="Content Placeholder 2">
                <a:extLst>
                  <a:ext uri="{FF2B5EF4-FFF2-40B4-BE49-F238E27FC236}">
                    <a16:creationId xmlns:a16="http://schemas.microsoft.com/office/drawing/2014/main" id="{BB19D45B-6A54-4734-B13E-753698FC6171}"/>
                  </a:ext>
                </a:extLst>
              </p:cNvPr>
              <p:cNvSpPr>
                <a:spLocks noGrp="1" noRot="1" noChangeAspect="1" noMove="1" noResize="1" noEditPoints="1" noAdjustHandles="1" noChangeArrowheads="1" noChangeShapeType="1" noTextEdit="1"/>
              </p:cNvSpPr>
              <p:nvPr>
                <p:ph idx="1"/>
              </p:nvPr>
            </p:nvSpPr>
            <p:spPr>
              <a:xfrm>
                <a:off x="457200" y="1600200"/>
                <a:ext cx="8229600" cy="2057400"/>
              </a:xfrm>
              <a:blipFill>
                <a:blip r:embed="rId2"/>
                <a:stretch>
                  <a:fillRect r="-148" b="-674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94619C0-F0D8-449D-A3A2-2F271E19C047}"/>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7EF9C25A-66F2-423F-95B8-FEF7512ED33E}"/>
              </a:ext>
            </a:extLst>
          </p:cNvPr>
          <p:cNvSpPr>
            <a:spLocks noGrp="1"/>
          </p:cNvSpPr>
          <p:nvPr>
            <p:ph type="sldNum" sz="quarter" idx="12"/>
          </p:nvPr>
        </p:nvSpPr>
        <p:spPr/>
        <p:txBody>
          <a:bodyPr/>
          <a:lstStyle/>
          <a:p>
            <a:fld id="{FEA1243F-3000-4347-94A4-FBDEAD3122CB}" type="slidenum">
              <a:rPr lang="en-US" smtClean="0"/>
              <a:pPr/>
              <a:t>14</a:t>
            </a:fld>
            <a:endParaRPr lang="en-US" dirty="0"/>
          </a:p>
        </p:txBody>
      </p:sp>
      <mc:AlternateContent xmlns:mc="http://schemas.openxmlformats.org/markup-compatibility/2006" xmlns:a14="http://schemas.microsoft.com/office/drawing/2010/main">
        <mc:Choice Requires="a14">
          <p:sp>
            <p:nvSpPr>
              <p:cNvPr id="6" name="Flowchart: Alternate Process 5">
                <a:extLst>
                  <a:ext uri="{FF2B5EF4-FFF2-40B4-BE49-F238E27FC236}">
                    <a16:creationId xmlns:a16="http://schemas.microsoft.com/office/drawing/2014/main" id="{DE41B477-CE58-460D-AFF6-21BF79891F0C}"/>
                  </a:ext>
                </a:extLst>
              </p:cNvPr>
              <p:cNvSpPr/>
              <p:nvPr/>
            </p:nvSpPr>
            <p:spPr>
              <a:xfrm>
                <a:off x="1295400" y="3809999"/>
                <a:ext cx="7391400" cy="28748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marL="64008" indent="0" rtl="1">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𝑙𝑖𝑏𝑟𝑎𝑟𝑦</m:t>
                      </m:r>
                      <m:r>
                        <a:rPr lang="en-US" b="0" i="1" smtClean="0">
                          <a:latin typeface="Cambria Math" panose="02040503050406030204" pitchFamily="18" charset="0"/>
                          <a:cs typeface="B Nazanin" panose="00000400000000000000" pitchFamily="2" charset="-78"/>
                        </a:rPr>
                        <m:t>(</m:t>
                      </m:r>
                      <m:r>
                        <m:rPr>
                          <m:nor/>
                        </m:rPr>
                        <a:rPr lang="en-US" b="0" i="0" smtClean="0">
                          <a:latin typeface="Cambria Math" panose="02040503050406030204" pitchFamily="18" charset="0"/>
                          <a:cs typeface="B Nazanin" panose="00000400000000000000" pitchFamily="2" charset="-78"/>
                        </a:rPr>
                        <m:t>"</m:t>
                      </m:r>
                      <m:r>
                        <m:rPr>
                          <m:nor/>
                        </m:rPr>
                        <a:rPr lang="en-US" b="0" i="0" smtClean="0">
                          <a:latin typeface="Cambria Math" panose="02040503050406030204" pitchFamily="18" charset="0"/>
                          <a:cs typeface="B Nazanin" panose="00000400000000000000" pitchFamily="2" charset="-78"/>
                        </a:rPr>
                        <m:t>boot</m:t>
                      </m:r>
                      <m:r>
                        <a:rPr lang="en-US" b="0" i="1" smtClean="0">
                          <a:latin typeface="Cambria Math" panose="02040503050406030204" pitchFamily="18" charset="0"/>
                          <a:cs typeface="B Nazanin" panose="00000400000000000000" pitchFamily="2" charset="-78"/>
                        </a:rPr>
                        <m:t>")</m:t>
                      </m:r>
                    </m:oMath>
                  </m:oMathPara>
                </a14:m>
                <a:endParaRPr lang="en-US" b="0" i="1" dirty="0">
                  <a:latin typeface="Cambria Math" panose="02040503050406030204" pitchFamily="18" charset="0"/>
                  <a:cs typeface="B Nazanin" panose="00000400000000000000" pitchFamily="2" charset="-78"/>
                </a:endParaRPr>
              </a:p>
              <a:p>
                <a:pPr marL="64008" indent="0"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B Nazanin" panose="00000400000000000000" pitchFamily="2" charset="-78"/>
                        </a:rPr>
                        <m:t>𝑆𝑡𝑎𝑡𝑖𝑠𝑡𝑖𝑐</m:t>
                      </m:r>
                      <m:r>
                        <a:rPr lang="en-US" b="0" i="1" smtClean="0">
                          <a:latin typeface="Cambria Math" panose="02040503050406030204" pitchFamily="18" charset="0"/>
                          <a:cs typeface="B Nazanin" panose="00000400000000000000" pitchFamily="2" charset="-78"/>
                        </a:rPr>
                        <m:t>&lt;−</m:t>
                      </m:r>
                      <m:r>
                        <a:rPr lang="en-US" b="0" i="1" smtClean="0">
                          <a:latin typeface="Cambria Math" panose="02040503050406030204" pitchFamily="18" charset="0"/>
                          <a:cs typeface="B Nazanin" panose="00000400000000000000" pitchFamily="2" charset="-78"/>
                        </a:rPr>
                        <m:t>𝑓𝑢𝑛𝑐𝑡𝑖𝑜𝑛</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𝑖𝑛𝑑𝑒𝑥</m:t>
                      </m:r>
                      <m:r>
                        <a:rPr lang="en-US" b="0" i="1" smtClean="0">
                          <a:latin typeface="Cambria Math" panose="02040503050406030204" pitchFamily="18" charset="0"/>
                          <a:cs typeface="B Nazanin" panose="00000400000000000000" pitchFamily="2" charset="-78"/>
                        </a:rPr>
                        <m:t>){</m:t>
                      </m:r>
                    </m:oMath>
                    <m:oMath xmlns:m="http://schemas.openxmlformats.org/officeDocument/2006/math">
                      <m:r>
                        <m:rPr>
                          <m:sty m:val="p"/>
                        </m:rPr>
                        <a:rPr lang="en-US" b="0" i="0" smtClean="0">
                          <a:latin typeface="Cambria Math" panose="02040503050406030204" pitchFamily="18" charset="0"/>
                          <a:cs typeface="B Nazanin" panose="00000400000000000000" pitchFamily="2" charset="-78"/>
                        </a:rPr>
                        <m:t>g</m:t>
                      </m:r>
                      <m:r>
                        <a:rPr lang="en-US" b="0" i="1" smtClean="0">
                          <a:latin typeface="Cambria Math" panose="02040503050406030204" pitchFamily="18" charset="0"/>
                          <a:cs typeface="B Nazanin" panose="00000400000000000000" pitchFamily="2" charset="-78"/>
                        </a:rPr>
                        <m:t>𝑙𝑚</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𝑓𝑖𝑡</m:t>
                      </m:r>
                      <m:r>
                        <a:rPr lang="en-US" b="0" i="1" smtClean="0">
                          <a:latin typeface="Cambria Math" panose="02040503050406030204" pitchFamily="18" charset="0"/>
                          <a:cs typeface="B Nazanin" panose="00000400000000000000" pitchFamily="2" charset="-78"/>
                        </a:rPr>
                        <m:t>&lt;−</m:t>
                      </m:r>
                      <m:r>
                        <a:rPr lang="en-US" b="0" i="1" smtClean="0">
                          <a:latin typeface="Cambria Math" panose="02040503050406030204" pitchFamily="18" charset="0"/>
                          <a:cs typeface="B Nazanin" panose="00000400000000000000" pitchFamily="2" charset="-78"/>
                        </a:rPr>
                        <m:t>𝑔𝑙𝑚</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𝑦</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𝑝𝑜𝑙𝑦</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𝑥</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𝑑𝑒𝑔</m:t>
                              </m:r>
                            </m:e>
                          </m:d>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 </m:t>
                          </m:r>
                          <m:r>
                            <a:rPr lang="en-US" b="0" i="1" smtClean="0">
                              <a:latin typeface="Cambria Math" panose="02040503050406030204" pitchFamily="18" charset="0"/>
                              <a:cs typeface="B Nazanin" panose="00000400000000000000" pitchFamily="2" charset="-78"/>
                            </a:rPr>
                            <m:t>𝑠𝑢𝑏𝑠𝑒𝑡</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𝑖𝑛𝑑𝑒𝑥</m:t>
                          </m:r>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𝑓𝑎𝑚𝑖𝑙𝑦</m:t>
                          </m:r>
                          <m:r>
                            <a:rPr lang="en-US" b="0" i="1" smtClean="0">
                              <a:latin typeface="Cambria Math" panose="02040503050406030204" pitchFamily="18" charset="0"/>
                              <a:cs typeface="B Nazanin" panose="00000400000000000000" pitchFamily="2" charset="-78"/>
                            </a:rPr>
                            <m:t>=…,…</m:t>
                          </m:r>
                        </m:e>
                      </m:d>
                    </m:oMath>
                    <m:oMath xmlns:m="http://schemas.openxmlformats.org/officeDocument/2006/math">
                      <m:r>
                        <a:rPr lang="en-US" b="0" i="1" smtClean="0">
                          <a:latin typeface="Cambria Math" panose="02040503050406030204" pitchFamily="18" charset="0"/>
                          <a:cs typeface="B Nazanin" panose="00000400000000000000" pitchFamily="2" charset="-78"/>
                        </a:rPr>
                        <m:t>𝑐𝑜𝑒𝑓</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𝑔𝑙𝑚</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𝑓𝑖𝑡</m:t>
                          </m:r>
                        </m:e>
                      </m:d>
                    </m:oMath>
                    <m:oMath xmlns:m="http://schemas.openxmlformats.org/officeDocument/2006/math">
                      <m:r>
                        <a:rPr lang="en-US" b="0" i="1" smtClean="0">
                          <a:latin typeface="Cambria Math" panose="02040503050406030204" pitchFamily="18" charset="0"/>
                          <a:cs typeface="B Nazanin" panose="00000400000000000000" pitchFamily="2" charset="-78"/>
                        </a:rPr>
                        <m:t>}</m:t>
                      </m:r>
                    </m:oMath>
                    <m:oMath xmlns:m="http://schemas.openxmlformats.org/officeDocument/2006/math">
                      <m:r>
                        <a:rPr lang="en-US" b="0" i="1" smtClean="0">
                          <a:latin typeface="Cambria Math" panose="02040503050406030204" pitchFamily="18" charset="0"/>
                          <a:cs typeface="B Nazanin" panose="00000400000000000000" pitchFamily="2" charset="-78"/>
                        </a:rPr>
                        <m:t>𝑠𝑡𝑎𝑡𝑖𝑠𝑡𝑖𝑐</m:t>
                      </m:r>
                      <m:d>
                        <m:dPr>
                          <m:ctrlPr>
                            <a:rPr lang="en-US" b="0" i="1" smtClean="0">
                              <a:latin typeface="Cambria Math" panose="02040503050406030204" pitchFamily="18" charset="0"/>
                              <a:cs typeface="B Nazanin" panose="00000400000000000000" pitchFamily="2" charset="-78"/>
                            </a:rPr>
                          </m:ctrlPr>
                        </m:dPr>
                        <m:e>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𝑖𝑛𝑑𝑒𝑥</m:t>
                          </m:r>
                        </m:e>
                      </m:d>
                    </m:oMath>
                    <m:oMath xmlns:m="http://schemas.openxmlformats.org/officeDocument/2006/math">
                      <m:r>
                        <a:rPr lang="en-US" b="0" i="1" smtClean="0">
                          <a:latin typeface="Cambria Math" panose="02040503050406030204" pitchFamily="18" charset="0"/>
                          <a:cs typeface="B Nazanin" panose="00000400000000000000" pitchFamily="2" charset="-78"/>
                        </a:rPr>
                        <m:t>𝑏𝑜𝑜𝑡</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𝑑𝑎𝑡𝑎</m:t>
                      </m:r>
                      <m:r>
                        <a:rPr lang="en-US" b="0" i="1" smtClean="0">
                          <a:latin typeface="Cambria Math" panose="02040503050406030204" pitchFamily="18" charset="0"/>
                          <a:cs typeface="B Nazanin" panose="00000400000000000000" pitchFamily="2" charset="-78"/>
                        </a:rPr>
                        <m:t> , </m:t>
                      </m:r>
                      <m:r>
                        <a:rPr lang="en-US" b="0" i="1" smtClean="0">
                          <a:latin typeface="Cambria Math" panose="02040503050406030204" pitchFamily="18" charset="0"/>
                          <a:cs typeface="B Nazanin" panose="00000400000000000000" pitchFamily="2" charset="-78"/>
                        </a:rPr>
                        <m:t>𝑠𝑡𝑎𝑡𝑖𝑠𝑡𝑖𝑐</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1000</m:t>
                      </m:r>
                      <m:r>
                        <a:rPr lang="en-US" b="0" i="1" smtClean="0">
                          <a:latin typeface="Cambria Math" panose="02040503050406030204" pitchFamily="18" charset="0"/>
                          <a:cs typeface="B Nazanin" panose="00000400000000000000" pitchFamily="2" charset="-78"/>
                        </a:rPr>
                        <m:t>)</m:t>
                      </m:r>
                    </m:oMath>
                  </m:oMathPara>
                </a14:m>
                <a:endParaRPr lang="en-US" dirty="0">
                  <a:cs typeface="B Nazanin" panose="00000400000000000000" pitchFamily="2" charset="-78"/>
                </a:endParaRPr>
              </a:p>
            </p:txBody>
          </p:sp>
        </mc:Choice>
        <mc:Fallback xmlns="">
          <p:sp>
            <p:nvSpPr>
              <p:cNvPr id="6" name="Flowchart: Alternate Process 5">
                <a:extLst>
                  <a:ext uri="{FF2B5EF4-FFF2-40B4-BE49-F238E27FC236}">
                    <a16:creationId xmlns:a16="http://schemas.microsoft.com/office/drawing/2014/main" id="{DE41B477-CE58-460D-AFF6-21BF79891F0C}"/>
                  </a:ext>
                </a:extLst>
              </p:cNvPr>
              <p:cNvSpPr>
                <a:spLocks noRot="1" noChangeAspect="1" noMove="1" noResize="1" noEditPoints="1" noAdjustHandles="1" noChangeArrowheads="1" noChangeShapeType="1" noTextEdit="1"/>
              </p:cNvSpPr>
              <p:nvPr/>
            </p:nvSpPr>
            <p:spPr>
              <a:xfrm>
                <a:off x="1295400" y="3809999"/>
                <a:ext cx="7391400" cy="2874805"/>
              </a:xfrm>
              <a:prstGeom prst="flowChartAlternateProcess">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46831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49B-FF11-4614-A313-60DF4BC31502}"/>
              </a:ext>
            </a:extLst>
          </p:cNvPr>
          <p:cNvSpPr>
            <a:spLocks noGrp="1"/>
          </p:cNvSpPr>
          <p:nvPr>
            <p:ph type="title"/>
          </p:nvPr>
        </p:nvSpPr>
        <p:spPr/>
        <p:txBody>
          <a:bodyPr/>
          <a:lstStyle/>
          <a:p>
            <a:r>
              <a:rPr lang="en-US" dirty="0"/>
              <a:t>Criterions for Step3</a:t>
            </a:r>
          </a:p>
        </p:txBody>
      </p:sp>
      <p:sp>
        <p:nvSpPr>
          <p:cNvPr id="3" name="Content Placeholder 2">
            <a:extLst>
              <a:ext uri="{FF2B5EF4-FFF2-40B4-BE49-F238E27FC236}">
                <a16:creationId xmlns:a16="http://schemas.microsoft.com/office/drawing/2014/main" id="{949C91CD-F84B-4350-B536-0B534B27CB07}"/>
              </a:ext>
            </a:extLst>
          </p:cNvPr>
          <p:cNvSpPr>
            <a:spLocks noGrp="1"/>
          </p:cNvSpPr>
          <p:nvPr>
            <p:ph idx="1"/>
          </p:nvPr>
        </p:nvSpPr>
        <p:spPr>
          <a:xfrm>
            <a:off x="457200" y="1600200"/>
            <a:ext cx="8229600" cy="2895600"/>
          </a:xfrm>
        </p:spPr>
        <p:style>
          <a:lnRef idx="2">
            <a:schemeClr val="accent1"/>
          </a:lnRef>
          <a:fillRef idx="1">
            <a:schemeClr val="lt1"/>
          </a:fillRef>
          <a:effectRef idx="0">
            <a:schemeClr val="accent1"/>
          </a:effectRef>
          <a:fontRef idx="minor">
            <a:schemeClr val="dk1"/>
          </a:fontRef>
        </p:style>
        <p:txBody>
          <a:bodyPr/>
          <a:lstStyle/>
          <a:p>
            <a:pPr marL="64008" indent="0" algn="r" rtl="1">
              <a:buNone/>
            </a:pPr>
            <a:r>
              <a:rPr lang="fa-IR" dirty="0">
                <a:cs typeface="B Nazanin" panose="00000400000000000000" pitchFamily="2" charset="-78"/>
              </a:rPr>
              <a:t>برای انتخاب کردن معیار‌های ارزیابی 2 روش کلی وجود دارد.</a:t>
            </a:r>
          </a:p>
          <a:p>
            <a:pPr marL="578358" indent="-514350" algn="r" rtl="1">
              <a:buFont typeface="+mj-lt"/>
              <a:buAutoNum type="arabicPeriod"/>
            </a:pPr>
            <a:r>
              <a:rPr lang="fa-IR" dirty="0" err="1">
                <a:cs typeface="B Nazanin" panose="00000400000000000000" pitchFamily="2" charset="-78"/>
              </a:rPr>
              <a:t>بصورت</a:t>
            </a:r>
            <a:r>
              <a:rPr lang="fa-IR" dirty="0">
                <a:cs typeface="B Nazanin" panose="00000400000000000000" pitchFamily="2" charset="-78"/>
              </a:rPr>
              <a:t> غیرمستقیم خطای آزمون  را محاسبه بکنیم و برآورد بکنیم. </a:t>
            </a:r>
          </a:p>
          <a:p>
            <a:pPr marL="578358" indent="-514350" algn="r" rtl="1">
              <a:buFont typeface="+mj-lt"/>
              <a:buAutoNum type="arabicPeriod"/>
            </a:pPr>
            <a:r>
              <a:rPr lang="fa-IR" dirty="0" err="1">
                <a:cs typeface="B Nazanin" panose="00000400000000000000" pitchFamily="2" charset="-78"/>
              </a:rPr>
              <a:t>بصورت</a:t>
            </a:r>
            <a:r>
              <a:rPr lang="fa-IR" dirty="0">
                <a:cs typeface="B Nazanin" panose="00000400000000000000" pitchFamily="2" charset="-78"/>
              </a:rPr>
              <a:t> مستقیم به بررسی خطای آزمون بپردازیم.</a:t>
            </a:r>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5072478F-F0D1-4E96-B259-6CA58E1D5F5F}"/>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83FD52E2-5573-4A13-BCD2-CAF5EB08BE1C}"/>
              </a:ext>
            </a:extLst>
          </p:cNvPr>
          <p:cNvSpPr>
            <a:spLocks noGrp="1"/>
          </p:cNvSpPr>
          <p:nvPr>
            <p:ph type="sldNum" sz="quarter" idx="12"/>
          </p:nvPr>
        </p:nvSpPr>
        <p:spPr/>
        <p:txBody>
          <a:bodyPr/>
          <a:lstStyle/>
          <a:p>
            <a:fld id="{FEA1243F-3000-4347-94A4-FBDEAD3122CB}" type="slidenum">
              <a:rPr lang="en-US" smtClean="0"/>
              <a:pPr/>
              <a:t>15</a:t>
            </a:fld>
            <a:endParaRPr lang="en-US" dirty="0"/>
          </a:p>
        </p:txBody>
      </p:sp>
    </p:spTree>
    <p:extLst>
      <p:ext uri="{BB962C8B-B14F-4D97-AF65-F5344CB8AC3E}">
        <p14:creationId xmlns:p14="http://schemas.microsoft.com/office/powerpoint/2010/main" val="19707115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FB0F-FBD4-4183-AE24-30DF7DEDDD16}"/>
              </a:ext>
            </a:extLst>
          </p:cNvPr>
          <p:cNvSpPr>
            <a:spLocks noGrp="1"/>
          </p:cNvSpPr>
          <p:nvPr>
            <p:ph type="title"/>
          </p:nvPr>
        </p:nvSpPr>
        <p:spPr>
          <a:xfrm>
            <a:off x="457200" y="173195"/>
            <a:ext cx="4876800" cy="799306"/>
          </a:xfrm>
        </p:spPr>
        <p:txBody>
          <a:bodyPr/>
          <a:lstStyle/>
          <a:p>
            <a:pPr algn="ctr"/>
            <a:r>
              <a:rPr lang="en-US" dirty="0">
                <a:cs typeface="B Nazanin" panose="00000400000000000000" pitchFamily="2" charset="-78"/>
              </a:rPr>
              <a:t>Evaluate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478220-7C9F-4ECC-86D5-2983EFFD3B18}"/>
                  </a:ext>
                </a:extLst>
              </p:cNvPr>
              <p:cNvSpPr>
                <a:spLocks noGrp="1"/>
              </p:cNvSpPr>
              <p:nvPr>
                <p:ph idx="1"/>
              </p:nvPr>
            </p:nvSpPr>
            <p:spPr>
              <a:xfrm>
                <a:off x="685800" y="1295400"/>
                <a:ext cx="8153400" cy="37338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64008" indent="0" algn="r" rtl="1">
                  <a:buNone/>
                </a:pPr>
                <a:r>
                  <a:rPr lang="fa-IR" sz="1800" dirty="0">
                    <a:solidFill>
                      <a:sysClr val="windowText" lastClr="000000"/>
                    </a:solidFill>
                    <a:cs typeface="B Nazanin" panose="00000400000000000000" pitchFamily="2" charset="-78"/>
                  </a:rPr>
                  <a:t>با توجه به </a:t>
                </a:r>
                <a14:m>
                  <m:oMath xmlns:m="http://schemas.openxmlformats.org/officeDocument/2006/math">
                    <m:sSub>
                      <m:sSubPr>
                        <m:ctrlPr>
                          <a:rPr lang="en-US" sz="1800" b="0" i="1" smtClean="0">
                            <a:solidFill>
                              <a:sysClr val="windowText" lastClr="000000"/>
                            </a:solidFill>
                            <a:latin typeface="Cambria Math" panose="02040503050406030204" pitchFamily="18" charset="0"/>
                            <a:cs typeface="B Nazanin" panose="00000400000000000000" pitchFamily="2" charset="-78"/>
                          </a:rPr>
                        </m:ctrlPr>
                      </m:sSubPr>
                      <m:e>
                        <m:r>
                          <a:rPr lang="en-US" sz="1800" b="0" i="1" smtClean="0">
                            <a:solidFill>
                              <a:sysClr val="windowText" lastClr="000000"/>
                            </a:solidFill>
                            <a:latin typeface="Cambria Math" panose="02040503050406030204" pitchFamily="18" charset="0"/>
                            <a:cs typeface="B Nazanin" panose="00000400000000000000" pitchFamily="2" charset="-78"/>
                          </a:rPr>
                          <m:t>𝐶</m:t>
                        </m:r>
                      </m:e>
                      <m:sub>
                        <m:r>
                          <a:rPr lang="en-US" sz="1800" b="0" i="1" smtClean="0">
                            <a:solidFill>
                              <a:sysClr val="windowText" lastClr="000000"/>
                            </a:solidFill>
                            <a:latin typeface="Cambria Math" panose="02040503050406030204" pitchFamily="18" charset="0"/>
                            <a:cs typeface="B Nazanin" panose="00000400000000000000" pitchFamily="2" charset="-78"/>
                          </a:rPr>
                          <m:t>𝑝</m:t>
                        </m:r>
                      </m:sub>
                    </m:sSub>
                  </m:oMath>
                </a14:m>
                <a:r>
                  <a:rPr lang="fa-IR" sz="1800" dirty="0">
                    <a:solidFill>
                      <a:sysClr val="windowText" lastClr="000000"/>
                    </a:solidFill>
                    <a:cs typeface="B Nazanin" panose="00000400000000000000" pitchFamily="2" charset="-78"/>
                  </a:rPr>
                  <a:t> که در اسلاید قبلی درمورد آن بحث شد، </a:t>
                </a:r>
                <a:r>
                  <a:rPr lang="fa-IR" sz="1800" dirty="0" err="1">
                    <a:solidFill>
                      <a:sysClr val="windowText" lastClr="000000"/>
                    </a:solidFill>
                    <a:cs typeface="B Nazanin" panose="00000400000000000000" pitchFamily="2" charset="-78"/>
                  </a:rPr>
                  <a:t>می‌خواهیم</a:t>
                </a:r>
                <a:r>
                  <a:rPr lang="fa-IR" sz="1800" dirty="0">
                    <a:solidFill>
                      <a:sysClr val="windowText" lastClr="000000"/>
                    </a:solidFill>
                    <a:cs typeface="B Nazanin" panose="00000400000000000000" pitchFamily="2" charset="-78"/>
                  </a:rPr>
                  <a:t> </a:t>
                </a:r>
                <a:r>
                  <a:rPr lang="fa-IR" sz="1800" dirty="0" err="1">
                    <a:solidFill>
                      <a:sysClr val="windowText" lastClr="000000"/>
                    </a:solidFill>
                    <a:cs typeface="B Nazanin" panose="00000400000000000000" pitchFamily="2" charset="-78"/>
                  </a:rPr>
                  <a:t>معیار‌های</a:t>
                </a:r>
                <a:r>
                  <a:rPr lang="fa-IR" sz="1800" dirty="0">
                    <a:solidFill>
                      <a:sysClr val="windowText" lastClr="000000"/>
                    </a:solidFill>
                    <a:cs typeface="B Nazanin" panose="00000400000000000000" pitchFamily="2" charset="-78"/>
                  </a:rPr>
                  <a:t> دیگر را معرفی بکنیم:</a:t>
                </a:r>
              </a:p>
              <a:p>
                <a:pPr marL="64008" indent="0" algn="ctr" rtl="1">
                  <a:buNone/>
                </a:pPr>
                <a14:m>
                  <m:oMath xmlns:m="http://schemas.openxmlformats.org/officeDocument/2006/math">
                    <m:r>
                      <a:rPr lang="en-US" sz="1800" b="0" i="1" smtClean="0">
                        <a:solidFill>
                          <a:sysClr val="windowText" lastClr="000000"/>
                        </a:solidFill>
                        <a:latin typeface="Cambria Math" panose="02040503050406030204" pitchFamily="18" charset="0"/>
                        <a:cs typeface="B Nazanin" panose="00000400000000000000" pitchFamily="2" charset="-78"/>
                      </a:rPr>
                      <m:t>𝐴𝐼𝐶</m:t>
                    </m:r>
                    <m:r>
                      <a:rPr lang="en-US" sz="1800" b="0" i="1" smtClean="0">
                        <a:solidFill>
                          <a:sysClr val="windowText" lastClr="000000"/>
                        </a:solidFill>
                        <a:latin typeface="Cambria Math" panose="02040503050406030204" pitchFamily="18" charset="0"/>
                        <a:cs typeface="B Nazanin" panose="00000400000000000000" pitchFamily="2" charset="-78"/>
                      </a:rPr>
                      <m:t>=</m:t>
                    </m:r>
                    <m:f>
                      <m:fPr>
                        <m:ctrlPr>
                          <a:rPr lang="en-US" sz="1800" b="0" i="1" smtClean="0">
                            <a:solidFill>
                              <a:sysClr val="windowText" lastClr="000000"/>
                            </a:solidFill>
                            <a:latin typeface="Cambria Math" panose="02040503050406030204" pitchFamily="18" charset="0"/>
                            <a:cs typeface="B Nazanin" panose="00000400000000000000" pitchFamily="2" charset="-78"/>
                          </a:rPr>
                        </m:ctrlPr>
                      </m:fPr>
                      <m:num>
                        <m:r>
                          <a:rPr lang="en-US" sz="1800" b="0" i="1" smtClean="0">
                            <a:solidFill>
                              <a:sysClr val="windowText" lastClr="000000"/>
                            </a:solidFill>
                            <a:latin typeface="Cambria Math" panose="02040503050406030204" pitchFamily="18" charset="0"/>
                            <a:cs typeface="B Nazanin" panose="00000400000000000000" pitchFamily="2" charset="-78"/>
                          </a:rPr>
                          <m:t>1</m:t>
                        </m:r>
                      </m:num>
                      <m:den>
                        <m:acc>
                          <m:accPr>
                            <m:chr m:val="̂"/>
                            <m:ctrlPr>
                              <a:rPr lang="en-US" sz="1800" b="0" i="1" smtClean="0">
                                <a:solidFill>
                                  <a:sysClr val="windowText" lastClr="000000"/>
                                </a:solidFill>
                                <a:latin typeface="Cambria Math" panose="02040503050406030204" pitchFamily="18" charset="0"/>
                                <a:cs typeface="B Nazanin" panose="00000400000000000000" pitchFamily="2" charset="-78"/>
                              </a:rPr>
                            </m:ctrlPr>
                          </m:accPr>
                          <m:e>
                            <m:sSup>
                              <m:sSupPr>
                                <m:ctrlPr>
                                  <a:rPr lang="en-US" sz="1800" b="0" i="1" smtClean="0">
                                    <a:solidFill>
                                      <a:sysClr val="windowText" lastClr="000000"/>
                                    </a:solidFill>
                                    <a:latin typeface="Cambria Math" panose="02040503050406030204" pitchFamily="18" charset="0"/>
                                    <a:cs typeface="B Nazanin" panose="00000400000000000000" pitchFamily="2" charset="-78"/>
                                  </a:rPr>
                                </m:ctrlPr>
                              </m:sSupPr>
                              <m:e>
                                <m:r>
                                  <a:rPr lang="en-US" sz="1800" b="0" i="1" smtClean="0">
                                    <a:solidFill>
                                      <a:sysClr val="windowText" lastClr="000000"/>
                                    </a:solidFill>
                                    <a:latin typeface="Cambria Math" panose="02040503050406030204" pitchFamily="18" charset="0"/>
                                    <a:cs typeface="B Nazanin" panose="00000400000000000000" pitchFamily="2" charset="-78"/>
                                  </a:rPr>
                                  <m:t>𝜎</m:t>
                                </m:r>
                              </m:e>
                              <m:sup>
                                <m:r>
                                  <a:rPr lang="en-US" sz="1800" b="0" i="1" smtClean="0">
                                    <a:solidFill>
                                      <a:sysClr val="windowText" lastClr="000000"/>
                                    </a:solidFill>
                                    <a:latin typeface="Cambria Math" panose="02040503050406030204" pitchFamily="18" charset="0"/>
                                    <a:cs typeface="B Nazanin" panose="00000400000000000000" pitchFamily="2" charset="-78"/>
                                  </a:rPr>
                                  <m:t>2</m:t>
                                </m:r>
                              </m:sup>
                            </m:sSup>
                          </m:e>
                        </m:acc>
                      </m:den>
                    </m:f>
                    <m:sSub>
                      <m:sSubPr>
                        <m:ctrlPr>
                          <a:rPr lang="en-US" sz="1800" b="0" i="1" smtClean="0">
                            <a:solidFill>
                              <a:sysClr val="windowText" lastClr="000000"/>
                            </a:solidFill>
                            <a:latin typeface="Cambria Math" panose="02040503050406030204" pitchFamily="18" charset="0"/>
                            <a:cs typeface="B Nazanin" panose="00000400000000000000" pitchFamily="2" charset="-78"/>
                          </a:rPr>
                        </m:ctrlPr>
                      </m:sSubPr>
                      <m:e>
                        <m:r>
                          <a:rPr lang="en-US" sz="1800" b="0" i="1" smtClean="0">
                            <a:solidFill>
                              <a:sysClr val="windowText" lastClr="000000"/>
                            </a:solidFill>
                            <a:latin typeface="Cambria Math" panose="02040503050406030204" pitchFamily="18" charset="0"/>
                            <a:cs typeface="B Nazanin" panose="00000400000000000000" pitchFamily="2" charset="-78"/>
                          </a:rPr>
                          <m:t>𝐶</m:t>
                        </m:r>
                      </m:e>
                      <m:sub>
                        <m:r>
                          <a:rPr lang="en-US" sz="1800" b="0" i="1" smtClean="0">
                            <a:solidFill>
                              <a:sysClr val="windowText" lastClr="000000"/>
                            </a:solidFill>
                            <a:latin typeface="Cambria Math" panose="02040503050406030204" pitchFamily="18" charset="0"/>
                            <a:cs typeface="B Nazanin" panose="00000400000000000000" pitchFamily="2" charset="-78"/>
                          </a:rPr>
                          <m:t>𝑝</m:t>
                        </m:r>
                      </m:sub>
                    </m:sSub>
                  </m:oMath>
                </a14:m>
                <a:r>
                  <a:rPr lang="fa-IR" sz="1800" dirty="0">
                    <a:solidFill>
                      <a:sysClr val="windowText" lastClr="000000"/>
                    </a:solidFill>
                    <a:cs typeface="B Nazanin" panose="00000400000000000000" pitchFamily="2" charset="-78"/>
                  </a:rPr>
                  <a:t> </a:t>
                </a:r>
              </a:p>
              <a:p>
                <a:pPr marL="64008" indent="0" algn="r" rtl="1">
                  <a:buNone/>
                </a:pPr>
                <a:r>
                  <a:rPr lang="fa-IR" sz="1800" dirty="0">
                    <a:solidFill>
                      <a:sysClr val="windowText" lastClr="000000"/>
                    </a:solidFill>
                    <a:cs typeface="B Nazanin" panose="00000400000000000000" pitchFamily="2" charset="-78"/>
                  </a:rPr>
                  <a:t>این معیار نیز، هرچه مقدار کمتری داشته باشد نشانه بهتر بودن مدل ما خواهد بود.                </a:t>
                </a:r>
              </a:p>
              <a:p>
                <a:pPr marL="64008" indent="0" algn="r" rtl="1">
                  <a:buNone/>
                </a:pPr>
                <a14:m>
                  <m:oMathPara xmlns:m="http://schemas.openxmlformats.org/officeDocument/2006/math">
                    <m:oMathParaPr>
                      <m:jc m:val="centerGroup"/>
                    </m:oMathParaPr>
                    <m:oMath xmlns:m="http://schemas.openxmlformats.org/officeDocument/2006/math">
                      <m:r>
                        <a:rPr lang="en-US" sz="1800" b="0" i="1" smtClean="0">
                          <a:solidFill>
                            <a:sysClr val="windowText" lastClr="000000"/>
                          </a:solidFill>
                          <a:latin typeface="Cambria Math" panose="02040503050406030204" pitchFamily="18" charset="0"/>
                          <a:cs typeface="B Nazanin" panose="00000400000000000000" pitchFamily="2" charset="-78"/>
                        </a:rPr>
                        <m:t>𝐵𝐼𝐶</m:t>
                      </m:r>
                      <m:r>
                        <a:rPr lang="en-US" sz="1800" b="0" i="1" smtClean="0">
                          <a:solidFill>
                            <a:sysClr val="windowText" lastClr="000000"/>
                          </a:solidFill>
                          <a:latin typeface="Cambria Math" panose="02040503050406030204" pitchFamily="18" charset="0"/>
                          <a:cs typeface="B Nazanin" panose="00000400000000000000" pitchFamily="2" charset="-78"/>
                        </a:rPr>
                        <m:t>=</m:t>
                      </m:r>
                      <m:f>
                        <m:fPr>
                          <m:ctrlPr>
                            <a:rPr lang="en-US" sz="1800" b="0" i="1" smtClean="0">
                              <a:solidFill>
                                <a:sysClr val="windowText" lastClr="000000"/>
                              </a:solidFill>
                              <a:latin typeface="Cambria Math" panose="02040503050406030204" pitchFamily="18" charset="0"/>
                              <a:cs typeface="B Nazanin" panose="00000400000000000000" pitchFamily="2" charset="-78"/>
                            </a:rPr>
                          </m:ctrlPr>
                        </m:fPr>
                        <m:num>
                          <m:r>
                            <a:rPr lang="en-US" sz="1800" b="0" i="1" smtClean="0">
                              <a:solidFill>
                                <a:sysClr val="windowText" lastClr="000000"/>
                              </a:solidFill>
                              <a:latin typeface="Cambria Math" panose="02040503050406030204" pitchFamily="18" charset="0"/>
                              <a:cs typeface="B Nazanin" panose="00000400000000000000" pitchFamily="2" charset="-78"/>
                            </a:rPr>
                            <m:t>1</m:t>
                          </m:r>
                        </m:num>
                        <m:den>
                          <m:r>
                            <a:rPr lang="en-US" sz="1800" b="0" i="1" smtClean="0">
                              <a:solidFill>
                                <a:sysClr val="windowText" lastClr="000000"/>
                              </a:solidFill>
                              <a:latin typeface="Cambria Math" panose="02040503050406030204" pitchFamily="18" charset="0"/>
                              <a:cs typeface="B Nazanin" panose="00000400000000000000" pitchFamily="2" charset="-78"/>
                            </a:rPr>
                            <m:t>𝑛</m:t>
                          </m:r>
                        </m:den>
                      </m:f>
                      <m:d>
                        <m:dPr>
                          <m:ctrlPr>
                            <a:rPr lang="en-US" sz="1800" b="0" i="1" smtClean="0">
                              <a:solidFill>
                                <a:sysClr val="windowText" lastClr="000000"/>
                              </a:solidFill>
                              <a:latin typeface="Cambria Math" panose="02040503050406030204" pitchFamily="18" charset="0"/>
                              <a:cs typeface="B Nazanin" panose="00000400000000000000" pitchFamily="2" charset="-78"/>
                            </a:rPr>
                          </m:ctrlPr>
                        </m:dPr>
                        <m:e>
                          <m:r>
                            <a:rPr lang="en-US" sz="1800" b="0" i="1" smtClean="0">
                              <a:solidFill>
                                <a:sysClr val="windowText" lastClr="000000"/>
                              </a:solidFill>
                              <a:latin typeface="Cambria Math" panose="02040503050406030204" pitchFamily="18" charset="0"/>
                              <a:cs typeface="B Nazanin" panose="00000400000000000000" pitchFamily="2" charset="-78"/>
                            </a:rPr>
                            <m:t>𝑅𝑠𝑠</m:t>
                          </m:r>
                          <m:r>
                            <a:rPr lang="en-US" sz="1800" b="0" i="1" smtClean="0">
                              <a:solidFill>
                                <a:sysClr val="windowText" lastClr="000000"/>
                              </a:solidFill>
                              <a:latin typeface="Cambria Math" panose="02040503050406030204" pitchFamily="18" charset="0"/>
                              <a:cs typeface="B Nazanin" panose="00000400000000000000" pitchFamily="2" charset="-78"/>
                            </a:rPr>
                            <m:t>+</m:t>
                          </m:r>
                          <m:r>
                            <m:rPr>
                              <m:sty m:val="p"/>
                            </m:rPr>
                            <a:rPr lang="en-US" sz="1800" b="0" i="0" smtClean="0">
                              <a:solidFill>
                                <a:sysClr val="windowText" lastClr="000000"/>
                              </a:solidFill>
                              <a:latin typeface="Cambria Math" panose="02040503050406030204" pitchFamily="18" charset="0"/>
                              <a:cs typeface="B Nazanin" panose="00000400000000000000" pitchFamily="2" charset="-78"/>
                            </a:rPr>
                            <m:t>log</m:t>
                          </m:r>
                          <m:d>
                            <m:dPr>
                              <m:ctrlPr>
                                <a:rPr lang="en-US" sz="1800" b="0" i="1" smtClean="0">
                                  <a:solidFill>
                                    <a:sysClr val="windowText" lastClr="000000"/>
                                  </a:solidFill>
                                  <a:latin typeface="Cambria Math" panose="02040503050406030204" pitchFamily="18" charset="0"/>
                                  <a:cs typeface="B Nazanin" panose="00000400000000000000" pitchFamily="2" charset="-78"/>
                                </a:rPr>
                              </m:ctrlPr>
                            </m:dPr>
                            <m:e>
                              <m:r>
                                <m:rPr>
                                  <m:sty m:val="p"/>
                                </m:rPr>
                                <a:rPr lang="en-US" sz="1800" b="0" i="0" smtClean="0">
                                  <a:solidFill>
                                    <a:sysClr val="windowText" lastClr="000000"/>
                                  </a:solidFill>
                                  <a:latin typeface="Cambria Math" panose="02040503050406030204" pitchFamily="18" charset="0"/>
                                  <a:cs typeface="B Nazanin" panose="00000400000000000000" pitchFamily="2" charset="-78"/>
                                </a:rPr>
                                <m:t>n</m:t>
                              </m:r>
                            </m:e>
                          </m:d>
                          <m:r>
                            <m:rPr>
                              <m:sty m:val="p"/>
                            </m:rPr>
                            <a:rPr lang="en-US" sz="1800" b="0" i="0" smtClean="0">
                              <a:solidFill>
                                <a:sysClr val="windowText" lastClr="000000"/>
                              </a:solidFill>
                              <a:latin typeface="Cambria Math" panose="02040503050406030204" pitchFamily="18" charset="0"/>
                              <a:cs typeface="B Nazanin" panose="00000400000000000000" pitchFamily="2" charset="-78"/>
                            </a:rPr>
                            <m:t>d</m:t>
                          </m:r>
                          <m:acc>
                            <m:accPr>
                              <m:chr m:val="̂"/>
                              <m:ctrlPr>
                                <a:rPr lang="en-US" sz="1800" b="0" i="1" smtClean="0">
                                  <a:solidFill>
                                    <a:sysClr val="windowText" lastClr="000000"/>
                                  </a:solidFill>
                                  <a:latin typeface="Cambria Math" panose="02040503050406030204" pitchFamily="18" charset="0"/>
                                  <a:cs typeface="B Nazanin" panose="00000400000000000000" pitchFamily="2" charset="-78"/>
                                </a:rPr>
                              </m:ctrlPr>
                            </m:accPr>
                            <m:e>
                              <m:sSup>
                                <m:sSupPr>
                                  <m:ctrlPr>
                                    <a:rPr lang="en-US" sz="1800" b="0" i="1" smtClean="0">
                                      <a:solidFill>
                                        <a:sysClr val="windowText" lastClr="000000"/>
                                      </a:solidFill>
                                      <a:latin typeface="Cambria Math" panose="02040503050406030204" pitchFamily="18" charset="0"/>
                                      <a:cs typeface="B Nazanin" panose="00000400000000000000" pitchFamily="2" charset="-78"/>
                                    </a:rPr>
                                  </m:ctrlPr>
                                </m:sSupPr>
                                <m:e>
                                  <m:r>
                                    <a:rPr lang="en-US" sz="1800" b="0" i="1" smtClean="0">
                                      <a:solidFill>
                                        <a:sysClr val="windowText" lastClr="000000"/>
                                      </a:solidFill>
                                      <a:latin typeface="Cambria Math" panose="02040503050406030204" pitchFamily="18" charset="0"/>
                                      <a:cs typeface="B Nazanin" panose="00000400000000000000" pitchFamily="2" charset="-78"/>
                                    </a:rPr>
                                    <m:t>𝜎</m:t>
                                  </m:r>
                                </m:e>
                                <m:sup>
                                  <m:r>
                                    <a:rPr lang="en-US" sz="1800" b="0" i="1" smtClean="0">
                                      <a:solidFill>
                                        <a:sysClr val="windowText" lastClr="000000"/>
                                      </a:solidFill>
                                      <a:latin typeface="Cambria Math" panose="02040503050406030204" pitchFamily="18" charset="0"/>
                                      <a:cs typeface="B Nazanin" panose="00000400000000000000" pitchFamily="2" charset="-78"/>
                                    </a:rPr>
                                    <m:t>2</m:t>
                                  </m:r>
                                </m:sup>
                              </m:sSup>
                            </m:e>
                          </m:acc>
                        </m:e>
                      </m:d>
                    </m:oMath>
                  </m:oMathPara>
                </a14:m>
                <a:endParaRPr lang="fa-IR" sz="1800" dirty="0">
                  <a:solidFill>
                    <a:sysClr val="windowText" lastClr="000000"/>
                  </a:solidFill>
                  <a:cs typeface="B Nazanin" panose="00000400000000000000" pitchFamily="2" charset="-78"/>
                </a:endParaRPr>
              </a:p>
              <a:p>
                <a:pPr marL="64008" indent="0" algn="r" rtl="1">
                  <a:buNone/>
                </a:pPr>
                <a:r>
                  <a:rPr lang="fa-IR" sz="1800" dirty="0">
                    <a:solidFill>
                      <a:sysClr val="windowText" lastClr="000000"/>
                    </a:solidFill>
                    <a:cs typeface="B Nazanin" panose="00000400000000000000" pitchFamily="2" charset="-78"/>
                  </a:rPr>
                  <a:t>این معیار نیز، هرچه مقدار کمتری داشته باشد نشانه بهتر بودن مدل ما خواهد بود، و اگر </a:t>
                </a:r>
                <a14:m>
                  <m:oMath xmlns:m="http://schemas.openxmlformats.org/officeDocument/2006/math">
                    <m:r>
                      <a:rPr lang="en-US" sz="1800" b="0" i="1" smtClean="0">
                        <a:solidFill>
                          <a:sysClr val="windowText" lastClr="000000"/>
                        </a:solidFill>
                        <a:latin typeface="Cambria Math" panose="02040503050406030204" pitchFamily="18" charset="0"/>
                        <a:cs typeface="B Nazanin" panose="00000400000000000000" pitchFamily="2" charset="-78"/>
                      </a:rPr>
                      <m:t>𝑛</m:t>
                    </m:r>
                    <m:r>
                      <a:rPr lang="en-US" sz="1800" b="0" i="1" smtClean="0">
                        <a:solidFill>
                          <a:sysClr val="windowText" lastClr="000000"/>
                        </a:solidFill>
                        <a:latin typeface="Cambria Math" panose="02040503050406030204" pitchFamily="18" charset="0"/>
                        <a:cs typeface="B Nazanin" panose="00000400000000000000" pitchFamily="2" charset="-78"/>
                      </a:rPr>
                      <m:t>&gt;</m:t>
                    </m:r>
                    <m:r>
                      <a:rPr lang="en-US" sz="1800" b="0" i="1" smtClean="0">
                        <a:solidFill>
                          <a:sysClr val="windowText" lastClr="000000"/>
                        </a:solidFill>
                        <a:latin typeface="Cambria Math" panose="02040503050406030204" pitchFamily="18" charset="0"/>
                        <a:cs typeface="B Nazanin" panose="00000400000000000000" pitchFamily="2" charset="-78"/>
                      </a:rPr>
                      <m:t>7</m:t>
                    </m:r>
                    <m:r>
                      <a:rPr lang="en-US" sz="1800" b="0" i="1" smtClean="0">
                        <a:solidFill>
                          <a:sysClr val="windowText" lastClr="000000"/>
                        </a:solidFill>
                        <a:latin typeface="Cambria Math" panose="02040503050406030204" pitchFamily="18" charset="0"/>
                        <a:cs typeface="B Nazanin" panose="00000400000000000000" pitchFamily="2" charset="-78"/>
                      </a:rPr>
                      <m:t> </m:t>
                    </m:r>
                    <m:r>
                      <a:rPr lang="fa-IR" sz="1800" b="0" i="1" smtClean="0">
                        <a:solidFill>
                          <a:sysClr val="windowText" lastClr="000000"/>
                        </a:solidFill>
                        <a:latin typeface="Cambria Math" panose="02040503050406030204" pitchFamily="18" charset="0"/>
                        <a:cs typeface="B Nazanin" panose="00000400000000000000" pitchFamily="2" charset="-78"/>
                      </a:rPr>
                      <m:t>یا</m:t>
                    </m:r>
                    <m:func>
                      <m:funcPr>
                        <m:ctrlPr>
                          <a:rPr lang="en-US" sz="1800" b="0" i="1" smtClean="0">
                            <a:solidFill>
                              <a:sysClr val="windowText" lastClr="000000"/>
                            </a:solidFill>
                            <a:latin typeface="Cambria Math" panose="02040503050406030204" pitchFamily="18" charset="0"/>
                            <a:cs typeface="B Nazanin" panose="00000400000000000000" pitchFamily="2" charset="-78"/>
                          </a:rPr>
                        </m:ctrlPr>
                      </m:funcPr>
                      <m:fName>
                        <m:r>
                          <m:rPr>
                            <m:sty m:val="p"/>
                          </m:rPr>
                          <a:rPr lang="en-US" sz="1800" b="0" i="0" smtClean="0">
                            <a:solidFill>
                              <a:sysClr val="windowText" lastClr="000000"/>
                            </a:solidFill>
                            <a:latin typeface="Cambria Math" panose="02040503050406030204" pitchFamily="18" charset="0"/>
                            <a:cs typeface="B Nazanin" panose="00000400000000000000" pitchFamily="2" charset="-78"/>
                          </a:rPr>
                          <m:t>log</m:t>
                        </m:r>
                      </m:fName>
                      <m:e>
                        <m:d>
                          <m:dPr>
                            <m:ctrlPr>
                              <a:rPr lang="en-US" sz="1800" b="0" i="1" smtClean="0">
                                <a:solidFill>
                                  <a:sysClr val="windowText" lastClr="000000"/>
                                </a:solidFill>
                                <a:latin typeface="Cambria Math" panose="02040503050406030204" pitchFamily="18" charset="0"/>
                                <a:cs typeface="B Nazanin" panose="00000400000000000000" pitchFamily="2" charset="-78"/>
                              </a:rPr>
                            </m:ctrlPr>
                          </m:dPr>
                          <m:e>
                            <m:r>
                              <a:rPr lang="en-US" sz="1800" b="0" i="1" smtClean="0">
                                <a:solidFill>
                                  <a:sysClr val="windowText" lastClr="000000"/>
                                </a:solidFill>
                                <a:latin typeface="Cambria Math" panose="02040503050406030204" pitchFamily="18" charset="0"/>
                                <a:cs typeface="B Nazanin" panose="00000400000000000000" pitchFamily="2" charset="-78"/>
                              </a:rPr>
                              <m:t>𝑛</m:t>
                            </m:r>
                          </m:e>
                        </m:d>
                      </m:e>
                    </m:func>
                    <m:r>
                      <a:rPr lang="en-US" sz="1800" b="0" i="1" smtClean="0">
                        <a:solidFill>
                          <a:sysClr val="windowText" lastClr="000000"/>
                        </a:solidFill>
                        <a:latin typeface="Cambria Math" panose="02040503050406030204" pitchFamily="18" charset="0"/>
                        <a:cs typeface="B Nazanin" panose="00000400000000000000" pitchFamily="2" charset="-78"/>
                      </a:rPr>
                      <m:t>&gt;</m:t>
                    </m:r>
                    <m:r>
                      <a:rPr lang="en-US" sz="1800" b="0" i="1" smtClean="0">
                        <a:solidFill>
                          <a:sysClr val="windowText" lastClr="000000"/>
                        </a:solidFill>
                        <a:latin typeface="Cambria Math" panose="02040503050406030204" pitchFamily="18" charset="0"/>
                        <a:cs typeface="B Nazanin" panose="00000400000000000000" pitchFamily="2" charset="-78"/>
                      </a:rPr>
                      <m:t>2</m:t>
                    </m:r>
                  </m:oMath>
                </a14:m>
                <a:r>
                  <a:rPr lang="fa-IR" sz="1800" dirty="0">
                    <a:solidFill>
                      <a:sysClr val="windowText" lastClr="000000"/>
                    </a:solidFill>
                    <a:cs typeface="B Nazanin" panose="00000400000000000000" pitchFamily="2" charset="-78"/>
                  </a:rPr>
                  <a:t> باشد، ضریب </a:t>
                </a:r>
                <a14:m>
                  <m:oMath xmlns:m="http://schemas.openxmlformats.org/officeDocument/2006/math">
                    <m:r>
                      <a:rPr lang="en-US" sz="1800" b="0" i="1" smtClean="0">
                        <a:solidFill>
                          <a:sysClr val="windowText" lastClr="000000"/>
                        </a:solidFill>
                        <a:latin typeface="Cambria Math" panose="02040503050406030204" pitchFamily="18" charset="0"/>
                        <a:cs typeface="B Nazanin" panose="00000400000000000000" pitchFamily="2" charset="-78"/>
                      </a:rPr>
                      <m:t>𝑑</m:t>
                    </m:r>
                    <m:acc>
                      <m:accPr>
                        <m:chr m:val="̂"/>
                        <m:ctrlPr>
                          <a:rPr lang="en-US" sz="1800" b="0" i="1" smtClean="0">
                            <a:solidFill>
                              <a:sysClr val="windowText" lastClr="000000"/>
                            </a:solidFill>
                            <a:latin typeface="Cambria Math" panose="02040503050406030204" pitchFamily="18" charset="0"/>
                            <a:cs typeface="B Nazanin" panose="00000400000000000000" pitchFamily="2" charset="-78"/>
                          </a:rPr>
                        </m:ctrlPr>
                      </m:accPr>
                      <m:e>
                        <m:sSup>
                          <m:sSupPr>
                            <m:ctrlPr>
                              <a:rPr lang="en-US" sz="1800" b="0" i="1" smtClean="0">
                                <a:solidFill>
                                  <a:sysClr val="windowText" lastClr="000000"/>
                                </a:solidFill>
                                <a:latin typeface="Cambria Math" panose="02040503050406030204" pitchFamily="18" charset="0"/>
                                <a:cs typeface="B Nazanin" panose="00000400000000000000" pitchFamily="2" charset="-78"/>
                              </a:rPr>
                            </m:ctrlPr>
                          </m:sSupPr>
                          <m:e>
                            <m:r>
                              <a:rPr lang="en-US" sz="1800" b="0" i="1" smtClean="0">
                                <a:solidFill>
                                  <a:sysClr val="windowText" lastClr="000000"/>
                                </a:solidFill>
                                <a:latin typeface="Cambria Math" panose="02040503050406030204" pitchFamily="18" charset="0"/>
                                <a:cs typeface="B Nazanin" panose="00000400000000000000" pitchFamily="2" charset="-78"/>
                              </a:rPr>
                              <m:t>𝜎</m:t>
                            </m:r>
                          </m:e>
                          <m:sup>
                            <m:r>
                              <a:rPr lang="en-US" sz="1800" b="0" i="1" smtClean="0">
                                <a:solidFill>
                                  <a:sysClr val="windowText" lastClr="000000"/>
                                </a:solidFill>
                                <a:latin typeface="Cambria Math" panose="02040503050406030204" pitchFamily="18" charset="0"/>
                                <a:cs typeface="B Nazanin" panose="00000400000000000000" pitchFamily="2" charset="-78"/>
                              </a:rPr>
                              <m:t>2</m:t>
                            </m:r>
                          </m:sup>
                        </m:sSup>
                      </m:e>
                    </m:acc>
                  </m:oMath>
                </a14:m>
                <a:r>
                  <a:rPr lang="fa-IR" sz="1800" dirty="0">
                    <a:solidFill>
                      <a:sysClr val="windowText" lastClr="000000"/>
                    </a:solidFill>
                    <a:cs typeface="B Nazanin" panose="00000400000000000000" pitchFamily="2" charset="-78"/>
                  </a:rPr>
                  <a:t> نسبت به ضریب </a:t>
                </a:r>
                <a14:m>
                  <m:oMath xmlns:m="http://schemas.openxmlformats.org/officeDocument/2006/math">
                    <m:sSub>
                      <m:sSubPr>
                        <m:ctrlPr>
                          <a:rPr lang="en-US" sz="1800" b="0" i="1" smtClean="0">
                            <a:solidFill>
                              <a:sysClr val="windowText" lastClr="000000"/>
                            </a:solidFill>
                            <a:latin typeface="Cambria Math" panose="02040503050406030204" pitchFamily="18" charset="0"/>
                            <a:cs typeface="B Nazanin" panose="00000400000000000000" pitchFamily="2" charset="-78"/>
                          </a:rPr>
                        </m:ctrlPr>
                      </m:sSubPr>
                      <m:e>
                        <m:r>
                          <a:rPr lang="en-US" sz="1800" b="0" i="1" smtClean="0">
                            <a:solidFill>
                              <a:sysClr val="windowText" lastClr="000000"/>
                            </a:solidFill>
                            <a:latin typeface="Cambria Math" panose="02040503050406030204" pitchFamily="18" charset="0"/>
                            <a:cs typeface="B Nazanin" panose="00000400000000000000" pitchFamily="2" charset="-78"/>
                          </a:rPr>
                          <m:t>𝐶</m:t>
                        </m:r>
                      </m:e>
                      <m:sub>
                        <m:r>
                          <a:rPr lang="en-US" sz="1800" b="0" i="1" smtClean="0">
                            <a:solidFill>
                              <a:sysClr val="windowText" lastClr="000000"/>
                            </a:solidFill>
                            <a:latin typeface="Cambria Math" panose="02040503050406030204" pitchFamily="18" charset="0"/>
                            <a:cs typeface="B Nazanin" panose="00000400000000000000" pitchFamily="2" charset="-78"/>
                          </a:rPr>
                          <m:t>𝑝</m:t>
                        </m:r>
                      </m:sub>
                    </m:sSub>
                  </m:oMath>
                </a14:m>
                <a:r>
                  <a:rPr lang="fa-IR" sz="1800" dirty="0">
                    <a:solidFill>
                      <a:sysClr val="windowText" lastClr="000000"/>
                    </a:solidFill>
                    <a:cs typeface="B Nazanin" panose="00000400000000000000" pitchFamily="2" charset="-78"/>
                  </a:rPr>
                  <a:t> بیشتر خواهد بود.</a:t>
                </a:r>
              </a:p>
              <a:p>
                <a:pPr marL="64008" indent="0" algn="r" rtl="1">
                  <a:buNone/>
                </a:pPr>
                <a14:m>
                  <m:oMathPara xmlns:m="http://schemas.openxmlformats.org/officeDocument/2006/math">
                    <m:oMathParaPr>
                      <m:jc m:val="centerGroup"/>
                    </m:oMathParaPr>
                    <m:oMath xmlns:m="http://schemas.openxmlformats.org/officeDocument/2006/math">
                      <m:sSup>
                        <m:sSupPr>
                          <m:ctrlPr>
                            <a:rPr lang="en-US" sz="1800" b="0" i="1" smtClean="0">
                              <a:solidFill>
                                <a:sysClr val="windowText" lastClr="000000"/>
                              </a:solidFill>
                              <a:latin typeface="Cambria Math" panose="02040503050406030204" pitchFamily="18" charset="0"/>
                              <a:cs typeface="B Nazanin" panose="00000400000000000000" pitchFamily="2" charset="-78"/>
                            </a:rPr>
                          </m:ctrlPr>
                        </m:sSupPr>
                        <m:e>
                          <m:r>
                            <a:rPr lang="en-US" sz="1800" b="0" i="1" smtClean="0">
                              <a:solidFill>
                                <a:sysClr val="windowText" lastClr="000000"/>
                              </a:solidFill>
                              <a:latin typeface="Cambria Math" panose="02040503050406030204" pitchFamily="18" charset="0"/>
                              <a:cs typeface="B Nazanin" panose="00000400000000000000" pitchFamily="2" charset="-78"/>
                            </a:rPr>
                            <m:t>𝑅</m:t>
                          </m:r>
                        </m:e>
                        <m:sup>
                          <m:r>
                            <a:rPr lang="en-US" sz="1800" b="0" i="1" smtClean="0">
                              <a:solidFill>
                                <a:sysClr val="windowText" lastClr="000000"/>
                              </a:solidFill>
                              <a:latin typeface="Cambria Math" panose="02040503050406030204" pitchFamily="18" charset="0"/>
                              <a:cs typeface="B Nazanin" panose="00000400000000000000" pitchFamily="2" charset="-78"/>
                            </a:rPr>
                            <m:t>2</m:t>
                          </m:r>
                        </m:sup>
                      </m:sSup>
                      <m:r>
                        <a:rPr lang="en-US" sz="1800" b="0" i="1" smtClean="0">
                          <a:solidFill>
                            <a:sysClr val="windowText" lastClr="000000"/>
                          </a:solidFill>
                          <a:latin typeface="Cambria Math" panose="02040503050406030204" pitchFamily="18" charset="0"/>
                          <a:cs typeface="B Nazanin" panose="00000400000000000000" pitchFamily="2" charset="-78"/>
                        </a:rPr>
                        <m:t>=</m:t>
                      </m:r>
                      <m:r>
                        <a:rPr lang="en-US" sz="1800" b="0" i="1" smtClean="0">
                          <a:solidFill>
                            <a:sysClr val="windowText" lastClr="000000"/>
                          </a:solidFill>
                          <a:latin typeface="Cambria Math" panose="02040503050406030204" pitchFamily="18" charset="0"/>
                          <a:cs typeface="B Nazanin" panose="00000400000000000000" pitchFamily="2" charset="-78"/>
                        </a:rPr>
                        <m:t>1</m:t>
                      </m:r>
                      <m:r>
                        <a:rPr lang="en-US" sz="1800" b="0" i="1" smtClean="0">
                          <a:solidFill>
                            <a:sysClr val="windowText" lastClr="000000"/>
                          </a:solidFill>
                          <a:latin typeface="Cambria Math" panose="02040503050406030204" pitchFamily="18" charset="0"/>
                          <a:cs typeface="B Nazanin" panose="00000400000000000000" pitchFamily="2" charset="-78"/>
                        </a:rPr>
                        <m:t>−</m:t>
                      </m:r>
                      <m:d>
                        <m:dPr>
                          <m:ctrlPr>
                            <a:rPr lang="en-US" sz="1800" b="0" i="1" smtClean="0">
                              <a:solidFill>
                                <a:sysClr val="windowText" lastClr="000000"/>
                              </a:solidFill>
                              <a:latin typeface="Cambria Math" panose="02040503050406030204" pitchFamily="18" charset="0"/>
                              <a:cs typeface="B Nazanin" panose="00000400000000000000" pitchFamily="2" charset="-78"/>
                            </a:rPr>
                          </m:ctrlPr>
                        </m:dPr>
                        <m:e>
                          <m:f>
                            <m:fPr>
                              <m:ctrlPr>
                                <a:rPr lang="en-US" sz="1800" b="0" i="1" smtClean="0">
                                  <a:solidFill>
                                    <a:sysClr val="windowText" lastClr="000000"/>
                                  </a:solidFill>
                                  <a:latin typeface="Cambria Math" panose="02040503050406030204" pitchFamily="18" charset="0"/>
                                  <a:cs typeface="B Nazanin" panose="00000400000000000000" pitchFamily="2" charset="-78"/>
                                </a:rPr>
                              </m:ctrlPr>
                            </m:fPr>
                            <m:num>
                              <m:r>
                                <a:rPr lang="en-US" sz="1800" b="0" i="1" smtClean="0">
                                  <a:solidFill>
                                    <a:sysClr val="windowText" lastClr="000000"/>
                                  </a:solidFill>
                                  <a:latin typeface="Cambria Math" panose="02040503050406030204" pitchFamily="18" charset="0"/>
                                  <a:cs typeface="B Nazanin" panose="00000400000000000000" pitchFamily="2" charset="-78"/>
                                </a:rPr>
                                <m:t>𝑅𝑠𝑠</m:t>
                              </m:r>
                            </m:num>
                            <m:den>
                              <m:r>
                                <a:rPr lang="en-US" sz="1800" b="0" i="1" smtClean="0">
                                  <a:solidFill>
                                    <a:sysClr val="windowText" lastClr="000000"/>
                                  </a:solidFill>
                                  <a:latin typeface="Cambria Math" panose="02040503050406030204" pitchFamily="18" charset="0"/>
                                  <a:cs typeface="B Nazanin" panose="00000400000000000000" pitchFamily="2" charset="-78"/>
                                </a:rPr>
                                <m:t>𝑆𝑆𝑇</m:t>
                              </m:r>
                            </m:den>
                          </m:f>
                        </m:e>
                      </m:d>
                      <m:r>
                        <a:rPr lang="en-US" sz="1800" b="0" i="1" smtClean="0">
                          <a:solidFill>
                            <a:sysClr val="windowText" lastClr="000000"/>
                          </a:solidFill>
                          <a:latin typeface="Cambria Math" panose="02040503050406030204" pitchFamily="18" charset="0"/>
                          <a:cs typeface="B Nazanin" panose="00000400000000000000" pitchFamily="2" charset="-78"/>
                        </a:rPr>
                        <m:t>      ,</m:t>
                      </m:r>
                      <m:r>
                        <a:rPr lang="en-US" sz="1800" b="0" i="1" smtClean="0">
                          <a:solidFill>
                            <a:sysClr val="windowText" lastClr="000000"/>
                          </a:solidFill>
                          <a:latin typeface="Cambria Math" panose="02040503050406030204" pitchFamily="18" charset="0"/>
                          <a:cs typeface="B Nazanin" panose="00000400000000000000" pitchFamily="2" charset="-78"/>
                        </a:rPr>
                        <m:t>𝐴𝑑𝑗</m:t>
                      </m:r>
                      <m:r>
                        <a:rPr lang="en-US" sz="1800" b="0" i="1" smtClean="0">
                          <a:solidFill>
                            <a:sysClr val="windowText" lastClr="000000"/>
                          </a:solidFill>
                          <a:latin typeface="Cambria Math" panose="02040503050406030204" pitchFamily="18" charset="0"/>
                          <a:cs typeface="B Nazanin" panose="00000400000000000000" pitchFamily="2" charset="-78"/>
                        </a:rPr>
                        <m:t>.</m:t>
                      </m:r>
                      <m:sSup>
                        <m:sSupPr>
                          <m:ctrlPr>
                            <a:rPr lang="en-US" sz="1800" b="0" i="1" smtClean="0">
                              <a:solidFill>
                                <a:sysClr val="windowText" lastClr="000000"/>
                              </a:solidFill>
                              <a:latin typeface="Cambria Math" panose="02040503050406030204" pitchFamily="18" charset="0"/>
                              <a:cs typeface="B Nazanin" panose="00000400000000000000" pitchFamily="2" charset="-78"/>
                            </a:rPr>
                          </m:ctrlPr>
                        </m:sSupPr>
                        <m:e>
                          <m:r>
                            <a:rPr lang="en-US" sz="1800" b="0" i="1" smtClean="0">
                              <a:solidFill>
                                <a:sysClr val="windowText" lastClr="000000"/>
                              </a:solidFill>
                              <a:latin typeface="Cambria Math" panose="02040503050406030204" pitchFamily="18" charset="0"/>
                              <a:cs typeface="B Nazanin" panose="00000400000000000000" pitchFamily="2" charset="-78"/>
                            </a:rPr>
                            <m:t>𝑅</m:t>
                          </m:r>
                        </m:e>
                        <m:sup>
                          <m:r>
                            <a:rPr lang="en-US" sz="1800" b="0" i="1" smtClean="0">
                              <a:solidFill>
                                <a:sysClr val="windowText" lastClr="000000"/>
                              </a:solidFill>
                              <a:latin typeface="Cambria Math" panose="02040503050406030204" pitchFamily="18" charset="0"/>
                              <a:cs typeface="B Nazanin" panose="00000400000000000000" pitchFamily="2" charset="-78"/>
                            </a:rPr>
                            <m:t>2</m:t>
                          </m:r>
                        </m:sup>
                      </m:sSup>
                      <m:r>
                        <a:rPr lang="en-US" sz="1800" b="0" i="1" smtClean="0">
                          <a:solidFill>
                            <a:sysClr val="windowText" lastClr="000000"/>
                          </a:solidFill>
                          <a:latin typeface="Cambria Math" panose="02040503050406030204" pitchFamily="18" charset="0"/>
                          <a:cs typeface="B Nazanin" panose="00000400000000000000" pitchFamily="2" charset="-78"/>
                        </a:rPr>
                        <m:t>=</m:t>
                      </m:r>
                      <m:r>
                        <a:rPr lang="en-US" sz="1800" b="0" i="1" smtClean="0">
                          <a:solidFill>
                            <a:sysClr val="windowText" lastClr="000000"/>
                          </a:solidFill>
                          <a:latin typeface="Cambria Math" panose="02040503050406030204" pitchFamily="18" charset="0"/>
                          <a:cs typeface="B Nazanin" panose="00000400000000000000" pitchFamily="2" charset="-78"/>
                        </a:rPr>
                        <m:t>1</m:t>
                      </m:r>
                      <m:r>
                        <a:rPr lang="en-US" sz="1800" b="0" i="1" smtClean="0">
                          <a:solidFill>
                            <a:sysClr val="windowText" lastClr="000000"/>
                          </a:solidFill>
                          <a:latin typeface="Cambria Math" panose="02040503050406030204" pitchFamily="18" charset="0"/>
                          <a:cs typeface="B Nazanin" panose="00000400000000000000" pitchFamily="2" charset="-78"/>
                        </a:rPr>
                        <m:t>−</m:t>
                      </m:r>
                      <m:d>
                        <m:dPr>
                          <m:ctrlPr>
                            <a:rPr lang="en-US" sz="1800" b="0" i="1" smtClean="0">
                              <a:solidFill>
                                <a:sysClr val="windowText" lastClr="000000"/>
                              </a:solidFill>
                              <a:latin typeface="Cambria Math" panose="02040503050406030204" pitchFamily="18" charset="0"/>
                              <a:cs typeface="B Nazanin" panose="00000400000000000000" pitchFamily="2" charset="-78"/>
                            </a:rPr>
                          </m:ctrlPr>
                        </m:dPr>
                        <m:e>
                          <m:f>
                            <m:fPr>
                              <m:ctrlPr>
                                <a:rPr lang="en-US" sz="1800" b="0" i="1" smtClean="0">
                                  <a:solidFill>
                                    <a:sysClr val="windowText" lastClr="000000"/>
                                  </a:solidFill>
                                  <a:latin typeface="Cambria Math" panose="02040503050406030204" pitchFamily="18" charset="0"/>
                                  <a:cs typeface="B Nazanin" panose="00000400000000000000" pitchFamily="2" charset="-78"/>
                                </a:rPr>
                              </m:ctrlPr>
                            </m:fPr>
                            <m:num>
                              <m:r>
                                <a:rPr lang="en-US" sz="1800" b="0" i="1" smtClean="0">
                                  <a:solidFill>
                                    <a:sysClr val="windowText" lastClr="000000"/>
                                  </a:solidFill>
                                  <a:latin typeface="Cambria Math" panose="02040503050406030204" pitchFamily="18" charset="0"/>
                                  <a:cs typeface="B Nazanin" panose="00000400000000000000" pitchFamily="2" charset="-78"/>
                                </a:rPr>
                                <m:t>𝑀𝑆𝐸</m:t>
                              </m:r>
                            </m:num>
                            <m:den>
                              <m:r>
                                <a:rPr lang="en-US" sz="1800" b="0" i="1" smtClean="0">
                                  <a:solidFill>
                                    <a:sysClr val="windowText" lastClr="000000"/>
                                  </a:solidFill>
                                  <a:latin typeface="Cambria Math" panose="02040503050406030204" pitchFamily="18" charset="0"/>
                                  <a:cs typeface="B Nazanin" panose="00000400000000000000" pitchFamily="2" charset="-78"/>
                                </a:rPr>
                                <m:t>𝑀𝑆𝑇</m:t>
                              </m:r>
                            </m:den>
                          </m:f>
                        </m:e>
                      </m:d>
                    </m:oMath>
                  </m:oMathPara>
                </a14:m>
                <a:endParaRPr lang="en-US" sz="1800" dirty="0">
                  <a:solidFill>
                    <a:sysClr val="windowText" lastClr="000000"/>
                  </a:solidFill>
                  <a:cs typeface="B Nazanin" panose="00000400000000000000" pitchFamily="2" charset="-78"/>
                </a:endParaRPr>
              </a:p>
              <a:p>
                <a:pPr marL="64008" indent="0" algn="r" rtl="1">
                  <a:buNone/>
                </a:pPr>
                <a:r>
                  <a:rPr lang="fa-IR" sz="1800" dirty="0">
                    <a:solidFill>
                      <a:sysClr val="windowText" lastClr="000000"/>
                    </a:solidFill>
                    <a:cs typeface="B Nazanin" panose="00000400000000000000" pitchFamily="2" charset="-78"/>
                  </a:rPr>
                  <a:t>این معیار نیز، هرچه مقدار بیشتری داشته باشد نشانه بهتر بودن مدل ما خواهد بود.</a:t>
                </a:r>
              </a:p>
              <a:p>
                <a:pPr marL="64008" indent="0" algn="r" rtl="1">
                  <a:buNone/>
                </a:pPr>
                <a:endParaRPr lang="en-US" sz="1800" dirty="0">
                  <a:solidFill>
                    <a:sysClr val="windowText" lastClr="000000"/>
                  </a:solidFill>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1C478220-7C9F-4ECC-86D5-2983EFFD3B18}"/>
                  </a:ext>
                </a:extLst>
              </p:cNvPr>
              <p:cNvSpPr>
                <a:spLocks noGrp="1" noRot="1" noChangeAspect="1" noMove="1" noResize="1" noEditPoints="1" noAdjustHandles="1" noChangeArrowheads="1" noChangeShapeType="1" noTextEdit="1"/>
              </p:cNvSpPr>
              <p:nvPr>
                <p:ph idx="1"/>
              </p:nvPr>
            </p:nvSpPr>
            <p:spPr>
              <a:xfrm>
                <a:off x="685800" y="1295400"/>
                <a:ext cx="8153400" cy="3733800"/>
              </a:xfrm>
              <a:blipFill>
                <a:blip r:embed="rId2"/>
                <a:stretch>
                  <a:fillRect l="-298" t="-649" r="-2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3AB88A8-738B-4A2C-9C39-EE20780B6FC4}"/>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4963FC44-0397-4E1F-B52B-4A62EF567849}"/>
              </a:ext>
            </a:extLst>
          </p:cNvPr>
          <p:cNvSpPr>
            <a:spLocks noGrp="1"/>
          </p:cNvSpPr>
          <p:nvPr>
            <p:ph type="sldNum" sz="quarter" idx="12"/>
          </p:nvPr>
        </p:nvSpPr>
        <p:spPr/>
        <p:txBody>
          <a:bodyPr/>
          <a:lstStyle/>
          <a:p>
            <a:fld id="{FEA1243F-3000-4347-94A4-FBDEAD3122CB}" type="slidenum">
              <a:rPr lang="en-US" smtClean="0"/>
              <a:pPr/>
              <a:t>16</a:t>
            </a:fld>
            <a:endParaRPr lang="en-US" dirty="0"/>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19E29F0B-E125-464A-BECA-C7CD1291D17E}"/>
                  </a:ext>
                </a:extLst>
              </p:cNvPr>
              <p:cNvSpPr/>
              <p:nvPr/>
            </p:nvSpPr>
            <p:spPr>
              <a:xfrm>
                <a:off x="1219200" y="5105400"/>
                <a:ext cx="7620000" cy="167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𝐹𝑜𝑟</m:t>
                      </m:r>
                      <m:r>
                        <a:rPr lang="en-US" b="0" i="1" smtClean="0">
                          <a:latin typeface="Cambria Math" panose="02040503050406030204" pitchFamily="18" charset="0"/>
                        </a:rPr>
                        <m:t> </m:t>
                      </m:r>
                      <m:r>
                        <a:rPr lang="en-US" b="0" i="1" smtClean="0">
                          <a:latin typeface="Cambria Math" panose="02040503050406030204" pitchFamily="18" charset="0"/>
                        </a:rPr>
                        <m:t>𝐴𝐼𝐶</m:t>
                      </m:r>
                      <m:r>
                        <a:rPr lang="en-US" b="0" i="1" smtClean="0">
                          <a:latin typeface="Cambria Math" panose="02040503050406030204" pitchFamily="18" charset="0"/>
                        </a:rPr>
                        <m:t>,</m:t>
                      </m:r>
                      <m:r>
                        <a:rPr lang="en-US" b="0" i="1" smtClean="0">
                          <a:latin typeface="Cambria Math" panose="02040503050406030204" pitchFamily="18" charset="0"/>
                        </a:rPr>
                        <m:t>𝐵𝐼𝐶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𝐴𝑑𝑗𝑢𝑠𝑡𝑒𝑑</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𝑠𝑞𝑢𝑟𝑒𝑑</m:t>
                      </m:r>
                      <m:r>
                        <a:rPr lang="en-US" b="0" i="1" smtClean="0">
                          <a:latin typeface="Cambria Math" panose="02040503050406030204" pitchFamily="18" charset="0"/>
                        </a:rPr>
                        <m:t>:</m:t>
                      </m:r>
                    </m:oMath>
                  </m:oMathPara>
                </a14:m>
                <a:endParaRPr lang="en-US" b="0" dirty="0">
                  <a:cs typeface="B Nazanin" panose="00000400000000000000" pitchFamily="2" charset="-78"/>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𝑟𝑒𝑠𝑢𝑙𝑡</m:t>
                      </m:r>
                      <m:r>
                        <a:rPr lang="en-US" b="0" i="1" smtClean="0">
                          <a:latin typeface="Cambria Math" panose="02040503050406030204" pitchFamily="18" charset="0"/>
                        </a:rPr>
                        <m:t>&lt;−</m:t>
                      </m:r>
                      <m:r>
                        <a:rPr lang="en-US" b="0" i="1" smtClean="0">
                          <a:latin typeface="Cambria Math" panose="02040503050406030204" pitchFamily="18" charset="0"/>
                        </a:rPr>
                        <m:t>𝑠𝑢𝑚𝑚𝑎𝑟𝑦</m:t>
                      </m:r>
                      <m:d>
                        <m:dPr>
                          <m:ctrlPr>
                            <a:rPr lang="en-US" b="0" i="1" smtClean="0">
                              <a:latin typeface="Cambria Math" panose="02040503050406030204" pitchFamily="18" charset="0"/>
                            </a:rPr>
                          </m:ctrlPr>
                        </m:dPr>
                        <m:e>
                          <m:r>
                            <a:rPr lang="en-US" b="0" i="1" smtClean="0">
                              <a:latin typeface="Cambria Math" panose="02040503050406030204" pitchFamily="18" charset="0"/>
                            </a:rPr>
                            <m:t>𝑏𝑒𝑠𝑡</m:t>
                          </m:r>
                          <m:r>
                            <a:rPr lang="en-US" b="0" i="1" smtClean="0">
                              <a:latin typeface="Cambria Math" panose="02040503050406030204" pitchFamily="18" charset="0"/>
                            </a:rPr>
                            <m:t>−</m:t>
                          </m:r>
                          <m:r>
                            <a:rPr lang="en-US" b="0" i="1" smtClean="0">
                              <a:latin typeface="Cambria Math" panose="02040503050406030204" pitchFamily="18" charset="0"/>
                            </a:rPr>
                            <m:t>𝑠𝑢𝑏𝑠𝑒𝑡</m:t>
                          </m:r>
                        </m:e>
                      </m:d>
                    </m:oMath>
                    <m:oMath xmlns:m="http://schemas.openxmlformats.org/officeDocument/2006/math">
                      <m:r>
                        <a:rPr lang="en-US" b="0" i="1" smtClean="0">
                          <a:latin typeface="Cambria Math" panose="02040503050406030204" pitchFamily="18" charset="0"/>
                        </a:rPr>
                        <m:t>𝐶𝑝</m:t>
                      </m:r>
                      <m:r>
                        <a:rPr lang="en-US" b="0" i="1" smtClean="0">
                          <a:latin typeface="Cambria Math" panose="02040503050406030204" pitchFamily="18" charset="0"/>
                        </a:rPr>
                        <m:t>=</m:t>
                      </m:r>
                      <m:r>
                        <a:rPr lang="en-US" b="0" i="1" smtClean="0">
                          <a:latin typeface="Cambria Math" panose="02040503050406030204" pitchFamily="18" charset="0"/>
                        </a:rPr>
                        <m:t>𝑟𝑒𝑠𝑢𝑙𝑡</m:t>
                      </m:r>
                      <m:r>
                        <a:rPr lang="en-US" b="0" i="1" smtClean="0">
                          <a:latin typeface="Cambria Math" panose="02040503050406030204" pitchFamily="18" charset="0"/>
                        </a:rPr>
                        <m:t>$</m:t>
                      </m:r>
                      <m:r>
                        <a:rPr lang="en-US" b="0" i="1" smtClean="0">
                          <a:latin typeface="Cambria Math" panose="02040503050406030204" pitchFamily="18" charset="0"/>
                        </a:rPr>
                        <m:t>𝑎𝑑𝑗𝑟</m:t>
                      </m:r>
                      <m:r>
                        <a:rPr lang="en-US" b="0" i="1" smtClean="0">
                          <a:latin typeface="Cambria Math" panose="02040503050406030204" pitchFamily="18" charset="0"/>
                        </a:rPr>
                        <m:t>2</m:t>
                      </m:r>
                    </m:oMath>
                    <m:oMath xmlns:m="http://schemas.openxmlformats.org/officeDocument/2006/math">
                      <m:r>
                        <a:rPr lang="en-US" b="0" i="1" smtClean="0">
                          <a:latin typeface="Cambria Math" panose="02040503050406030204" pitchFamily="18" charset="0"/>
                        </a:rPr>
                        <m:t>𝐵𝐼𝐶</m:t>
                      </m:r>
                      <m:r>
                        <a:rPr lang="en-US" b="0" i="1" smtClean="0">
                          <a:latin typeface="Cambria Math" panose="02040503050406030204" pitchFamily="18" charset="0"/>
                        </a:rPr>
                        <m:t>=</m:t>
                      </m:r>
                      <m:r>
                        <a:rPr lang="en-US" b="0" i="1" smtClean="0">
                          <a:latin typeface="Cambria Math" panose="02040503050406030204" pitchFamily="18" charset="0"/>
                        </a:rPr>
                        <m:t>𝑟𝑒𝑠𝑢𝑙𝑡</m:t>
                      </m:r>
                      <m:r>
                        <a:rPr lang="en-US" b="0" i="1" smtClean="0">
                          <a:latin typeface="Cambria Math" panose="02040503050406030204" pitchFamily="18" charset="0"/>
                        </a:rPr>
                        <m:t>$</m:t>
                      </m:r>
                      <m:r>
                        <a:rPr lang="en-US" b="0" i="1" smtClean="0">
                          <a:latin typeface="Cambria Math" panose="02040503050406030204" pitchFamily="18" charset="0"/>
                        </a:rPr>
                        <m:t>𝑏𝑖𝑐</m:t>
                      </m:r>
                    </m:oMath>
                  </m:oMathPara>
                </a14:m>
                <a:br>
                  <a:rPr lang="en-US" b="0" dirty="0">
                    <a:cs typeface="B Nazanin" panose="00000400000000000000" pitchFamily="2" charset="-78"/>
                  </a:rPr>
                </a:b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h</m:t>
                    </m:r>
                    <m:r>
                      <a:rPr lang="en-US" b="0" i="1" smtClean="0">
                        <a:latin typeface="Cambria Math" panose="02040503050406030204" pitchFamily="18" charset="0"/>
                      </a:rPr>
                      <m:t>𝑖𝑐</m:t>
                    </m:r>
                    <m:r>
                      <a:rPr lang="en-US" b="0" i="1" smtClean="0">
                        <a:latin typeface="Cambria Math" panose="02040503050406030204" pitchFamily="18" charset="0"/>
                      </a:rPr>
                      <m:t>h</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𝑎𝑑𝑗</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2</m:t>
                            </m:r>
                          </m:e>
                        </m:d>
                      </m:e>
                    </m:func>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h</m:t>
                    </m:r>
                    <m:r>
                      <a:rPr lang="en-US" b="0" i="1" smtClean="0">
                        <a:latin typeface="Cambria Math" panose="02040503050406030204" pitchFamily="18" charset="0"/>
                      </a:rPr>
                      <m:t>𝑖𝑐</m:t>
                    </m:r>
                    <m:r>
                      <a:rPr lang="en-US" b="0" i="1" smtClean="0">
                        <a:latin typeface="Cambria Math" panose="02040503050406030204" pitchFamily="18" charset="0"/>
                      </a:rPr>
                      <m:t>h</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𝐶𝑝</m:t>
                            </m:r>
                          </m:e>
                        </m:d>
                      </m:e>
                    </m:func>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h</m:t>
                    </m:r>
                    <m:r>
                      <a:rPr lang="en-US" b="0" i="1" smtClean="0">
                        <a:latin typeface="Cambria Math" panose="02040503050406030204" pitchFamily="18" charset="0"/>
                      </a:rPr>
                      <m:t>𝑖𝑐</m:t>
                    </m:r>
                    <m:r>
                      <a:rPr lang="en-US" b="0" i="1" smtClean="0">
                        <a:latin typeface="Cambria Math" panose="02040503050406030204" pitchFamily="18" charset="0"/>
                      </a:rPr>
                      <m:t>h</m:t>
                    </m:r>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𝐵𝐼𝐶</m:t>
                    </m:r>
                    <m:r>
                      <a:rPr lang="en-US" b="0" i="1" smtClean="0">
                        <a:latin typeface="Cambria Math" panose="02040503050406030204" pitchFamily="18" charset="0"/>
                      </a:rPr>
                      <m:t>)</m:t>
                    </m:r>
                  </m:oMath>
                </a14:m>
                <a:r>
                  <a:rPr lang="fa-IR" dirty="0" err="1">
                    <a:cs typeface="B Nazanin" panose="00000400000000000000" pitchFamily="2" charset="-78"/>
                  </a:rPr>
                  <a:t>اندیس</a:t>
                </a:r>
                <a:r>
                  <a:rPr lang="fa-IR" dirty="0">
                    <a:cs typeface="B Nazanin" panose="00000400000000000000" pitchFamily="2" charset="-78"/>
                  </a:rPr>
                  <a:t> را به ما </a:t>
                </a:r>
                <a:r>
                  <a:rPr lang="fa-IR" dirty="0" err="1">
                    <a:cs typeface="B Nazanin" panose="00000400000000000000" pitchFamily="2" charset="-78"/>
                  </a:rPr>
                  <a:t>می‌دهد</a:t>
                </a:r>
                <a:r>
                  <a:rPr lang="fa-IR" dirty="0">
                    <a:cs typeface="B Nazanin" panose="00000400000000000000" pitchFamily="2" charset="-78"/>
                  </a:rPr>
                  <a:t>.</a:t>
                </a:r>
                <a:endParaRPr lang="en-US" dirty="0">
                  <a:cs typeface="B Nazanin" panose="00000400000000000000" pitchFamily="2" charset="-78"/>
                </a:endParaRPr>
              </a:p>
            </p:txBody>
          </p:sp>
        </mc:Choice>
        <mc:Fallback xmlns="">
          <p:sp>
            <p:nvSpPr>
              <p:cNvPr id="6" name="Rectangle: Rounded Corners 5">
                <a:extLst>
                  <a:ext uri="{FF2B5EF4-FFF2-40B4-BE49-F238E27FC236}">
                    <a16:creationId xmlns:a16="http://schemas.microsoft.com/office/drawing/2014/main" id="{19E29F0B-E125-464A-BECA-C7CD1291D17E}"/>
                  </a:ext>
                </a:extLst>
              </p:cNvPr>
              <p:cNvSpPr>
                <a:spLocks noRot="1" noChangeAspect="1" noMove="1" noResize="1" noEditPoints="1" noAdjustHandles="1" noChangeArrowheads="1" noChangeShapeType="1" noTextEdit="1"/>
              </p:cNvSpPr>
              <p:nvPr/>
            </p:nvSpPr>
            <p:spPr>
              <a:xfrm>
                <a:off x="1219200" y="5105400"/>
                <a:ext cx="7620000" cy="1676400"/>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2974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62C9-DB6E-42A2-86B7-A03A79D3430D}"/>
              </a:ext>
            </a:extLst>
          </p:cNvPr>
          <p:cNvSpPr>
            <a:spLocks noGrp="1"/>
          </p:cNvSpPr>
          <p:nvPr>
            <p:ph type="title"/>
          </p:nvPr>
        </p:nvSpPr>
        <p:spPr/>
        <p:txBody>
          <a:bodyPr/>
          <a:lstStyle/>
          <a:p>
            <a:pPr algn="ctr"/>
            <a:r>
              <a:rPr lang="fa-IR" dirty="0">
                <a:cs typeface="B Nazanin" panose="00000400000000000000" pitchFamily="2" charset="-78"/>
              </a:rPr>
              <a:t>روش مستقیم</a:t>
            </a:r>
            <a:endParaRPr lang="en-US" dirty="0">
              <a:cs typeface="B Nazanin"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87E0B0-209F-4581-9E64-CC3ED64E2C1A}"/>
                  </a:ext>
                </a:extLst>
              </p:cNvPr>
              <p:cNvSpPr>
                <a:spLocks noGrp="1"/>
              </p:cNvSpPr>
              <p:nvPr>
                <p:ph idx="1"/>
              </p:nvPr>
            </p:nvSpPr>
            <p:spPr>
              <a:xfrm>
                <a:off x="990600" y="1600200"/>
                <a:ext cx="7696200" cy="40386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64008" indent="0" algn="r" rtl="1">
                  <a:buNone/>
                </a:pPr>
                <a:r>
                  <a:rPr lang="fa-IR" sz="1800" dirty="0">
                    <a:cs typeface="B Nazanin" panose="00000400000000000000" pitchFamily="2" charset="-78"/>
                  </a:rPr>
                  <a:t>در این روش ما </a:t>
                </a:r>
                <a:r>
                  <a:rPr lang="fa-IR" sz="1800" dirty="0" err="1">
                    <a:cs typeface="B Nazanin" panose="00000400000000000000" pitchFamily="2" charset="-78"/>
                  </a:rPr>
                  <a:t>بصورت</a:t>
                </a:r>
                <a:r>
                  <a:rPr lang="fa-IR" sz="1800" dirty="0">
                    <a:cs typeface="B Nazanin" panose="00000400000000000000" pitchFamily="2" charset="-78"/>
                  </a:rPr>
                  <a:t> مستقیم به بررسی خطای آزمون </a:t>
                </a:r>
                <a:r>
                  <a:rPr lang="fa-IR" sz="1800" dirty="0" err="1">
                    <a:cs typeface="B Nazanin" panose="00000400000000000000" pitchFamily="2" charset="-78"/>
                  </a:rPr>
                  <a:t>می‌پردازیم</a:t>
                </a:r>
                <a:r>
                  <a:rPr lang="fa-IR" sz="1800" dirty="0">
                    <a:cs typeface="B Nazanin" panose="00000400000000000000" pitchFamily="2" charset="-78"/>
                  </a:rPr>
                  <a:t>: در این روش ما باید خطای ارزیابی متقابل خود را برای </a:t>
                </a:r>
                <a:r>
                  <a:rPr lang="fa-IR" sz="1800" dirty="0" err="1">
                    <a:cs typeface="B Nazanin" panose="00000400000000000000" pitchFamily="2" charset="-78"/>
                  </a:rPr>
                  <a:t>مدل‌ها</a:t>
                </a:r>
                <a:r>
                  <a:rPr lang="fa-IR" sz="1800" dirty="0">
                    <a:cs typeface="B Nazanin" panose="00000400000000000000" pitchFamily="2" charset="-78"/>
                  </a:rPr>
                  <a:t> حساب کرده و بهترین را انتخاب بکنیم. ما </a:t>
                </a:r>
                <a:r>
                  <a:rPr lang="fa-IR" sz="1800" dirty="0" err="1">
                    <a:cs typeface="B Nazanin" panose="00000400000000000000" pitchFamily="2" charset="-78"/>
                  </a:rPr>
                  <a:t>دراینجا</a:t>
                </a:r>
                <a:r>
                  <a:rPr lang="fa-IR" sz="1800" dirty="0">
                    <a:cs typeface="B Nazanin" panose="00000400000000000000" pitchFamily="2" charset="-78"/>
                  </a:rPr>
                  <a:t> برای </a:t>
                </a:r>
                <a:r>
                  <a:rPr lang="fa-IR" sz="1800" dirty="0" err="1">
                    <a:cs typeface="B Nazanin" panose="00000400000000000000" pitchFamily="2" charset="-78"/>
                  </a:rPr>
                  <a:t>مدل‌های</a:t>
                </a:r>
                <a:r>
                  <a:rPr lang="fa-IR" sz="1800" dirty="0">
                    <a:cs typeface="B Nazanin" panose="00000400000000000000" pitchFamily="2" charset="-78"/>
                  </a:rPr>
                  <a:t> مختلف با تعداد </a:t>
                </a:r>
                <a:r>
                  <a:rPr lang="fa-IR" sz="1800" dirty="0" err="1">
                    <a:cs typeface="B Nazanin" panose="00000400000000000000" pitchFamily="2" charset="-78"/>
                  </a:rPr>
                  <a:t>متغییرهای</a:t>
                </a:r>
                <a:r>
                  <a:rPr lang="fa-IR" sz="1800" dirty="0">
                    <a:cs typeface="B Nazanin" panose="00000400000000000000" pitchFamily="2" charset="-78"/>
                  </a:rPr>
                  <a:t> </a:t>
                </a:r>
                <a:r>
                  <a:rPr lang="fa-IR" sz="1800" dirty="0" err="1">
                    <a:cs typeface="B Nazanin" panose="00000400000000000000" pitchFamily="2" charset="-78"/>
                  </a:rPr>
                  <a:t>پیشگو</a:t>
                </a:r>
                <a:r>
                  <a:rPr lang="fa-IR" sz="1800" dirty="0">
                    <a:cs typeface="B Nazanin" panose="00000400000000000000" pitchFamily="2" charset="-78"/>
                  </a:rPr>
                  <a:t> مختلف یک خطای استاندارد</a:t>
                </a:r>
                <a:r>
                  <a:rPr lang="en-US" sz="1800" dirty="0">
                    <a:cs typeface="B Nazanin" panose="00000400000000000000" pitchFamily="2" charset="-78"/>
                  </a:rPr>
                  <a:t>(one standard error)</a:t>
                </a:r>
                <a:r>
                  <a:rPr lang="fa-IR" sz="1800" dirty="0">
                    <a:cs typeface="B Nazanin" panose="00000400000000000000" pitchFamily="2" charset="-78"/>
                  </a:rPr>
                  <a:t> داریم. و برای هریک از این </a:t>
                </a:r>
                <a:r>
                  <a:rPr lang="fa-IR" sz="1800" dirty="0" err="1">
                    <a:cs typeface="B Nazanin" panose="00000400000000000000" pitchFamily="2" charset="-78"/>
                  </a:rPr>
                  <a:t>مدل‌های</a:t>
                </a:r>
                <a:r>
                  <a:rPr lang="fa-IR" sz="1800" dirty="0">
                    <a:cs typeface="B Nazanin" panose="00000400000000000000" pitchFamily="2" charset="-78"/>
                  </a:rPr>
                  <a:t> </a:t>
                </a:r>
                <a:r>
                  <a:rPr lang="en-US" sz="1800" dirty="0">
                    <a:cs typeface="B Nazanin" panose="00000400000000000000" pitchFamily="2" charset="-78"/>
                  </a:rPr>
                  <a:t>p</a:t>
                </a:r>
                <a:r>
                  <a:rPr lang="fa-IR" sz="1800" dirty="0">
                    <a:cs typeface="B Nazanin" panose="00000400000000000000" pitchFamily="2" charset="-78"/>
                  </a:rPr>
                  <a:t> </a:t>
                </a:r>
                <a:r>
                  <a:rPr lang="fa-IR" sz="1800" dirty="0" err="1">
                    <a:cs typeface="B Nazanin" panose="00000400000000000000" pitchFamily="2" charset="-78"/>
                  </a:rPr>
                  <a:t>متغییره</a:t>
                </a:r>
                <a:r>
                  <a:rPr lang="fa-IR" sz="1800" dirty="0">
                    <a:cs typeface="B Nazanin" panose="00000400000000000000" pitchFamily="2" charset="-78"/>
                  </a:rPr>
                  <a:t>، </a:t>
                </a:r>
                <a:r>
                  <a:rPr lang="fa-IR" sz="1800" dirty="0" err="1">
                    <a:cs typeface="B Nazanin" panose="00000400000000000000" pitchFamily="2" charset="-78"/>
                  </a:rPr>
                  <a:t>می‌آییم</a:t>
                </a:r>
                <a:r>
                  <a:rPr lang="fa-IR" sz="1800" dirty="0">
                    <a:cs typeface="B Nazanin" panose="00000400000000000000" pitchFamily="2" charset="-78"/>
                  </a:rPr>
                  <a:t> و مدلی را که کمترین میانگین انحراف استاندارد را دارد انتخاب </a:t>
                </a:r>
                <a:r>
                  <a:rPr lang="fa-IR" sz="1800" dirty="0" err="1">
                    <a:cs typeface="B Nazanin" panose="00000400000000000000" pitchFamily="2" charset="-78"/>
                  </a:rPr>
                  <a:t>می‌کنیم</a:t>
                </a:r>
                <a:r>
                  <a:rPr lang="fa-IR" sz="1800" dirty="0">
                    <a:cs typeface="B Nazanin" panose="00000400000000000000" pitchFamily="2" charset="-78"/>
                  </a:rPr>
                  <a:t> و آنرا با </a:t>
                </a:r>
                <a:r>
                  <a:rPr lang="fa-IR" sz="1800" dirty="0" err="1">
                    <a:cs typeface="B Nazanin" panose="00000400000000000000" pitchFamily="2" charset="-78"/>
                  </a:rPr>
                  <a:t>درنمودار</a:t>
                </a:r>
                <a:r>
                  <a:rPr lang="fa-IR" sz="1800" dirty="0">
                    <a:cs typeface="B Nazanin" panose="00000400000000000000" pitchFamily="2" charset="-78"/>
                  </a:rPr>
                  <a:t> خود + و – </a:t>
                </a:r>
                <a:r>
                  <a:rPr lang="en-US" sz="1800" dirty="0" err="1">
                    <a:cs typeface="B Nazanin" panose="00000400000000000000" pitchFamily="2" charset="-78"/>
                  </a:rPr>
                  <a:t>sd</a:t>
                </a:r>
                <a:r>
                  <a:rPr lang="fa-IR" sz="1800" dirty="0">
                    <a:cs typeface="B Nazanin" panose="00000400000000000000" pitchFamily="2" charset="-78"/>
                  </a:rPr>
                  <a:t>  رسم </a:t>
                </a:r>
                <a:r>
                  <a:rPr lang="fa-IR" sz="1800" dirty="0" err="1">
                    <a:cs typeface="B Nazanin" panose="00000400000000000000" pitchFamily="2" charset="-78"/>
                  </a:rPr>
                  <a:t>می‌کنیم</a:t>
                </a:r>
                <a:r>
                  <a:rPr lang="fa-IR" sz="1800" dirty="0">
                    <a:cs typeface="B Nazanin" panose="00000400000000000000" pitchFamily="2" charset="-78"/>
                  </a:rPr>
                  <a:t> و بعد هریک از </a:t>
                </a:r>
                <a:r>
                  <a:rPr lang="fa-IR" sz="1800" dirty="0" err="1">
                    <a:cs typeface="B Nazanin" panose="00000400000000000000" pitchFamily="2" charset="-78"/>
                  </a:rPr>
                  <a:t>مدل‌هایی</a:t>
                </a:r>
                <a:r>
                  <a:rPr lang="fa-IR" sz="1800" dirty="0">
                    <a:cs typeface="B Nazanin" panose="00000400000000000000" pitchFamily="2" charset="-78"/>
                  </a:rPr>
                  <a:t> که داخل این بازه قرار داشتند، ساده ترین آنها بهترین مدل ما خواهد بود.</a:t>
                </a:r>
              </a:p>
              <a:p>
                <a:pPr marL="64008" indent="0" algn="ctr" rtl="1">
                  <a:buNone/>
                </a:pPr>
                <a14:m>
                  <m:oMath xmlns:m="http://schemas.openxmlformats.org/officeDocument/2006/math">
                    <m:r>
                      <a:rPr lang="en-US" sz="1800" b="0" i="1" smtClean="0">
                        <a:latin typeface="Cambria Math" panose="02040503050406030204" pitchFamily="18" charset="0"/>
                        <a:cs typeface="B Nazanin" panose="00000400000000000000" pitchFamily="2" charset="-78"/>
                      </a:rPr>
                      <m:t>𝑋</m:t>
                    </m:r>
                    <m:r>
                      <a:rPr lang="en-US" sz="1800" b="0" i="1" smtClean="0">
                        <a:latin typeface="Cambria Math" panose="02040503050406030204" pitchFamily="18" charset="0"/>
                        <a:cs typeface="B Nazanin" panose="00000400000000000000" pitchFamily="2" charset="-78"/>
                      </a:rPr>
                      <m:t>=</m:t>
                    </m:r>
                    <m:m>
                      <m:mPr>
                        <m:mcs>
                          <m:mc>
                            <m:mcPr>
                              <m:count m:val="1"/>
                              <m:mcJc m:val="center"/>
                            </m:mcPr>
                          </m:mc>
                        </m:mcs>
                        <m:ctrlPr>
                          <a:rPr lang="en-US" sz="1800" b="0" i="1" smtClean="0">
                            <a:latin typeface="Cambria Math" panose="02040503050406030204" pitchFamily="18" charset="0"/>
                            <a:cs typeface="B Nazanin" panose="00000400000000000000" pitchFamily="2" charset="-78"/>
                          </a:rPr>
                        </m:ctrlPr>
                      </m:mPr>
                      <m:mr>
                        <m:e>
                          <m:r>
                            <m:rPr>
                              <m:brk m:alnAt="7"/>
                            </m:rPr>
                            <a:rPr lang="en-US" sz="1800" b="0" i="1" smtClean="0">
                              <a:latin typeface="Cambria Math" panose="02040503050406030204" pitchFamily="18" charset="0"/>
                              <a:cs typeface="B Nazanin" panose="00000400000000000000" pitchFamily="2" charset="-78"/>
                            </a:rPr>
                            <m:t>𝑜</m:t>
                          </m:r>
                          <m:r>
                            <a:rPr lang="en-US" sz="1800" b="0" i="1" smtClean="0">
                              <a:latin typeface="Cambria Math" panose="02040503050406030204" pitchFamily="18" charset="0"/>
                              <a:cs typeface="B Nazanin" panose="00000400000000000000" pitchFamily="2" charset="-78"/>
                            </a:rPr>
                            <m:t>𝑏𝑠</m:t>
                          </m:r>
                          <m:r>
                            <m:rPr>
                              <m:brk m:alnAt="7"/>
                            </m:rPr>
                            <a:rPr lang="en-US" sz="1800" b="0" i="1" smtClean="0">
                              <a:latin typeface="Cambria Math" panose="02040503050406030204" pitchFamily="18" charset="0"/>
                              <a:cs typeface="B Nazanin" panose="00000400000000000000" pitchFamily="2" charset="-78"/>
                            </a:rPr>
                            <m:t>1</m:t>
                          </m:r>
                        </m:e>
                      </m:mr>
                      <m:mr>
                        <m:e>
                          <m:r>
                            <a:rPr lang="en-US" sz="1800" i="1">
                              <a:latin typeface="Cambria Math" panose="02040503050406030204" pitchFamily="18" charset="0"/>
                              <a:cs typeface="B Nazanin" panose="00000400000000000000" pitchFamily="2" charset="-78"/>
                            </a:rPr>
                            <m:t>⋮</m:t>
                          </m:r>
                        </m:e>
                      </m:mr>
                      <m:mr>
                        <m:e>
                          <m:r>
                            <a:rPr lang="en-US" sz="1800" b="0" i="1" smtClean="0">
                              <a:latin typeface="Cambria Math" panose="02040503050406030204" pitchFamily="18" charset="0"/>
                              <a:cs typeface="B Nazanin" panose="00000400000000000000" pitchFamily="2" charset="-78"/>
                            </a:rPr>
                            <m:t>𝑜𝑏𝑠𝑛</m:t>
                          </m:r>
                        </m:e>
                      </m:mr>
                    </m:m>
                    <m:sSub>
                      <m:sSubPr>
                        <m:ctrlPr>
                          <a:rPr lang="en-US" sz="1800" b="0" i="1" smtClean="0">
                            <a:latin typeface="Cambria Math" panose="02040503050406030204" pitchFamily="18" charset="0"/>
                            <a:cs typeface="B Nazanin" panose="00000400000000000000" pitchFamily="2" charset="-78"/>
                          </a:rPr>
                        </m:ctrlPr>
                      </m:sSubPr>
                      <m:e>
                        <m:d>
                          <m:dPr>
                            <m:begChr m:val="["/>
                            <m:endChr m:val="]"/>
                            <m:ctrlPr>
                              <a:rPr lang="en-US" sz="1800" b="0" i="1" smtClean="0">
                                <a:latin typeface="Cambria Math" panose="02040503050406030204" pitchFamily="18" charset="0"/>
                                <a:cs typeface="B Nazanin" panose="00000400000000000000" pitchFamily="2" charset="-78"/>
                              </a:rPr>
                            </m:ctrlPr>
                          </m:dPr>
                          <m:e>
                            <m:m>
                              <m:mPr>
                                <m:mcs>
                                  <m:mc>
                                    <m:mcPr>
                                      <m:count m:val="1"/>
                                      <m:mcJc m:val="center"/>
                                    </m:mcPr>
                                  </m:mc>
                                </m:mcs>
                                <m:ctrlPr>
                                  <a:rPr lang="en-US" sz="1800" b="0" i="1" smtClean="0">
                                    <a:latin typeface="Cambria Math" panose="02040503050406030204" pitchFamily="18" charset="0"/>
                                    <a:cs typeface="B Nazanin" panose="00000400000000000000" pitchFamily="2" charset="-78"/>
                                  </a:rPr>
                                </m:ctrlPr>
                              </m:mPr>
                              <m:mr>
                                <m:e>
                                  <m:r>
                                    <m:rPr>
                                      <m:brk m:alnAt="7"/>
                                    </m:rPr>
                                    <a:rPr lang="en-US" sz="1800" i="1">
                                      <a:latin typeface="Cambria Math" panose="02040503050406030204" pitchFamily="18" charset="0"/>
                                      <a:cs typeface="B Nazanin" panose="00000400000000000000" pitchFamily="2" charset="-78"/>
                                    </a:rPr>
                                    <m:t>1</m:t>
                                  </m:r>
                                </m:e>
                              </m:mr>
                              <m:mr>
                                <m:e>
                                  <m:r>
                                    <a:rPr lang="en-US" sz="1800" i="1">
                                      <a:latin typeface="Cambria Math" panose="02040503050406030204" pitchFamily="18" charset="0"/>
                                      <a:cs typeface="B Nazanin" panose="00000400000000000000" pitchFamily="2" charset="-78"/>
                                    </a:rPr>
                                    <m:t>1</m:t>
                                  </m:r>
                                </m:e>
                              </m:mr>
                              <m:mr>
                                <m:e>
                                  <m:r>
                                    <a:rPr lang="en-US" sz="1800" i="1">
                                      <a:latin typeface="Cambria Math" panose="02040503050406030204" pitchFamily="18" charset="0"/>
                                      <a:cs typeface="B Nazanin" panose="00000400000000000000" pitchFamily="2" charset="-78"/>
                                    </a:rPr>
                                    <m:t>1</m:t>
                                  </m:r>
                                </m:e>
                              </m:mr>
                            </m:m>
                            <m:m>
                              <m:mPr>
                                <m:mcs>
                                  <m:mc>
                                    <m:mcPr>
                                      <m:count m:val="3"/>
                                      <m:mcJc m:val="center"/>
                                    </m:mcPr>
                                  </m:mc>
                                </m:mcs>
                                <m:ctrlPr>
                                  <a:rPr lang="en-US" sz="1800" b="0" i="1" smtClean="0">
                                    <a:latin typeface="Cambria Math" panose="02040503050406030204" pitchFamily="18" charset="0"/>
                                    <a:cs typeface="B Nazanin" panose="00000400000000000000" pitchFamily="2" charset="-78"/>
                                  </a:rPr>
                                </m:ctrlPr>
                              </m:mPr>
                              <m:mr>
                                <m:e>
                                  <m:sSub>
                                    <m:sSubPr>
                                      <m:ctrlPr>
                                        <a:rPr lang="en-US" sz="1800" i="1">
                                          <a:latin typeface="Cambria Math" panose="02040503050406030204" pitchFamily="18" charset="0"/>
                                          <a:cs typeface="B Nazanin" panose="00000400000000000000" pitchFamily="2" charset="-78"/>
                                        </a:rPr>
                                      </m:ctrlPr>
                                    </m:sSubPr>
                                    <m:e>
                                      <m:r>
                                        <a:rPr lang="en-US" sz="1800" i="1">
                                          <a:latin typeface="Cambria Math" panose="02040503050406030204" pitchFamily="18" charset="0"/>
                                          <a:cs typeface="B Nazanin" panose="00000400000000000000" pitchFamily="2" charset="-78"/>
                                        </a:rPr>
                                        <m:t>𝑥</m:t>
                                      </m:r>
                                    </m:e>
                                    <m:sub>
                                      <m:r>
                                        <a:rPr lang="en-US" sz="1800" i="1">
                                          <a:latin typeface="Cambria Math" panose="02040503050406030204" pitchFamily="18" charset="0"/>
                                          <a:cs typeface="B Nazanin" panose="00000400000000000000" pitchFamily="2" charset="-78"/>
                                        </a:rPr>
                                        <m:t>1</m:t>
                                      </m:r>
                                    </m:sub>
                                  </m:sSub>
                                </m:e>
                                <m:e>
                                  <m:r>
                                    <a:rPr lang="en-US" sz="1800" b="0" i="1" smtClean="0">
                                      <a:latin typeface="Cambria Math" panose="02040503050406030204" pitchFamily="18" charset="0"/>
                                      <a:cs typeface="B Nazanin" panose="00000400000000000000" pitchFamily="2" charset="-78"/>
                                    </a:rPr>
                                    <m:t>…</m:t>
                                  </m:r>
                                </m:e>
                                <m:e>
                                  <m:sSub>
                                    <m:sSubPr>
                                      <m:ctrlPr>
                                        <a:rPr lang="en-US" sz="1800" b="0" i="1" smtClean="0">
                                          <a:latin typeface="Cambria Math" panose="02040503050406030204" pitchFamily="18" charset="0"/>
                                          <a:cs typeface="B Nazanin" panose="00000400000000000000" pitchFamily="2" charset="-78"/>
                                        </a:rPr>
                                      </m:ctrlPr>
                                    </m:sSubPr>
                                    <m:e>
                                      <m:r>
                                        <a:rPr lang="en-US" sz="1800" b="0" i="1" smtClean="0">
                                          <a:latin typeface="Cambria Math" panose="02040503050406030204" pitchFamily="18" charset="0"/>
                                          <a:cs typeface="B Nazanin" panose="00000400000000000000" pitchFamily="2" charset="-78"/>
                                        </a:rPr>
                                        <m:t>𝑥</m:t>
                                      </m:r>
                                    </m:e>
                                    <m:sub>
                                      <m:r>
                                        <a:rPr lang="en-US" sz="1800" b="0" i="1" smtClean="0">
                                          <a:latin typeface="Cambria Math" panose="02040503050406030204" pitchFamily="18" charset="0"/>
                                          <a:cs typeface="B Nazanin" panose="00000400000000000000" pitchFamily="2" charset="-78"/>
                                        </a:rPr>
                                        <m:t>𝑝</m:t>
                                      </m:r>
                                    </m:sub>
                                  </m:sSub>
                                </m:e>
                              </m:mr>
                              <m:mr>
                                <m:e>
                                  <m:r>
                                    <a:rPr lang="en-US" sz="1800" i="1">
                                      <a:latin typeface="Cambria Math" panose="02040503050406030204" pitchFamily="18" charset="0"/>
                                      <a:cs typeface="B Nazanin" panose="00000400000000000000" pitchFamily="2" charset="-78"/>
                                    </a:rPr>
                                    <m:t>⋮</m:t>
                                  </m:r>
                                </m:e>
                                <m:e>
                                  <m:r>
                                    <a:rPr lang="en-US" sz="1800" b="0" i="1" smtClean="0">
                                      <a:latin typeface="Cambria Math" panose="02040503050406030204" pitchFamily="18" charset="0"/>
                                      <a:cs typeface="B Nazanin" panose="00000400000000000000" pitchFamily="2" charset="-78"/>
                                    </a:rPr>
                                    <m:t>…</m:t>
                                  </m:r>
                                </m:e>
                                <m:e>
                                  <m:r>
                                    <a:rPr lang="en-US" sz="1800" i="1">
                                      <a:latin typeface="Cambria Math" panose="02040503050406030204" pitchFamily="18" charset="0"/>
                                      <a:cs typeface="B Nazanin" panose="00000400000000000000" pitchFamily="2" charset="-78"/>
                                    </a:rPr>
                                    <m:t>⋮</m:t>
                                  </m:r>
                                </m:e>
                              </m:mr>
                              <m:mr>
                                <m:e>
                                  <m:r>
                                    <a:rPr lang="en-US" sz="1800" i="1">
                                      <a:latin typeface="Cambria Math" panose="02040503050406030204" pitchFamily="18" charset="0"/>
                                      <a:cs typeface="B Nazanin" panose="00000400000000000000" pitchFamily="2" charset="-78"/>
                                    </a:rPr>
                                    <m:t>⋮</m:t>
                                  </m:r>
                                </m:e>
                                <m:e>
                                  <m:r>
                                    <a:rPr lang="en-US" sz="1800" b="0" i="1" smtClean="0">
                                      <a:latin typeface="Cambria Math" panose="02040503050406030204" pitchFamily="18" charset="0"/>
                                      <a:cs typeface="B Nazanin" panose="00000400000000000000" pitchFamily="2" charset="-78"/>
                                    </a:rPr>
                                    <m:t>…</m:t>
                                  </m:r>
                                </m:e>
                                <m:e>
                                  <m:r>
                                    <a:rPr lang="en-US" sz="1800" i="1">
                                      <a:latin typeface="Cambria Math" panose="02040503050406030204" pitchFamily="18" charset="0"/>
                                      <a:cs typeface="B Nazanin" panose="00000400000000000000" pitchFamily="2" charset="-78"/>
                                    </a:rPr>
                                    <m:t>⋮</m:t>
                                  </m:r>
                                </m:e>
                              </m:mr>
                            </m:m>
                          </m:e>
                        </m:d>
                      </m:e>
                      <m:sub>
                        <m:r>
                          <a:rPr lang="en-US" sz="1800" b="0" i="1" smtClean="0">
                            <a:latin typeface="Cambria Math" panose="02040503050406030204" pitchFamily="18" charset="0"/>
                            <a:cs typeface="B Nazanin" panose="00000400000000000000" pitchFamily="2" charset="-78"/>
                          </a:rPr>
                          <m:t>𝑛</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𝑝</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m:t>
                        </m:r>
                      </m:sub>
                    </m:sSub>
                  </m:oMath>
                </a14:m>
                <a:r>
                  <a:rPr lang="en-US" sz="1800" dirty="0">
                    <a:cs typeface="B Nazanin" panose="00000400000000000000" pitchFamily="2" charset="-78"/>
                  </a:rPr>
                  <a:t> </a:t>
                </a:r>
                <a:endParaRPr lang="fa-IR" sz="1800" dirty="0">
                  <a:cs typeface="B Nazanin" panose="00000400000000000000" pitchFamily="2" charset="-78"/>
                </a:endParaRPr>
              </a:p>
              <a:p>
                <a:pPr marL="64008" indent="0" algn="r" rtl="1">
                  <a:buNone/>
                </a:pPr>
                <a:r>
                  <a:rPr lang="fa-IR" sz="1800" dirty="0">
                    <a:cs typeface="B Nazanin" panose="00000400000000000000" pitchFamily="2" charset="-78"/>
                  </a:rPr>
                  <a:t>ما بعد از انتخاب بهترین مدل </a:t>
                </a:r>
                <a:r>
                  <a:rPr lang="en-US" sz="1800" dirty="0">
                    <a:cs typeface="B Nazanin" panose="00000400000000000000" pitchFamily="2" charset="-78"/>
                  </a:rPr>
                  <a:t>p</a:t>
                </a:r>
                <a:r>
                  <a:rPr lang="fa-IR" sz="1800" dirty="0">
                    <a:cs typeface="B Nazanin" panose="00000400000000000000" pitchFamily="2" charset="-78"/>
                  </a:rPr>
                  <a:t> </a:t>
                </a:r>
                <a:r>
                  <a:rPr lang="fa-IR" sz="1800" dirty="0" err="1">
                    <a:cs typeface="B Nazanin" panose="00000400000000000000" pitchFamily="2" charset="-78"/>
                  </a:rPr>
                  <a:t>متغیره</a:t>
                </a:r>
                <a:r>
                  <a:rPr lang="fa-IR" sz="1800" dirty="0">
                    <a:cs typeface="B Nazanin" panose="00000400000000000000" pitchFamily="2" charset="-78"/>
                  </a:rPr>
                  <a:t> خود، </a:t>
                </a:r>
                <a:r>
                  <a:rPr lang="fa-IR" sz="1800" dirty="0" err="1">
                    <a:cs typeface="B Nazanin" panose="00000400000000000000" pitchFamily="2" charset="-78"/>
                  </a:rPr>
                  <a:t>ضرایب</a:t>
                </a:r>
                <a:r>
                  <a:rPr lang="fa-IR" sz="1800" dirty="0">
                    <a:cs typeface="B Nazanin" panose="00000400000000000000" pitchFamily="2" charset="-78"/>
                  </a:rPr>
                  <a:t> آنرا استخراج </a:t>
                </a:r>
                <a:r>
                  <a:rPr lang="fa-IR" sz="1800" dirty="0" err="1">
                    <a:cs typeface="B Nazanin" panose="00000400000000000000" pitchFamily="2" charset="-78"/>
                  </a:rPr>
                  <a:t>می‌کنیم</a:t>
                </a:r>
                <a:r>
                  <a:rPr lang="fa-IR" sz="1800" dirty="0">
                    <a:cs typeface="B Nazanin" panose="00000400000000000000" pitchFamily="2" charset="-78"/>
                  </a:rPr>
                  <a:t> که آنها </a:t>
                </a:r>
                <a:r>
                  <a:rPr lang="en-US" sz="1800" dirty="0">
                    <a:cs typeface="B Nazanin" panose="00000400000000000000" pitchFamily="2" charset="-78"/>
                  </a:rPr>
                  <a:t>p+1</a:t>
                </a:r>
                <a:r>
                  <a:rPr lang="fa-IR" sz="1800" dirty="0">
                    <a:cs typeface="B Nazanin" panose="00000400000000000000" pitchFamily="2" charset="-78"/>
                  </a:rPr>
                  <a:t> تا خواهند بود و بعد </a:t>
                </a:r>
                <a:r>
                  <a:rPr lang="fa-IR" sz="1800" dirty="0" err="1">
                    <a:cs typeface="B Nazanin" panose="00000400000000000000" pitchFamily="2" charset="-78"/>
                  </a:rPr>
                  <a:t>بصورت</a:t>
                </a:r>
                <a:r>
                  <a:rPr lang="fa-IR" sz="1800" dirty="0">
                    <a:cs typeface="B Nazanin" panose="00000400000000000000" pitchFamily="2" charset="-78"/>
                  </a:rPr>
                  <a:t> زیر مقادیر را </a:t>
                </a:r>
                <a:r>
                  <a:rPr lang="fa-IR" sz="1800" dirty="0" err="1">
                    <a:cs typeface="B Nazanin" panose="00000400000000000000" pitchFamily="2" charset="-78"/>
                  </a:rPr>
                  <a:t>پیش‌بینی</a:t>
                </a:r>
                <a:r>
                  <a:rPr lang="fa-IR" sz="1800" dirty="0">
                    <a:cs typeface="B Nazanin" panose="00000400000000000000" pitchFamily="2" charset="-78"/>
                  </a:rPr>
                  <a:t> خواهیم کرد.</a:t>
                </a:r>
              </a:p>
              <a:p>
                <a:pPr marL="64008" indent="0" algn="r" rtl="1">
                  <a:buNone/>
                </a:pPr>
                <a14:m>
                  <m:oMathPara xmlns:m="http://schemas.openxmlformats.org/officeDocument/2006/math">
                    <m:oMathParaPr>
                      <m:jc m:val="centerGroup"/>
                    </m:oMathParaPr>
                    <m:oMath xmlns:m="http://schemas.openxmlformats.org/officeDocument/2006/math">
                      <m:acc>
                        <m:accPr>
                          <m:chr m:val="̂"/>
                          <m:ctrlPr>
                            <a:rPr lang="fa-IR" sz="1800" i="1" smtClean="0">
                              <a:latin typeface="Cambria Math" panose="02040503050406030204" pitchFamily="18" charset="0"/>
                              <a:cs typeface="B Nazanin" panose="00000400000000000000" pitchFamily="2" charset="-78"/>
                            </a:rPr>
                          </m:ctrlPr>
                        </m:accPr>
                        <m:e>
                          <m:r>
                            <a:rPr lang="en-US" sz="1800" b="0" i="1" smtClean="0">
                              <a:latin typeface="Cambria Math" panose="02040503050406030204" pitchFamily="18" charset="0"/>
                              <a:cs typeface="B Nazanin" panose="00000400000000000000" pitchFamily="2" charset="-78"/>
                            </a:rPr>
                            <m:t>𝑦</m:t>
                          </m:r>
                        </m:e>
                      </m:acc>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𝛽</m:t>
                      </m:r>
                      <m:r>
                        <a:rPr lang="en-US" sz="1800" b="0" i="1" smtClean="0">
                          <a:latin typeface="Cambria Math" panose="02040503050406030204" pitchFamily="18" charset="0"/>
                          <a:cs typeface="B Nazanin" panose="00000400000000000000" pitchFamily="2" charset="-78"/>
                        </a:rPr>
                        <m:t>𝑋</m:t>
                      </m:r>
                    </m:oMath>
                  </m:oMathPara>
                </a14:m>
                <a:endParaRPr lang="fa-IR" sz="1800" dirty="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D787E0B0-209F-4581-9E64-CC3ED64E2C1A}"/>
                  </a:ext>
                </a:extLst>
              </p:cNvPr>
              <p:cNvSpPr>
                <a:spLocks noGrp="1" noRot="1" noChangeAspect="1" noMove="1" noResize="1" noEditPoints="1" noAdjustHandles="1" noChangeArrowheads="1" noChangeShapeType="1" noTextEdit="1"/>
              </p:cNvSpPr>
              <p:nvPr>
                <p:ph idx="1"/>
              </p:nvPr>
            </p:nvSpPr>
            <p:spPr>
              <a:xfrm>
                <a:off x="990600" y="1600200"/>
                <a:ext cx="7696200" cy="4038600"/>
              </a:xfrm>
              <a:blipFill>
                <a:blip r:embed="rId2"/>
                <a:stretch>
                  <a:fillRect l="-632" t="-10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5D54F83-2E29-41A7-8379-EDD5CF3EE550}"/>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B79F1BA1-B820-46CB-A408-E8ECA080F251}"/>
              </a:ext>
            </a:extLst>
          </p:cNvPr>
          <p:cNvSpPr>
            <a:spLocks noGrp="1"/>
          </p:cNvSpPr>
          <p:nvPr>
            <p:ph type="sldNum" sz="quarter" idx="12"/>
          </p:nvPr>
        </p:nvSpPr>
        <p:spPr/>
        <p:txBody>
          <a:bodyPr/>
          <a:lstStyle/>
          <a:p>
            <a:fld id="{FEA1243F-3000-4347-94A4-FBDEAD3122CB}" type="slidenum">
              <a:rPr lang="en-US" smtClean="0"/>
              <a:pPr/>
              <a:t>17</a:t>
            </a:fld>
            <a:endParaRPr lang="en-US" dirty="0"/>
          </a:p>
        </p:txBody>
      </p:sp>
    </p:spTree>
    <p:extLst>
      <p:ext uri="{BB962C8B-B14F-4D97-AF65-F5344CB8AC3E}">
        <p14:creationId xmlns:p14="http://schemas.microsoft.com/office/powerpoint/2010/main" val="2183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6D23-E79A-4DD2-A591-75128ED04E72}"/>
              </a:ext>
            </a:extLst>
          </p:cNvPr>
          <p:cNvSpPr>
            <a:spLocks noGrp="1"/>
          </p:cNvSpPr>
          <p:nvPr>
            <p:ph type="title"/>
          </p:nvPr>
        </p:nvSpPr>
        <p:spPr/>
        <p:txBody>
          <a:bodyPr/>
          <a:lstStyle/>
          <a:p>
            <a:pPr algn="ctr"/>
            <a:r>
              <a:rPr lang="fa-IR" dirty="0">
                <a:cs typeface="B Nazanin" panose="00000400000000000000" pitchFamily="2" charset="-78"/>
              </a:rPr>
              <a:t>روش مستقیم</a:t>
            </a:r>
            <a:endParaRPr lang="en-US"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2F24D9-FCA1-4C38-A49D-E4E88271DDE7}"/>
                  </a:ext>
                </a:extLst>
              </p:cNvPr>
              <p:cNvSpPr>
                <a:spLocks noGrp="1"/>
              </p:cNvSpPr>
              <p:nvPr>
                <p:ph idx="1"/>
              </p:nvPr>
            </p:nvSpPr>
            <p:spPr>
              <a:xfrm>
                <a:off x="457200" y="1600200"/>
                <a:ext cx="8229600" cy="2971800"/>
              </a:xfrm>
            </p:spPr>
            <p:style>
              <a:lnRef idx="2">
                <a:schemeClr val="accent1"/>
              </a:lnRef>
              <a:fillRef idx="1">
                <a:schemeClr val="lt1"/>
              </a:fillRef>
              <a:effectRef idx="0">
                <a:schemeClr val="accent1"/>
              </a:effectRef>
              <a:fontRef idx="minor">
                <a:schemeClr val="dk1"/>
              </a:fontRef>
            </p:style>
            <p:txBody>
              <a:bodyPr>
                <a:normAutofit/>
              </a:bodyPr>
              <a:lstStyle/>
              <a:p>
                <a:pPr marL="64008" indent="0" rtl="1">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𝑅</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𝑐𝑜𝑑𝑒𝑠</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𝑓𝑜𝑟</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𝐶𝑟𝑜𝑠𝑠</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𝑉𝑎𝑙𝑖𝑑𝑎𝑖𝑜𝑛</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𝑠𝑒𝑡</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𝐴𝑝𝑝𝑟𝑜𝑐</m:t>
                      </m:r>
                      <m:r>
                        <a:rPr lang="en-US" sz="2400" b="0" i="1" smtClean="0">
                          <a:latin typeface="Cambria Math" panose="02040503050406030204" pitchFamily="18" charset="0"/>
                          <a:cs typeface="B Nazanin" panose="00000400000000000000" pitchFamily="2" charset="-78"/>
                        </a:rPr>
                        <m:t>h</m:t>
                      </m:r>
                      <m:r>
                        <a:rPr lang="en-US" sz="2400" b="0" i="1" smtClean="0">
                          <a:latin typeface="Cambria Math" panose="02040503050406030204" pitchFamily="18" charset="0"/>
                          <a:cs typeface="B Nazanin" panose="00000400000000000000" pitchFamily="2" charset="-78"/>
                        </a:rPr>
                        <m:t>𝑒𝑠</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𝑀𝑒𝑡</m:t>
                      </m:r>
                      <m:r>
                        <a:rPr lang="en-US" sz="2400" b="0" i="1" smtClean="0">
                          <a:latin typeface="Cambria Math" panose="02040503050406030204" pitchFamily="18" charset="0"/>
                          <a:cs typeface="B Nazanin" panose="00000400000000000000" pitchFamily="2" charset="-78"/>
                        </a:rPr>
                        <m:t>h</m:t>
                      </m:r>
                      <m:r>
                        <a:rPr lang="en-US" sz="2400" b="0" i="1" smtClean="0">
                          <a:latin typeface="Cambria Math" panose="02040503050406030204" pitchFamily="18" charset="0"/>
                          <a:cs typeface="B Nazanin" panose="00000400000000000000" pitchFamily="2" charset="-78"/>
                        </a:rPr>
                        <m:t>𝑜𝑑</m:t>
                      </m:r>
                      <m:r>
                        <a:rPr lang="en-US" sz="2400" b="0" i="1" smtClean="0">
                          <a:latin typeface="Cambria Math" panose="02040503050406030204" pitchFamily="18" charset="0"/>
                          <a:cs typeface="B Nazanin" panose="00000400000000000000" pitchFamily="2" charset="-78"/>
                        </a:rPr>
                        <m:t>:</m:t>
                      </m:r>
                    </m:oMath>
                    <m:oMath xmlns:m="http://schemas.openxmlformats.org/officeDocument/2006/math">
                      <m:r>
                        <a:rPr lang="en-US" sz="2400" b="0" i="1" smtClean="0">
                          <a:latin typeface="Cambria Math" panose="02040503050406030204" pitchFamily="18" charset="0"/>
                          <a:cs typeface="B Nazanin" panose="00000400000000000000" pitchFamily="2" charset="-78"/>
                        </a:rPr>
                        <m:t>𝑉𝑎𝑙𝑖𝑑𝑎𝑡𝑖𝑜𝑛</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𝑒𝑟𝑟𝑜𝑠</m:t>
                      </m:r>
                      <m:r>
                        <a:rPr lang="en-US" sz="2400" b="0" i="1" smtClean="0">
                          <a:latin typeface="Cambria Math" panose="02040503050406030204" pitchFamily="18" charset="0"/>
                          <a:cs typeface="B Nazanin" panose="00000400000000000000" pitchFamily="2" charset="-78"/>
                        </a:rPr>
                        <m:t>&lt;−</m:t>
                      </m:r>
                      <m:r>
                        <a:rPr lang="en-US" sz="2400" b="0" i="1" smtClean="0">
                          <a:latin typeface="Cambria Math" panose="02040503050406030204" pitchFamily="18" charset="0"/>
                          <a:cs typeface="B Nazanin" panose="00000400000000000000" pitchFamily="2" charset="-78"/>
                        </a:rPr>
                        <m:t>𝑣𝑒𝑐𝑡𝑜𝑟</m:t>
                      </m:r>
                      <m:r>
                        <a:rPr lang="en-US" sz="2400" b="0" i="1"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double</m:t>
                      </m:r>
                      <m:r>
                        <m:rPr>
                          <m:nor/>
                        </m:rPr>
                        <a:rPr lang="en-US" sz="2400" b="0" i="0"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lenght</m:t>
                      </m:r>
                      <m:r>
                        <m:rPr>
                          <m:nor/>
                        </m:rPr>
                        <a:rPr lang="en-US" sz="2400" b="0" i="0"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19</m:t>
                      </m:r>
                      <m:r>
                        <m:rPr>
                          <m:nor/>
                        </m:rPr>
                        <a:rPr lang="en-US" sz="2400" b="0" i="0" smtClean="0">
                          <a:latin typeface="Cambria Math" panose="02040503050406030204" pitchFamily="18" charset="0"/>
                          <a:cs typeface="B Nazanin" panose="00000400000000000000" pitchFamily="2" charset="-78"/>
                        </a:rPr>
                        <m:t>)</m:t>
                      </m:r>
                    </m:oMath>
                    <m:oMath xmlns:m="http://schemas.openxmlformats.org/officeDocument/2006/math">
                      <m:r>
                        <a:rPr lang="en-US" sz="2400" b="0" i="1" smtClean="0">
                          <a:latin typeface="Cambria Math" panose="02040503050406030204" pitchFamily="18" charset="0"/>
                          <a:cs typeface="B Nazanin" panose="00000400000000000000" pitchFamily="2" charset="-78"/>
                        </a:rPr>
                        <m:t>𝑓𝑜𝑟</m:t>
                      </m:r>
                      <m:d>
                        <m:dPr>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𝑖</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𝑖𝑛</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1</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19</m:t>
                          </m:r>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𝑐𝑜𝑒𝑓</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𝑥</m:t>
                      </m:r>
                      <m:r>
                        <a:rPr lang="en-US" sz="2400" b="0" i="1" smtClean="0">
                          <a:latin typeface="Cambria Math" panose="02040503050406030204" pitchFamily="18" charset="0"/>
                          <a:cs typeface="B Nazanin" panose="00000400000000000000" pitchFamily="2" charset="-78"/>
                        </a:rPr>
                        <m:t>&lt;−</m:t>
                      </m:r>
                      <m:r>
                        <a:rPr lang="en-US" sz="2400" b="0" i="1" smtClean="0">
                          <a:latin typeface="Cambria Math" panose="02040503050406030204" pitchFamily="18" charset="0"/>
                          <a:cs typeface="B Nazanin" panose="00000400000000000000" pitchFamily="2" charset="-78"/>
                        </a:rPr>
                        <m:t>𝑐𝑜𝑒𝑓</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𝑏𝑒𝑠𝑡</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𝑠𝑢𝑏𝑠𝑒𝑡</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𝑖𝑑</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𝑖</m:t>
                      </m:r>
                      <m:r>
                        <a:rPr lang="en-US" sz="2400" b="0" i="1" smtClean="0">
                          <a:latin typeface="Cambria Math" panose="02040503050406030204" pitchFamily="18" charset="0"/>
                          <a:cs typeface="B Nazanin" panose="00000400000000000000" pitchFamily="2" charset="-78"/>
                        </a:rPr>
                        <m:t>)</m:t>
                      </m:r>
                    </m:oMath>
                    <m:oMath xmlns:m="http://schemas.openxmlformats.org/officeDocument/2006/math">
                      <m:r>
                        <a:rPr lang="en-US" sz="2400" b="0" i="1" smtClean="0">
                          <a:latin typeface="Cambria Math" panose="02040503050406030204" pitchFamily="18" charset="0"/>
                          <a:cs typeface="B Nazanin" panose="00000400000000000000" pitchFamily="2" charset="-78"/>
                        </a:rPr>
                        <m:t>𝑝𝑟𝑒𝑑</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𝑥</m:t>
                      </m:r>
                      <m:r>
                        <a:rPr lang="en-US" sz="2400" b="0" i="1" smtClean="0">
                          <a:latin typeface="Cambria Math" panose="02040503050406030204" pitchFamily="18" charset="0"/>
                          <a:cs typeface="B Nazanin" panose="00000400000000000000" pitchFamily="2" charset="-78"/>
                        </a:rPr>
                        <m:t>&lt;−</m:t>
                      </m:r>
                      <m:r>
                        <a:rPr lang="en-US" sz="2400" b="0" i="1" smtClean="0">
                          <a:latin typeface="Cambria Math" panose="02040503050406030204" pitchFamily="18" charset="0"/>
                          <a:cs typeface="B Nazanin" panose="00000400000000000000" pitchFamily="2" charset="-78"/>
                        </a:rPr>
                        <m:t>𝑡𝑒𝑠𝑡</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𝑚</m:t>
                      </m:r>
                      <m:d>
                        <m:dPr>
                          <m:begChr m:val="["/>
                          <m:endChr m:val="]"/>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𝑛𝑎𝑚𝑒𝑠</m:t>
                          </m:r>
                          <m:d>
                            <m:dPr>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𝑐𝑜𝑒𝑓</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𝑥</m:t>
                              </m:r>
                            </m:e>
                          </m:d>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𝑐𝑜𝑒𝑓</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𝑥</m:t>
                      </m:r>
                    </m:oMath>
                  </m:oMathPara>
                </a14:m>
                <a:endParaRPr lang="en-US" sz="2400" b="0" dirty="0">
                  <a:cs typeface="B Nazanin" panose="00000400000000000000" pitchFamily="2" charset="-78"/>
                </a:endParaRPr>
              </a:p>
              <a:p>
                <a:pPr marL="64008" indent="0" rtl="1">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B Nazanin" panose="00000400000000000000" pitchFamily="2" charset="-78"/>
                        </a:rPr>
                        <m:t>𝑣𝑎𝑙𝑖𝑑𝑎𝑡𝑖𝑜𝑛</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𝑒𝑟𝑟𝑜𝑟𝑠</m:t>
                      </m:r>
                      <m:d>
                        <m:dPr>
                          <m:begChr m:val="["/>
                          <m:endChr m:val="]"/>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𝑖</m:t>
                          </m:r>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𝑚𝑒𝑎𝑛</m:t>
                      </m:r>
                      <m:r>
                        <a:rPr lang="en-US" sz="2400" b="0" i="1" smtClean="0">
                          <a:latin typeface="Cambria Math" panose="02040503050406030204" pitchFamily="18" charset="0"/>
                          <a:cs typeface="B Nazanin" panose="00000400000000000000" pitchFamily="2" charset="-78"/>
                        </a:rPr>
                        <m:t>(</m:t>
                      </m:r>
                      <m:d>
                        <m:dPr>
                          <m:ctrlPr>
                            <a:rPr lang="en-US" sz="2400" i="1">
                              <a:latin typeface="Cambria Math" panose="02040503050406030204" pitchFamily="18" charset="0"/>
                              <a:cs typeface="B Nazanin" panose="00000400000000000000" pitchFamily="2" charset="-78"/>
                            </a:rPr>
                          </m:ctrlPr>
                        </m:dPr>
                        <m:e>
                          <m:r>
                            <a:rPr lang="en-US" sz="2400" i="1">
                              <a:latin typeface="Cambria Math" panose="02040503050406030204" pitchFamily="18" charset="0"/>
                              <a:cs typeface="B Nazanin" panose="00000400000000000000" pitchFamily="2" charset="-78"/>
                            </a:rPr>
                            <m:t>𝑡𝑒𝑠𝑡</m:t>
                          </m:r>
                          <m:r>
                            <a:rPr lang="en-US" sz="2400" i="1">
                              <a:latin typeface="Cambria Math" panose="02040503050406030204" pitchFamily="18" charset="0"/>
                              <a:cs typeface="B Nazanin" panose="00000400000000000000" pitchFamily="2" charset="-78"/>
                            </a:rPr>
                            <m:t>$</m:t>
                          </m:r>
                          <m:r>
                            <a:rPr lang="en-US" sz="2400" i="1">
                              <a:latin typeface="Cambria Math" panose="02040503050406030204" pitchFamily="18" charset="0"/>
                              <a:cs typeface="B Nazanin" panose="00000400000000000000" pitchFamily="2" charset="-78"/>
                            </a:rPr>
                            <m:t>𝑦</m:t>
                          </m:r>
                          <m:r>
                            <a:rPr lang="en-US" sz="2400" i="1">
                              <a:latin typeface="Cambria Math" panose="02040503050406030204" pitchFamily="18" charset="0"/>
                              <a:cs typeface="B Nazanin" panose="00000400000000000000" pitchFamily="2" charset="-78"/>
                            </a:rPr>
                            <m:t>−</m:t>
                          </m:r>
                          <m:r>
                            <a:rPr lang="en-US" sz="2400" i="1">
                              <a:latin typeface="Cambria Math" panose="02040503050406030204" pitchFamily="18" charset="0"/>
                              <a:cs typeface="B Nazanin" panose="00000400000000000000" pitchFamily="2" charset="-78"/>
                            </a:rPr>
                            <m:t>𝑝𝑟𝑒𝑑</m:t>
                          </m:r>
                          <m:r>
                            <a:rPr lang="en-US" sz="2400" i="1">
                              <a:latin typeface="Cambria Math" panose="02040503050406030204" pitchFamily="18" charset="0"/>
                              <a:cs typeface="B Nazanin" panose="00000400000000000000" pitchFamily="2" charset="-78"/>
                            </a:rPr>
                            <m:t>−</m:t>
                          </m:r>
                          <m:r>
                            <a:rPr lang="en-US" sz="2400" i="1">
                              <a:latin typeface="Cambria Math" panose="02040503050406030204" pitchFamily="18" charset="0"/>
                              <a:cs typeface="B Nazanin" panose="00000400000000000000" pitchFamily="2" charset="-78"/>
                            </a:rPr>
                            <m:t>𝑥</m:t>
                          </m:r>
                        </m:e>
                      </m:d>
                      <m:r>
                        <a:rPr lang="en-US" sz="2400" b="0" i="1" smtClean="0">
                          <a:latin typeface="Cambria Math" panose="02040503050406030204" pitchFamily="18" charset="0"/>
                          <a:cs typeface="B Nazanin" panose="00000400000000000000" pitchFamily="2" charset="-78"/>
                        </a:rPr>
                        <m:t>^</m:t>
                      </m:r>
                      <m:r>
                        <a:rPr lang="fa-IR" sz="2400" b="0" i="1" smtClean="0">
                          <a:latin typeface="Cambria Math" panose="02040503050406030204" pitchFamily="18" charset="0"/>
                          <a:cs typeface="B Nazanin" panose="00000400000000000000" pitchFamily="2" charset="-78"/>
                        </a:rPr>
                        <m:t>2</m:t>
                      </m:r>
                      <m:r>
                        <a:rPr lang="en-US" sz="2400" b="0" i="1" smtClean="0">
                          <a:latin typeface="Cambria Math" panose="02040503050406030204" pitchFamily="18" charset="0"/>
                          <a:cs typeface="B Nazanin" panose="00000400000000000000" pitchFamily="2" charset="-78"/>
                        </a:rPr>
                        <m:t>)}</m:t>
                      </m:r>
                    </m:oMath>
                  </m:oMathPara>
                </a14:m>
                <a:endParaRPr lang="en-US" sz="2400" dirty="0">
                  <a:cs typeface="B Nazanin" panose="00000400000000000000" pitchFamily="2" charset="-78"/>
                </a:endParaRPr>
              </a:p>
              <a:p>
                <a:pPr marL="64008" indent="0" rtl="1">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cs typeface="B Nazanin" panose="00000400000000000000" pitchFamily="2" charset="-78"/>
                        </a:rPr>
                        <m:t>𝑃𝑙𝑜𝑡</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𝑉𝑎𝑙𝑖𝑑𝑎𝑡𝑖𝑜𝑛</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𝑒𝑟𝑟𝑜𝑟𝑠</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𝑡𝑦𝑝𝑒</m:t>
                      </m:r>
                      <m:r>
                        <a:rPr lang="en-US" sz="2400" b="0" i="1"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m:t>
                      </m:r>
                      <m:r>
                        <m:rPr>
                          <m:nor/>
                        </m:rPr>
                        <a:rPr lang="en-US" sz="2400" b="0" i="0" smtClean="0">
                          <a:latin typeface="Cambria Math" panose="02040503050406030204" pitchFamily="18" charset="0"/>
                          <a:cs typeface="B Nazanin" panose="00000400000000000000" pitchFamily="2" charset="-78"/>
                        </a:rPr>
                        <m:t>b</m:t>
                      </m:r>
                      <m:r>
                        <m:rPr>
                          <m:nor/>
                        </m:rPr>
                        <a:rPr lang="en-US" sz="2400" b="0" i="0"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m:t>
                      </m:r>
                    </m:oMath>
                  </m:oMathPara>
                </a14:m>
                <a:endParaRPr lang="en-US" sz="24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A92F24D9-FCA1-4C38-A49D-E4E88271DDE7}"/>
                  </a:ext>
                </a:extLst>
              </p:cNvPr>
              <p:cNvSpPr>
                <a:spLocks noGrp="1" noRot="1" noChangeAspect="1" noMove="1" noResize="1" noEditPoints="1" noAdjustHandles="1" noChangeArrowheads="1" noChangeShapeType="1" noTextEdit="1"/>
              </p:cNvSpPr>
              <p:nvPr>
                <p:ph idx="1"/>
              </p:nvPr>
            </p:nvSpPr>
            <p:spPr>
              <a:xfrm>
                <a:off x="457200" y="1600200"/>
                <a:ext cx="8229600" cy="2971800"/>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4EFA78A-757B-4F9E-8ACC-07394A035D16}"/>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8A9FFC45-891A-4134-BBE3-AF14E48D3C2B}"/>
              </a:ext>
            </a:extLst>
          </p:cNvPr>
          <p:cNvSpPr>
            <a:spLocks noGrp="1"/>
          </p:cNvSpPr>
          <p:nvPr>
            <p:ph type="sldNum" sz="quarter" idx="12"/>
          </p:nvPr>
        </p:nvSpPr>
        <p:spPr/>
        <p:txBody>
          <a:bodyPr/>
          <a:lstStyle/>
          <a:p>
            <a:fld id="{FEA1243F-3000-4347-94A4-FBDEAD3122CB}" type="slidenum">
              <a:rPr lang="en-US" smtClean="0"/>
              <a:pPr/>
              <a:t>18</a:t>
            </a:fld>
            <a:endParaRPr lang="en-US" dirty="0"/>
          </a:p>
        </p:txBody>
      </p:sp>
    </p:spTree>
    <p:extLst>
      <p:ext uri="{BB962C8B-B14F-4D97-AF65-F5344CB8AC3E}">
        <p14:creationId xmlns:p14="http://schemas.microsoft.com/office/powerpoint/2010/main" val="13267440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8153-26AD-4C86-82AC-7022FAADB34E}"/>
              </a:ext>
            </a:extLst>
          </p:cNvPr>
          <p:cNvSpPr>
            <a:spLocks noGrp="1"/>
          </p:cNvSpPr>
          <p:nvPr>
            <p:ph type="title"/>
          </p:nvPr>
        </p:nvSpPr>
        <p:spPr/>
        <p:txBody>
          <a:bodyPr/>
          <a:lstStyle/>
          <a:p>
            <a:pPr algn="ctr"/>
            <a:r>
              <a:rPr lang="fa-IR" dirty="0">
                <a:cs typeface="B Nazanin" panose="00000400000000000000" pitchFamily="2" charset="-78"/>
              </a:rPr>
              <a:t>روش مستقیم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44BC09-19D6-49BE-AE90-031DAF0782F9}"/>
                  </a:ext>
                </a:extLst>
              </p:cNvPr>
              <p:cNvSpPr>
                <a:spLocks noGrp="1"/>
              </p:cNvSpPr>
              <p:nvPr>
                <p:ph idx="1"/>
              </p:nvPr>
            </p:nvSpPr>
            <p:spPr>
              <a:xfrm>
                <a:off x="838200" y="1066800"/>
                <a:ext cx="8229600" cy="5105400"/>
              </a:xfrm>
            </p:spPr>
            <p:style>
              <a:lnRef idx="2">
                <a:schemeClr val="accent1"/>
              </a:lnRef>
              <a:fillRef idx="1">
                <a:schemeClr val="lt1"/>
              </a:fillRef>
              <a:effectRef idx="0">
                <a:schemeClr val="accent1"/>
              </a:effectRef>
              <a:fontRef idx="minor">
                <a:schemeClr val="dk1"/>
              </a:fontRef>
            </p:style>
            <p:txBody>
              <a:bodyPr>
                <a:noAutofit/>
              </a:bodyPr>
              <a:lstStyle/>
              <a:p>
                <a:pPr marL="64008" indent="0">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cs typeface="B Nazanin" panose="00000400000000000000" pitchFamily="2" charset="-78"/>
                        </a:rPr>
                        <m:t>#</m:t>
                      </m:r>
                      <m:r>
                        <a:rPr lang="en-US" sz="1800" b="0" i="1" dirty="0" smtClean="0">
                          <a:latin typeface="Cambria Math" panose="02040503050406030204" pitchFamily="18" charset="0"/>
                          <a:cs typeface="B Nazanin" panose="00000400000000000000" pitchFamily="2" charset="-78"/>
                        </a:rPr>
                        <m:t>𝑅</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𝑐𝑜𝑑𝑒𝑠</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𝑓𝑜𝑟</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𝐾</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𝐹𝑜𝑙𝑑</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𝐶𝑟𝑜𝑠𝑠</m:t>
                      </m:r>
                      <m:r>
                        <a:rPr lang="en-US" sz="1800" b="0" i="1" dirty="0" smtClean="0">
                          <a:latin typeface="Cambria Math" panose="02040503050406030204" pitchFamily="18" charset="0"/>
                          <a:cs typeface="B Nazanin" panose="00000400000000000000" pitchFamily="2" charset="-78"/>
                        </a:rPr>
                        <m:t> </m:t>
                      </m:r>
                      <m:r>
                        <a:rPr lang="en-US" sz="1800" b="0" i="1" dirty="0" smtClean="0">
                          <a:latin typeface="Cambria Math" panose="02040503050406030204" pitchFamily="18" charset="0"/>
                          <a:cs typeface="B Nazanin" panose="00000400000000000000" pitchFamily="2" charset="-78"/>
                        </a:rPr>
                        <m:t>𝑉𝑎𝑙𝑖𝑑𝑎𝑡𝑖𝑜𝑛</m:t>
                      </m:r>
                      <m:r>
                        <a:rPr lang="en-US" sz="1800" b="0" i="1" dirty="0" smtClean="0">
                          <a:latin typeface="Cambria Math" panose="02040503050406030204" pitchFamily="18" charset="0"/>
                          <a:cs typeface="B Nazanin" panose="00000400000000000000" pitchFamily="2" charset="-78"/>
                        </a:rPr>
                        <m:t> </m:t>
                      </m:r>
                    </m:oMath>
                    <m:oMath xmlns:m="http://schemas.openxmlformats.org/officeDocument/2006/math">
                      <m:r>
                        <a:rPr lang="en-US" sz="1800" b="0" i="1" dirty="0" smtClean="0">
                          <a:latin typeface="Cambria Math" panose="02040503050406030204" pitchFamily="18" charset="0"/>
                          <a:cs typeface="B Nazanin" panose="00000400000000000000" pitchFamily="2" charset="-78"/>
                        </a:rPr>
                        <m:t>𝑝𝑟𝑒𝑑𝑖𝑐𝑡</m:t>
                      </m:r>
                      <m:r>
                        <a:rPr lang="en-US" sz="1800" b="0" i="1" dirty="0" smtClean="0">
                          <a:latin typeface="Cambria Math" panose="02040503050406030204" pitchFamily="18" charset="0"/>
                          <a:cs typeface="B Nazanin" panose="00000400000000000000" pitchFamily="2" charset="-78"/>
                        </a:rPr>
                        <m:t>.</m:t>
                      </m:r>
                      <m:r>
                        <a:rPr lang="en-US" sz="1800" b="0" i="1" dirty="0" smtClean="0">
                          <a:latin typeface="Cambria Math" panose="02040503050406030204" pitchFamily="18" charset="0"/>
                          <a:cs typeface="B Nazanin" panose="00000400000000000000" pitchFamily="2" charset="-78"/>
                        </a:rPr>
                        <m:t>𝑟𝑒𝑔𝑠𝑢𝑏𝑠𝑒𝑡</m:t>
                      </m:r>
                      <m:r>
                        <a:rPr lang="en-US" sz="1800" b="0" i="1" dirty="0" smtClean="0">
                          <a:latin typeface="Cambria Math" panose="02040503050406030204" pitchFamily="18" charset="0"/>
                          <a:cs typeface="B Nazanin" panose="00000400000000000000" pitchFamily="2" charset="-78"/>
                        </a:rPr>
                        <m:t>=</m:t>
                      </m:r>
                      <m:r>
                        <a:rPr lang="en-US" sz="1800" b="0" i="1" dirty="0" smtClean="0">
                          <a:latin typeface="Cambria Math" panose="02040503050406030204" pitchFamily="18" charset="0"/>
                          <a:cs typeface="B Nazanin" panose="00000400000000000000" pitchFamily="2" charset="-78"/>
                        </a:rPr>
                        <m:t>𝑓𝑢𝑛𝑐𝑡𝑖𝑜𝑛</m:t>
                      </m:r>
                      <m:r>
                        <a:rPr lang="en-US" sz="1800" b="0" i="1" dirty="0"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𝑜𝑏𝑗𝑒𝑐𝑡</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𝑛𝑒𝑤𝑑𝑎𝑡𝑎</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𝑖𝑑</m:t>
                      </m:r>
                      <m:r>
                        <a:rPr lang="en-US" sz="1800" b="0" i="1" dirty="0" smtClean="0">
                          <a:latin typeface="Cambria Math" panose="02040503050406030204" pitchFamily="18" charset="0"/>
                          <a:cs typeface="B Nazanin" panose="00000400000000000000" pitchFamily="2" charset="-78"/>
                        </a:rPr>
                        <m:t>,…){  </m:t>
                      </m:r>
                    </m:oMath>
                  </m:oMathPara>
                </a14:m>
                <a:endParaRPr lang="en-US" sz="1800" b="0" i="1" dirty="0">
                  <a:latin typeface="+mj-lt"/>
                  <a:cs typeface="B Nazanin" panose="00000400000000000000" pitchFamily="2" charset="-78"/>
                </a:endParaRPr>
              </a:p>
              <a:p>
                <a:pPr marL="64008" indent="0">
                  <a:buNone/>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cs typeface="B Nazanin" panose="00000400000000000000" pitchFamily="2" charset="-78"/>
                        </a:rPr>
                        <m:t>𝑓𝑜𝑟𝑚</m:t>
                      </m:r>
                      <m:r>
                        <a:rPr lang="en-US" sz="1800" b="0" i="1" dirty="0" smtClean="0">
                          <a:latin typeface="Cambria Math" panose="02040503050406030204" pitchFamily="18" charset="0"/>
                          <a:cs typeface="B Nazanin" panose="00000400000000000000" pitchFamily="2" charset="-78"/>
                        </a:rPr>
                        <m:t>&lt;−</m:t>
                      </m:r>
                      <m:r>
                        <a:rPr lang="en-US" sz="1800" b="0" i="1" dirty="0" err="1" smtClean="0">
                          <a:latin typeface="Cambria Math" panose="02040503050406030204" pitchFamily="18" charset="0"/>
                          <a:cs typeface="B Nazanin" panose="00000400000000000000" pitchFamily="2" charset="-78"/>
                        </a:rPr>
                        <m:t>𝑎𝑠</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𝑓𝑜𝑟𝑚𝑢𝑙𝑎</m:t>
                      </m:r>
                      <m:r>
                        <a:rPr lang="en-US" sz="1800" b="0" i="1" dirty="0"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𝑜𝑏𝑗𝑒𝑐𝑡</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𝑐𝑎𝑙𝑙</m:t>
                      </m:r>
                      <m:r>
                        <a:rPr lang="en-US" sz="1800" b="0" i="1" dirty="0" smtClean="0">
                          <a:latin typeface="Cambria Math" panose="02040503050406030204" pitchFamily="18" charset="0"/>
                          <a:cs typeface="B Nazanin" panose="00000400000000000000" pitchFamily="2" charset="-78"/>
                        </a:rPr>
                        <m:t>[[</m:t>
                      </m:r>
                      <m:r>
                        <a:rPr lang="en-US" sz="1800" b="0" i="1" dirty="0" smtClean="0">
                          <a:latin typeface="Cambria Math" panose="02040503050406030204" pitchFamily="18" charset="0"/>
                          <a:cs typeface="B Nazanin" panose="00000400000000000000" pitchFamily="2" charset="-78"/>
                        </a:rPr>
                        <m:t>2</m:t>
                      </m:r>
                      <m:r>
                        <a:rPr lang="en-US" sz="1800" b="0" i="1" dirty="0" smtClean="0">
                          <a:latin typeface="Cambria Math" panose="02040503050406030204" pitchFamily="18" charset="0"/>
                          <a:cs typeface="B Nazanin" panose="00000400000000000000" pitchFamily="2" charset="-78"/>
                        </a:rPr>
                        <m:t>]])</m:t>
                      </m:r>
                    </m:oMath>
                    <m:oMath xmlns:m="http://schemas.openxmlformats.org/officeDocument/2006/math">
                      <m:r>
                        <a:rPr lang="en-US" sz="1800" b="0" i="1" dirty="0" smtClean="0">
                          <a:latin typeface="Cambria Math" panose="02040503050406030204" pitchFamily="18" charset="0"/>
                          <a:cs typeface="B Nazanin" panose="00000400000000000000" pitchFamily="2" charset="-78"/>
                        </a:rPr>
                        <m:t>𝑚𝑎𝑡</m:t>
                      </m:r>
                      <m:r>
                        <a:rPr lang="en-US" sz="1800" b="0" i="1" dirty="0" smtClean="0">
                          <a:latin typeface="Cambria Math" panose="02040503050406030204" pitchFamily="18" charset="0"/>
                          <a:cs typeface="B Nazanin" panose="00000400000000000000" pitchFamily="2" charset="-78"/>
                        </a:rPr>
                        <m:t>&lt;−</m:t>
                      </m:r>
                      <m:r>
                        <a:rPr lang="en-US" sz="1800" b="0" i="1" dirty="0" err="1" smtClean="0">
                          <a:latin typeface="Cambria Math" panose="02040503050406030204" pitchFamily="18" charset="0"/>
                          <a:cs typeface="B Nazanin" panose="00000400000000000000" pitchFamily="2" charset="-78"/>
                        </a:rPr>
                        <m:t>𝑚𝑜𝑑𝑒𝑙</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𝑚𝑎𝑡𝑟𝑖𝑥</m:t>
                      </m:r>
                      <m:d>
                        <m:dPr>
                          <m:ctrlPr>
                            <a:rPr lang="en-US" sz="1800" b="0" i="1" dirty="0" smtClean="0">
                              <a:latin typeface="Cambria Math" panose="02040503050406030204" pitchFamily="18" charset="0"/>
                              <a:cs typeface="B Nazanin" panose="00000400000000000000" pitchFamily="2" charset="-78"/>
                            </a:rPr>
                          </m:ctrlPr>
                        </m:dPr>
                        <m:e>
                          <m:r>
                            <a:rPr lang="en-US" sz="1800" b="0" i="1" dirty="0" err="1" smtClean="0">
                              <a:latin typeface="Cambria Math" panose="02040503050406030204" pitchFamily="18" charset="0"/>
                              <a:cs typeface="B Nazanin" panose="00000400000000000000" pitchFamily="2" charset="-78"/>
                            </a:rPr>
                            <m:t>𝑓𝑜𝑟𝑚</m:t>
                          </m:r>
                          <m:r>
                            <a:rPr lang="en-US" sz="1800" b="0" i="1" dirty="0" err="1" smtClean="0">
                              <a:latin typeface="Cambria Math" panose="02040503050406030204" pitchFamily="18" charset="0"/>
                              <a:cs typeface="B Nazanin" panose="00000400000000000000" pitchFamily="2" charset="-78"/>
                            </a:rPr>
                            <m:t>,</m:t>
                          </m:r>
                          <m:r>
                            <a:rPr lang="en-US" sz="1800" b="0" i="1" dirty="0" err="1" smtClean="0">
                              <a:latin typeface="Cambria Math" panose="02040503050406030204" pitchFamily="18" charset="0"/>
                              <a:cs typeface="B Nazanin" panose="00000400000000000000" pitchFamily="2" charset="-78"/>
                            </a:rPr>
                            <m:t>𝑛𝑒𝑤𝑑𝑎𝑡𝑎</m:t>
                          </m:r>
                        </m:e>
                      </m:d>
                    </m:oMath>
                    <m:oMath xmlns:m="http://schemas.openxmlformats.org/officeDocument/2006/math">
                      <m:r>
                        <m:rPr>
                          <m:sty m:val="p"/>
                        </m:rPr>
                        <a:rPr lang="en-US" sz="1800" i="1" dirty="0" err="1" smtClean="0">
                          <a:latin typeface="Cambria Math" panose="02040503050406030204" pitchFamily="18" charset="0"/>
                        </a:rPr>
                        <m:t>coefi</m:t>
                      </m:r>
                      <m:r>
                        <a:rPr lang="en-US" sz="1800" b="0" i="1" dirty="0" smtClean="0">
                          <a:latin typeface="Cambria Math" panose="02040503050406030204" pitchFamily="18" charset="0"/>
                        </a:rPr>
                        <m:t>&lt;−</m:t>
                      </m:r>
                      <m:r>
                        <a:rPr lang="en-US" sz="1800" i="1" dirty="0" smtClean="0">
                          <a:latin typeface="Cambria Math" panose="02040503050406030204" pitchFamily="18" charset="0"/>
                        </a:rPr>
                        <m:t> </m:t>
                      </m:r>
                      <m:r>
                        <m:rPr>
                          <m:sty m:val="p"/>
                        </m:rPr>
                        <a:rPr lang="en-US" sz="1800" i="1" dirty="0" smtClean="0">
                          <a:latin typeface="Cambria Math" panose="02040503050406030204" pitchFamily="18" charset="0"/>
                        </a:rPr>
                        <m:t>coef</m:t>
                      </m:r>
                      <m:r>
                        <a:rPr lang="en-US" sz="1800" i="1" dirty="0" smtClean="0">
                          <a:latin typeface="Cambria Math" panose="02040503050406030204" pitchFamily="18" charset="0"/>
                        </a:rPr>
                        <m:t>(</m:t>
                      </m:r>
                      <m:r>
                        <m:rPr>
                          <m:sty m:val="p"/>
                        </m:rPr>
                        <a:rPr lang="en-US" sz="1800" i="1" dirty="0" smtClean="0">
                          <a:latin typeface="Cambria Math" panose="02040503050406030204" pitchFamily="18" charset="0"/>
                        </a:rPr>
                        <m:t>object</m:t>
                      </m:r>
                      <m:r>
                        <a:rPr lang="en-US" sz="1800" i="1" dirty="0" smtClean="0">
                          <a:latin typeface="Cambria Math" panose="02040503050406030204" pitchFamily="18" charset="0"/>
                        </a:rPr>
                        <m:t>, </m:t>
                      </m:r>
                      <m:r>
                        <m:rPr>
                          <m:sty m:val="p"/>
                        </m:rPr>
                        <a:rPr lang="en-US" sz="1800" i="1" dirty="0" smtClean="0">
                          <a:latin typeface="Cambria Math" panose="02040503050406030204" pitchFamily="18" charset="0"/>
                        </a:rPr>
                        <m:t>id</m:t>
                      </m:r>
                      <m:r>
                        <a:rPr lang="en-US" sz="1800" i="1" dirty="0" smtClean="0">
                          <a:latin typeface="Cambria Math" panose="02040503050406030204" pitchFamily="18" charset="0"/>
                        </a:rPr>
                        <m:t> = </m:t>
                      </m:r>
                      <m:r>
                        <m:rPr>
                          <m:sty m:val="p"/>
                        </m:rPr>
                        <a:rPr lang="en-US" sz="1800" i="1" dirty="0" smtClean="0">
                          <a:latin typeface="Cambria Math" panose="02040503050406030204" pitchFamily="18" charset="0"/>
                        </a:rPr>
                        <m:t>id</m:t>
                      </m:r>
                      <m:r>
                        <a:rPr lang="en-US" sz="1800" i="1" dirty="0" smtClean="0">
                          <a:latin typeface="Cambria Math" panose="02040503050406030204" pitchFamily="18" charset="0"/>
                        </a:rPr>
                        <m:t>)</m:t>
                      </m:r>
                    </m:oMath>
                    <m:oMath xmlns:m="http://schemas.openxmlformats.org/officeDocument/2006/math">
                      <m:r>
                        <a:rPr lang="en-US" sz="1800" i="1" dirty="0" smtClean="0">
                          <a:latin typeface="Cambria Math" panose="02040503050406030204" pitchFamily="18" charset="0"/>
                        </a:rPr>
                        <m:t>𝑥𝑣𝑎𝑟𝑠</m:t>
                      </m:r>
                      <m:r>
                        <a:rPr lang="en-US" sz="1800" b="0" i="1" dirty="0" smtClean="0">
                          <a:latin typeface="Cambria Math" panose="02040503050406030204" pitchFamily="18" charset="0"/>
                        </a:rPr>
                        <m:t>&lt;</m:t>
                      </m:r>
                      <m:r>
                        <a:rPr lang="en-US" sz="1800" i="1" dirty="0" smtClean="0">
                          <a:latin typeface="Cambria Math" panose="02040503050406030204" pitchFamily="18" charset="0"/>
                        </a:rPr>
                        <m:t>− </m:t>
                      </m:r>
                      <m:r>
                        <a:rPr lang="en-US" sz="1800" i="1" dirty="0" smtClean="0">
                          <a:latin typeface="Cambria Math" panose="02040503050406030204" pitchFamily="18" charset="0"/>
                        </a:rPr>
                        <m:t>𝑛𝑎𝑚𝑒𝑠</m:t>
                      </m:r>
                      <m:r>
                        <a:rPr lang="en-US" sz="1800" i="1" dirty="0" smtClean="0">
                          <a:latin typeface="Cambria Math" panose="02040503050406030204" pitchFamily="18" charset="0"/>
                        </a:rPr>
                        <m:t>(</m:t>
                      </m:r>
                      <m:r>
                        <a:rPr lang="en-US" sz="1800" i="1" dirty="0" smtClean="0">
                          <a:latin typeface="Cambria Math" panose="02040503050406030204" pitchFamily="18" charset="0"/>
                        </a:rPr>
                        <m:t>𝑐𝑜𝑒𝑓𝑖</m:t>
                      </m:r>
                      <m:r>
                        <a:rPr lang="en-US" sz="1800" i="1" dirty="0" smtClean="0">
                          <a:latin typeface="Cambria Math" panose="02040503050406030204" pitchFamily="18" charset="0"/>
                        </a:rPr>
                        <m:t>)</m:t>
                      </m:r>
                    </m:oMath>
                    <m:oMath xmlns:m="http://schemas.openxmlformats.org/officeDocument/2006/math">
                      <m:r>
                        <a:rPr lang="en-US" sz="1800" i="1" dirty="0" smtClean="0">
                          <a:latin typeface="Cambria Math" panose="02040503050406030204" pitchFamily="18" charset="0"/>
                        </a:rPr>
                        <m:t>𝑚𝑎𝑡</m:t>
                      </m:r>
                      <m:r>
                        <a:rPr lang="en-US" sz="1800" i="1" dirty="0" smtClean="0">
                          <a:latin typeface="Cambria Math" panose="02040503050406030204" pitchFamily="18" charset="0"/>
                        </a:rPr>
                        <m:t>[, </m:t>
                      </m:r>
                      <m:r>
                        <a:rPr lang="en-US" sz="1800" i="1" dirty="0" err="1" smtClean="0">
                          <a:latin typeface="Cambria Math" panose="02040503050406030204" pitchFamily="18" charset="0"/>
                        </a:rPr>
                        <m:t>𝑥𝑣𝑎𝑟𝑠</m:t>
                      </m:r>
                      <m:r>
                        <a:rPr lang="en-US" sz="1800" i="1" dirty="0" smtClean="0">
                          <a:latin typeface="Cambria Math" panose="02040503050406030204" pitchFamily="18" charset="0"/>
                        </a:rPr>
                        <m:t>] %∗% </m:t>
                      </m:r>
                      <m:r>
                        <a:rPr lang="en-US" sz="1800" i="1" dirty="0" smtClean="0">
                          <a:latin typeface="Cambria Math" panose="02040503050406030204" pitchFamily="18" charset="0"/>
                        </a:rPr>
                        <m:t>𝑐𝑜𝑒𝑓𝑖</m:t>
                      </m:r>
                    </m:oMath>
                    <m:oMath xmlns:m="http://schemas.openxmlformats.org/officeDocument/2006/math">
                      <m:r>
                        <a:rPr lang="en-US" sz="1800" i="1" dirty="0" smtClean="0">
                          <a:latin typeface="Cambria Math" panose="02040503050406030204" pitchFamily="18" charset="0"/>
                        </a:rPr>
                        <m:t>}</m:t>
                      </m:r>
                    </m:oMath>
                    <m:oMath xmlns:m="http://schemas.openxmlformats.org/officeDocument/2006/math">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𝐾</m:t>
                      </m:r>
                      <m:r>
                        <a:rPr lang="en-US" sz="1800" b="0" i="1" smtClean="0">
                          <a:latin typeface="Cambria Math" panose="02040503050406030204" pitchFamily="18" charset="0"/>
                          <a:cs typeface="B Nazanin" panose="00000400000000000000" pitchFamily="2" charset="-78"/>
                        </a:rPr>
                        <m:t>&lt;−</m:t>
                      </m:r>
                      <m:r>
                        <a:rPr lang="en-US" sz="1800" b="0" i="1" smtClean="0">
                          <a:latin typeface="Cambria Math" panose="02040503050406030204" pitchFamily="18" charset="0"/>
                          <a:cs typeface="B Nazanin" panose="00000400000000000000" pitchFamily="2" charset="-78"/>
                        </a:rPr>
                        <m:t>10</m:t>
                      </m:r>
                    </m:oMath>
                    <m:oMath xmlns:m="http://schemas.openxmlformats.org/officeDocument/2006/math">
                      <m:r>
                        <a:rPr lang="en-US" sz="1800" b="0" i="1" smtClean="0">
                          <a:latin typeface="Cambria Math" panose="02040503050406030204" pitchFamily="18" charset="0"/>
                          <a:cs typeface="B Nazanin" panose="00000400000000000000" pitchFamily="2" charset="-78"/>
                        </a:rPr>
                        <m:t>𝐹𝑜𝑙𝑑𝑠</m:t>
                      </m:r>
                      <m:r>
                        <a:rPr lang="en-US" sz="1800" b="0" i="1" smtClean="0">
                          <a:latin typeface="Cambria Math" panose="02040503050406030204" pitchFamily="18" charset="0"/>
                          <a:cs typeface="B Nazanin" panose="00000400000000000000" pitchFamily="2" charset="-78"/>
                        </a:rPr>
                        <m:t>&lt;−</m:t>
                      </m:r>
                      <m:r>
                        <a:rPr lang="en-US" sz="1800" b="0" i="1" smtClean="0">
                          <a:latin typeface="Cambria Math" panose="02040503050406030204" pitchFamily="18" charset="0"/>
                          <a:cs typeface="B Nazanin" panose="00000400000000000000" pitchFamily="2" charset="-78"/>
                        </a:rPr>
                        <m:t>𝑠𝑎𝑚𝑝𝑙𝑒</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1</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𝐾</m:t>
                          </m:r>
                          <m:r>
                            <a:rPr lang="en-US" sz="1800" b="0" i="1" smtClean="0">
                              <a:latin typeface="Cambria Math" panose="02040503050406030204" pitchFamily="18" charset="0"/>
                              <a:cs typeface="B Nazanin" panose="00000400000000000000" pitchFamily="2" charset="-78"/>
                            </a:rPr>
                            <m:t> , </m:t>
                          </m:r>
                          <m:r>
                            <a:rPr lang="en-US" sz="1800" b="0" i="1" smtClean="0">
                              <a:latin typeface="Cambria Math" panose="02040503050406030204" pitchFamily="18" charset="0"/>
                              <a:cs typeface="B Nazanin" panose="00000400000000000000" pitchFamily="2" charset="-78"/>
                            </a:rPr>
                            <m:t>𝑛𝑟𝑜𝑤</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𝑑𝑎𝑡𝑎</m:t>
                              </m:r>
                            </m:e>
                          </m:d>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𝑟𝑒𝑝𝑙𝑎𝑐𝑒</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𝑇𝑅𝑈𝐸</m:t>
                          </m:r>
                        </m:e>
                      </m:d>
                    </m:oMath>
                    <m:oMath xmlns:m="http://schemas.openxmlformats.org/officeDocument/2006/math">
                      <m:r>
                        <a:rPr lang="en-US" sz="1800" b="0" i="1" smtClean="0">
                          <a:latin typeface="Cambria Math" panose="02040503050406030204" pitchFamily="18" charset="0"/>
                          <a:cs typeface="B Nazanin" panose="00000400000000000000" pitchFamily="2" charset="-78"/>
                        </a:rPr>
                        <m:t>𝐶𝑣</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𝑒𝑟𝑟𝑜𝑟𝑠</m:t>
                      </m:r>
                      <m:r>
                        <a:rPr lang="fa-IR" sz="1800" b="0" i="1" smtClean="0">
                          <a:latin typeface="Cambria Math" panose="02040503050406030204" pitchFamily="18" charset="0"/>
                          <a:cs typeface="B Nazanin" panose="00000400000000000000" pitchFamily="2" charset="-78"/>
                        </a:rPr>
                        <m:t>&lt;−</m:t>
                      </m:r>
                      <m:r>
                        <a:rPr lang="en-US" sz="1800" b="0" i="1" smtClean="0">
                          <a:latin typeface="Cambria Math" panose="02040503050406030204" pitchFamily="18" charset="0"/>
                          <a:cs typeface="B Nazanin" panose="00000400000000000000" pitchFamily="2" charset="-78"/>
                        </a:rPr>
                        <m:t>𝑚𝑎𝑡𝑟𝑖𝑥</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𝑁𝐴</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𝑘</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19</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𝑑𝑖𝑚𝑛𝑎𝑚𝑒𝑠</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𝑙𝑖𝑠𝑡</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𝑁𝑈𝐿𝐿</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𝑝𝑎𝑠𝑡𝑒</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1</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19</m:t>
                                  </m:r>
                                </m:e>
                              </m:d>
                            </m:e>
                          </m:d>
                        </m:e>
                      </m:d>
                    </m:oMath>
                    <m:oMath xmlns:m="http://schemas.openxmlformats.org/officeDocument/2006/math">
                      <m:r>
                        <a:rPr lang="en-US" sz="1800" b="0" i="1" smtClean="0">
                          <a:latin typeface="Cambria Math" panose="02040503050406030204" pitchFamily="18" charset="0"/>
                          <a:cs typeface="B Nazanin" panose="00000400000000000000" pitchFamily="2" charset="-78"/>
                        </a:rPr>
                        <m:t>𝑓𝑜𝑟</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𝑗</m:t>
                          </m:r>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𝑖𝑛</m:t>
                          </m:r>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1</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𝑘</m:t>
                          </m:r>
                        </m:e>
                      </m:d>
                      <m:r>
                        <a:rPr lang="en-US" sz="1800" b="0" i="1" smtClean="0">
                          <a:latin typeface="Cambria Math" panose="02040503050406030204" pitchFamily="18" charset="0"/>
                          <a:cs typeface="B Nazanin" panose="00000400000000000000" pitchFamily="2" charset="-78"/>
                        </a:rPr>
                        <m:t>{</m:t>
                      </m:r>
                    </m:oMath>
                    <m:oMath xmlns:m="http://schemas.openxmlformats.org/officeDocument/2006/math">
                      <m:r>
                        <a:rPr lang="en-US" sz="1800" b="0" i="1" smtClean="0">
                          <a:latin typeface="Cambria Math" panose="02040503050406030204" pitchFamily="18" charset="0"/>
                          <a:cs typeface="B Nazanin" panose="00000400000000000000" pitchFamily="2" charset="-78"/>
                        </a:rPr>
                        <m:t>𝑛𝑒𝑠𝑡</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𝑠𝑢𝑏𝑠𝑒𝑡</m:t>
                      </m:r>
                      <m:r>
                        <a:rPr lang="en-US" sz="1800" b="0" i="1" smtClean="0">
                          <a:latin typeface="Cambria Math" panose="02040503050406030204" pitchFamily="18" charset="0"/>
                          <a:cs typeface="B Nazanin" panose="00000400000000000000" pitchFamily="2" charset="-78"/>
                        </a:rPr>
                        <m:t>&lt;−</m:t>
                      </m:r>
                      <m:r>
                        <a:rPr lang="en-US" sz="1800" b="0" i="1" smtClean="0">
                          <a:latin typeface="Cambria Math" panose="02040503050406030204" pitchFamily="18" charset="0"/>
                          <a:cs typeface="B Nazanin" panose="00000400000000000000" pitchFamily="2" charset="-78"/>
                        </a:rPr>
                        <m:t>𝑟𝑒𝑔𝑠𝑢𝑏𝑠𝑒𝑡</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𝑦</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𝑥</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𝑑𝑎𝑡𝑎</m:t>
                          </m:r>
                          <m:d>
                            <m:dPr>
                              <m:begChr m:val="["/>
                              <m:endChr m:val="]"/>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𝑓𝑜𝑙𝑑𝑠</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𝑗</m:t>
                              </m:r>
                              <m:r>
                                <a:rPr lang="en-US" sz="1800" b="0" i="1" smtClean="0">
                                  <a:latin typeface="Cambria Math" panose="02040503050406030204" pitchFamily="18" charset="0"/>
                                  <a:cs typeface="B Nazanin" panose="00000400000000000000" pitchFamily="2" charset="-78"/>
                                </a:rPr>
                                <m:t>,</m:t>
                              </m:r>
                            </m:e>
                          </m:d>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𝑛𝑣𝑚𝑎𝑥</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19</m:t>
                          </m:r>
                        </m:e>
                      </m:d>
                      <m:r>
                        <a:rPr lang="en-US" sz="1800" b="0" i="1" smtClean="0">
                          <a:latin typeface="Cambria Math" panose="02040503050406030204" pitchFamily="18" charset="0"/>
                          <a:cs typeface="B Nazanin" panose="00000400000000000000" pitchFamily="2" charset="-78"/>
                        </a:rPr>
                        <m:t> </m:t>
                      </m:r>
                    </m:oMath>
                    <m:oMath xmlns:m="http://schemas.openxmlformats.org/officeDocument/2006/math">
                      <m:r>
                        <a:rPr lang="en-US" sz="1800" b="0" i="1" smtClean="0">
                          <a:latin typeface="Cambria Math" panose="02040503050406030204" pitchFamily="18" charset="0"/>
                          <a:cs typeface="B Nazanin" panose="00000400000000000000" pitchFamily="2" charset="-78"/>
                        </a:rPr>
                        <m:t>𝑓𝑜𝑟</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𝑖</m:t>
                          </m:r>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𝑖𝑛</m:t>
                          </m:r>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1</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19</m:t>
                          </m:r>
                        </m:e>
                      </m:d>
                      <m:r>
                        <a:rPr lang="en-US" sz="1800" b="0" i="1" smtClean="0">
                          <a:latin typeface="Cambria Math" panose="02040503050406030204" pitchFamily="18" charset="0"/>
                          <a:cs typeface="B Nazanin" panose="00000400000000000000" pitchFamily="2" charset="-78"/>
                        </a:rPr>
                        <m:t>{</m:t>
                      </m:r>
                    </m:oMath>
                    <m:oMath xmlns:m="http://schemas.openxmlformats.org/officeDocument/2006/math">
                      <m:r>
                        <a:rPr lang="en-US" sz="1800" b="0" i="1" smtClean="0">
                          <a:latin typeface="Cambria Math" panose="02040503050406030204" pitchFamily="18" charset="0"/>
                          <a:cs typeface="B Nazanin" panose="00000400000000000000" pitchFamily="2" charset="-78"/>
                        </a:rPr>
                        <m:t>𝑝𝑟𝑒𝑑</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𝑥</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𝑝𝑟𝑒𝑑𝑖𝑐𝑡</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𝑟𝑒𝑔𝑠𝑢𝑏𝑠𝑒𝑡</m:t>
                      </m:r>
                      <m:d>
                        <m:dPr>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𝑏𝑒𝑠𝑡</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𝑠𝑢𝑏𝑠𝑒𝑡</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𝑑𝑎𝑡𝑎</m:t>
                          </m:r>
                          <m:d>
                            <m:dPr>
                              <m:begChr m:val="["/>
                              <m:endChr m:val="]"/>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𝑓𝑜𝑙𝑑𝑠</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𝑗</m:t>
                              </m:r>
                              <m:r>
                                <a:rPr lang="en-US" sz="1800" b="0" i="1" smtClean="0">
                                  <a:latin typeface="Cambria Math" panose="02040503050406030204" pitchFamily="18" charset="0"/>
                                  <a:cs typeface="B Nazanin" panose="00000400000000000000" pitchFamily="2" charset="-78"/>
                                </a:rPr>
                                <m:t>,</m:t>
                              </m:r>
                            </m:e>
                          </m:d>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𝑖𝑑</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𝑖</m:t>
                          </m:r>
                        </m:e>
                      </m:d>
                      <m:r>
                        <a:rPr lang="en-US" sz="1800" b="0" i="1" smtClean="0">
                          <a:latin typeface="Cambria Math" panose="02040503050406030204" pitchFamily="18" charset="0"/>
                          <a:cs typeface="B Nazanin" panose="00000400000000000000" pitchFamily="2" charset="-78"/>
                        </a:rPr>
                        <m:t> </m:t>
                      </m:r>
                    </m:oMath>
                    <m:oMath xmlns:m="http://schemas.openxmlformats.org/officeDocument/2006/math">
                      <m:r>
                        <a:rPr lang="en-US" sz="1800" b="0" i="1" smtClean="0">
                          <a:latin typeface="Cambria Math" panose="02040503050406030204" pitchFamily="18" charset="0"/>
                          <a:cs typeface="B Nazanin" panose="00000400000000000000" pitchFamily="2" charset="-78"/>
                        </a:rPr>
                        <m:t>𝐶𝑣</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𝑒𝑟𝑟𝑜𝑟𝑠</m:t>
                      </m:r>
                      <m:d>
                        <m:dPr>
                          <m:begChr m:val="["/>
                          <m:endChr m:val="]"/>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𝑖</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𝑗</m:t>
                          </m:r>
                        </m:e>
                      </m:d>
                      <m:r>
                        <a:rPr lang="en-US" sz="1800" b="0" i="1" smtClean="0">
                          <a:latin typeface="Cambria Math" panose="02040503050406030204" pitchFamily="18" charset="0"/>
                          <a:cs typeface="B Nazanin" panose="00000400000000000000" pitchFamily="2" charset="-78"/>
                        </a:rPr>
                        <m:t>&lt;−</m:t>
                      </m:r>
                      <m:r>
                        <a:rPr lang="en-US" sz="1800" b="0" i="1" smtClean="0">
                          <a:latin typeface="Cambria Math" panose="02040503050406030204" pitchFamily="18" charset="0"/>
                          <a:cs typeface="B Nazanin" panose="00000400000000000000" pitchFamily="2" charset="-78"/>
                        </a:rPr>
                        <m:t>𝑚𝑒𝑎𝑛</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𝑑𝑎𝑡𝑎</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𝑦</m:t>
                      </m:r>
                      <m:d>
                        <m:dPr>
                          <m:begChr m:val="["/>
                          <m:endChr m:val="]"/>
                          <m:ctrlPr>
                            <a:rPr lang="en-US" sz="1800" b="0" i="1" smtClean="0">
                              <a:latin typeface="Cambria Math" panose="02040503050406030204" pitchFamily="18" charset="0"/>
                              <a:cs typeface="B Nazanin" panose="00000400000000000000" pitchFamily="2" charset="-78"/>
                            </a:rPr>
                          </m:ctrlPr>
                        </m:dPr>
                        <m:e>
                          <m:r>
                            <a:rPr lang="en-US" sz="1800" b="0" i="1" smtClean="0">
                              <a:latin typeface="Cambria Math" panose="02040503050406030204" pitchFamily="18" charset="0"/>
                              <a:cs typeface="B Nazanin" panose="00000400000000000000" pitchFamily="2" charset="-78"/>
                            </a:rPr>
                            <m:t>𝑓𝑜𝑙𝑑𝑠</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𝑗</m:t>
                          </m:r>
                        </m:e>
                      </m:d>
                      <m:r>
                        <a:rPr lang="en-US" sz="1800" b="0" i="1" smtClean="0">
                          <a:latin typeface="Cambria Math" panose="02040503050406030204" pitchFamily="18" charset="0"/>
                          <a:cs typeface="B Nazanin" panose="00000400000000000000" pitchFamily="2" charset="-78"/>
                        </a:rPr>
                        <m:t>−</m:t>
                      </m:r>
                      <m:r>
                        <a:rPr lang="en-US" sz="1800" b="1" i="1" smtClean="0">
                          <a:ln w="22225">
                            <a:solidFill>
                              <a:schemeClr val="accent2"/>
                            </a:solidFill>
                            <a:prstDash val="solid"/>
                          </a:ln>
                          <a:solidFill>
                            <a:schemeClr val="accent2">
                              <a:lumMod val="40000"/>
                              <a:lumOff val="60000"/>
                            </a:schemeClr>
                          </a:solidFill>
                          <a:latin typeface="Cambria Math" panose="02040503050406030204" pitchFamily="18" charset="0"/>
                          <a:cs typeface="B Nazanin" panose="00000400000000000000" pitchFamily="2" charset="-78"/>
                        </a:rPr>
                        <m:t>𝑝𝑟𝑒𝑑</m:t>
                      </m:r>
                      <m:r>
                        <a:rPr lang="en-US" sz="1800" b="1" i="1" smtClean="0">
                          <a:ln w="22225">
                            <a:solidFill>
                              <a:schemeClr val="accent2"/>
                            </a:solidFill>
                            <a:prstDash val="solid"/>
                          </a:ln>
                          <a:solidFill>
                            <a:schemeClr val="accent2">
                              <a:lumMod val="40000"/>
                              <a:lumOff val="60000"/>
                            </a:schemeClr>
                          </a:solidFill>
                          <a:latin typeface="Cambria Math" panose="02040503050406030204" pitchFamily="18" charset="0"/>
                          <a:cs typeface="B Nazanin" panose="00000400000000000000" pitchFamily="2" charset="-78"/>
                        </a:rPr>
                        <m:t>−</m:t>
                      </m:r>
                      <m:r>
                        <a:rPr lang="en-US" sz="1800" b="1" i="1" smtClean="0">
                          <a:ln w="22225">
                            <a:solidFill>
                              <a:schemeClr val="accent2"/>
                            </a:solidFill>
                            <a:prstDash val="solid"/>
                          </a:ln>
                          <a:solidFill>
                            <a:schemeClr val="accent2">
                              <a:lumMod val="40000"/>
                              <a:lumOff val="60000"/>
                            </a:schemeClr>
                          </a:solidFill>
                          <a:latin typeface="Cambria Math" panose="02040503050406030204" pitchFamily="18" charset="0"/>
                          <a:cs typeface="B Nazanin" panose="00000400000000000000" pitchFamily="2" charset="-78"/>
                        </a:rPr>
                        <m:t>𝑥</m:t>
                      </m:r>
                      <m:r>
                        <a:rPr lang="en-US" sz="1800" b="0" i="1" smtClean="0">
                          <a:latin typeface="Cambria Math" panose="02040503050406030204" pitchFamily="18" charset="0"/>
                          <a:cs typeface="B Nazanin" panose="00000400000000000000" pitchFamily="2" charset="-78"/>
                        </a:rPr>
                        <m:t>)</m:t>
                      </m:r>
                      <m:r>
                        <a:rPr lang="fa-IR" sz="1800" b="0" i="1" smtClean="0">
                          <a:latin typeface="Cambria Math" panose="02040503050406030204" pitchFamily="18" charset="0"/>
                          <a:cs typeface="B Nazanin" panose="00000400000000000000" pitchFamily="2" charset="-78"/>
                        </a:rPr>
                        <m:t>^</m:t>
                      </m:r>
                      <m:r>
                        <a:rPr lang="fa-IR" sz="1800" b="0" i="1" smtClean="0">
                          <a:latin typeface="Cambria Math" panose="02040503050406030204" pitchFamily="18" charset="0"/>
                          <a:cs typeface="B Nazanin" panose="00000400000000000000" pitchFamily="2" charset="-78"/>
                        </a:rPr>
                        <m:t>2</m:t>
                      </m:r>
                      <m:r>
                        <a:rPr lang="en-US" sz="1800" b="0" i="1" smtClean="0">
                          <a:latin typeface="Cambria Math" panose="02040503050406030204" pitchFamily="18" charset="0"/>
                          <a:cs typeface="B Nazanin" panose="00000400000000000000" pitchFamily="2" charset="-78"/>
                        </a:rPr>
                        <m:t>)</m:t>
                      </m:r>
                    </m:oMath>
                    <m:oMath xmlns:m="http://schemas.openxmlformats.org/officeDocument/2006/math">
                      <m:r>
                        <a:rPr lang="en-US" sz="1800" b="0" i="1" smtClean="0">
                          <a:latin typeface="Cambria Math" panose="02040503050406030204" pitchFamily="18" charset="0"/>
                          <a:cs typeface="B Nazanin" panose="00000400000000000000" pitchFamily="2" charset="-78"/>
                        </a:rPr>
                        <m:t>}} </m:t>
                      </m:r>
                    </m:oMath>
                  </m:oMathPara>
                </a14:m>
                <a:endParaRPr lang="en-US" sz="18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1D44BC09-19D6-49BE-AE90-031DAF0782F9}"/>
                  </a:ext>
                </a:extLst>
              </p:cNvPr>
              <p:cNvSpPr>
                <a:spLocks noGrp="1" noRot="1" noChangeAspect="1" noMove="1" noResize="1" noEditPoints="1" noAdjustHandles="1" noChangeArrowheads="1" noChangeShapeType="1" noTextEdit="1"/>
              </p:cNvSpPr>
              <p:nvPr>
                <p:ph idx="1"/>
              </p:nvPr>
            </p:nvSpPr>
            <p:spPr>
              <a:xfrm>
                <a:off x="838200" y="1066800"/>
                <a:ext cx="8229600" cy="5105400"/>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6A2FD3-0845-4739-888B-A37F60F887E4}"/>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BBEC47BA-0A62-47B3-A054-3FDA150F6495}"/>
              </a:ext>
            </a:extLst>
          </p:cNvPr>
          <p:cNvSpPr>
            <a:spLocks noGrp="1"/>
          </p:cNvSpPr>
          <p:nvPr>
            <p:ph type="sldNum" sz="quarter" idx="12"/>
          </p:nvPr>
        </p:nvSpPr>
        <p:spPr/>
        <p:txBody>
          <a:bodyPr/>
          <a:lstStyle/>
          <a:p>
            <a:fld id="{FEA1243F-3000-4347-94A4-FBDEAD3122CB}" type="slidenum">
              <a:rPr lang="en-US" smtClean="0"/>
              <a:pPr/>
              <a:t>19</a:t>
            </a:fld>
            <a:endParaRPr lang="en-US" dirty="0"/>
          </a:p>
        </p:txBody>
      </p:sp>
    </p:spTree>
    <p:extLst>
      <p:ext uri="{BB962C8B-B14F-4D97-AF65-F5344CB8AC3E}">
        <p14:creationId xmlns:p14="http://schemas.microsoft.com/office/powerpoint/2010/main" val="6223745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fa-IR" sz="3600" dirty="0" err="1">
                <a:cs typeface="B Nazanin" panose="00000400000000000000" pitchFamily="2" charset="-78"/>
              </a:rPr>
              <a:t>مقدمه‌ای</a:t>
            </a:r>
            <a:r>
              <a:rPr lang="fa-IR" sz="3600" dirty="0">
                <a:cs typeface="B Nazanin" panose="00000400000000000000" pitchFamily="2" charset="-78"/>
              </a:rPr>
              <a:t> بر یادگیری آماری </a:t>
            </a:r>
            <a:endParaRPr lang="en-US" sz="3600" dirty="0">
              <a:cs typeface="B Nazanin" panose="00000400000000000000" pitchFamily="2" charset="-78"/>
            </a:endParaRPr>
          </a:p>
        </p:txBody>
      </p:sp>
      <p:sp>
        <p:nvSpPr>
          <p:cNvPr id="6" name="Footer Placeholder 5">
            <a:extLst>
              <a:ext uri="{FF2B5EF4-FFF2-40B4-BE49-F238E27FC236}">
                <a16:creationId xmlns:a16="http://schemas.microsoft.com/office/drawing/2014/main" id="{BD2BAC49-0466-4BC5-98A0-794DAFE3C778}"/>
              </a:ext>
            </a:extLst>
          </p:cNvPr>
          <p:cNvSpPr>
            <a:spLocks noGrp="1"/>
          </p:cNvSpPr>
          <p:nvPr>
            <p:ph type="ftr" sz="quarter" idx="10"/>
          </p:nvPr>
        </p:nvSpPr>
        <p:spPr/>
        <p:txBody>
          <a:bodyPr/>
          <a:lstStyle/>
          <a:p>
            <a:r>
              <a:rPr lang="en-US"/>
              <a:t>https://data-elites.blog.ir/</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Rectangle 2"/>
          <p:cNvSpPr>
            <a:spLocks noGrp="1"/>
          </p:cNvSpPr>
          <p:nvPr>
            <p:ph idx="1"/>
          </p:nvPr>
        </p:nvSpPr>
        <p:spPr/>
        <p:txBody>
          <a:bodyPr>
            <a:noAutofit/>
          </a:bodyPr>
          <a:lstStyle/>
          <a:p>
            <a:pPr algn="ctr"/>
            <a:r>
              <a:rPr lang="fa-IR" sz="1600" dirty="0">
                <a:cs typeface="B Nazanin" panose="00000400000000000000" pitchFamily="2" charset="-78"/>
              </a:rPr>
              <a:t>در این درس </a:t>
            </a:r>
            <a:r>
              <a:rPr lang="fa-IR" sz="1600" dirty="0" err="1">
                <a:cs typeface="B Nazanin" panose="00000400000000000000" pitchFamily="2" charset="-78"/>
              </a:rPr>
              <a:t>می‌خواهیم</a:t>
            </a:r>
            <a:r>
              <a:rPr lang="fa-IR" sz="1600" dirty="0">
                <a:cs typeface="B Nazanin" panose="00000400000000000000" pitchFamily="2" charset="-78"/>
              </a:rPr>
              <a:t> به این دو </a:t>
            </a:r>
            <a:r>
              <a:rPr lang="fa-IR" sz="1600" dirty="0" err="1">
                <a:cs typeface="B Nazanin" panose="00000400000000000000" pitchFamily="2" charset="-78"/>
              </a:rPr>
              <a:t>مسله</a:t>
            </a:r>
            <a:r>
              <a:rPr lang="fa-IR" sz="1600" dirty="0">
                <a:cs typeface="B Nazanin" panose="00000400000000000000" pitchFamily="2" charset="-78"/>
              </a:rPr>
              <a:t> در مسایل </a:t>
            </a:r>
            <a:r>
              <a:rPr lang="fa-IR" sz="1600" dirty="0" err="1">
                <a:cs typeface="B Nazanin" panose="00000400000000000000" pitchFamily="2" charset="-78"/>
              </a:rPr>
              <a:t>رگرسیون</a:t>
            </a:r>
            <a:r>
              <a:rPr lang="fa-IR" sz="1600" dirty="0">
                <a:cs typeface="B Nazanin" panose="00000400000000000000" pitchFamily="2" charset="-78"/>
              </a:rPr>
              <a:t> بپردازیم</a:t>
            </a:r>
            <a:endParaRPr lang="en-US" sz="1600" dirty="0">
              <a:cs typeface="B Nazanin" panose="00000400000000000000" pitchFamily="2" charset="-78"/>
            </a:endParaRPr>
          </a:p>
          <a:p>
            <a:endParaRPr lang="en-US" sz="1600" dirty="0">
              <a:cs typeface="B Nazanin" panose="00000400000000000000" pitchFamily="2" charset="-78"/>
            </a:endParaRPr>
          </a:p>
          <a:p>
            <a:endParaRPr lang="en-US" sz="1600" dirty="0">
              <a:cs typeface="B Nazanin" panose="00000400000000000000" pitchFamily="2" charset="-78"/>
            </a:endParaRPr>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val="1"/>
              </a:ext>
            </a:extLst>
          </p:cNvPr>
          <p:cNvGrpSpPr/>
          <p:nvPr/>
        </p:nvGrpSpPr>
        <p:grpSpPr>
          <a:xfrm>
            <a:off x="562238" y="2362200"/>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lgn="ctr">
              <a:spcBef>
                <a:spcPts val="0"/>
              </a:spcBef>
              <a:buNone/>
            </a:pPr>
            <a:r>
              <a:rPr lang="en-US" sz="1600" b="1" dirty="0"/>
              <a:t>Model selection </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30033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800" b="0" i="0" dirty="0">
                <a:solidFill>
                  <a:srgbClr val="242021"/>
                </a:solidFill>
                <a:effectLst/>
                <a:latin typeface="BbmhspLbctxnTshhcmCMR10"/>
              </a:rPr>
              <a:t>estimating the performance </a:t>
            </a:r>
            <a:r>
              <a:rPr lang="en-US" sz="1800" b="1" i="0" dirty="0">
                <a:solidFill>
                  <a:srgbClr val="242021"/>
                </a:solidFill>
                <a:effectLst/>
                <a:latin typeface="BbmhspLbctxnTshhcmCMR10"/>
              </a:rPr>
              <a:t>of different models in </a:t>
            </a:r>
            <a:r>
              <a:rPr lang="en-US" sz="1800" b="0" i="0" dirty="0">
                <a:solidFill>
                  <a:srgbClr val="242021"/>
                </a:solidFill>
                <a:effectLst/>
                <a:latin typeface="BbmhspLbctxnTshhcmCMR10"/>
              </a:rPr>
              <a:t>order to choose the </a:t>
            </a:r>
            <a:r>
              <a:rPr lang="en-US" sz="1800" b="1" i="0" u="sng" dirty="0">
                <a:solidFill>
                  <a:srgbClr val="242021"/>
                </a:solidFill>
                <a:effectLst/>
                <a:latin typeface="BbmhspLbctxnTshhcmCMR10"/>
              </a:rPr>
              <a:t>best one.</a:t>
            </a:r>
            <a:r>
              <a:rPr lang="en-US" sz="1200" b="1" u="sng" dirty="0"/>
              <a:t> </a:t>
            </a:r>
            <a:br>
              <a:rPr lang="en-US" sz="1200" dirty="0"/>
            </a:br>
            <a:endParaRPr lang="en-US" sz="1800" dirty="0">
              <a:cs typeface="B Nazanin" panose="00000400000000000000" pitchFamily="2" charset="-78"/>
            </a:endParaRPr>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val="1"/>
              </a:ext>
            </a:extLst>
          </p:cNvPr>
          <p:cNvGrpSpPr/>
          <p:nvPr/>
        </p:nvGrpSpPr>
        <p:grpSpPr>
          <a:xfrm>
            <a:off x="5060686" y="2381198"/>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035991" y="2372969"/>
            <a:ext cx="2147889"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lgn="ctr">
              <a:spcBef>
                <a:spcPts val="0"/>
              </a:spcBef>
              <a:buNone/>
            </a:pPr>
            <a:r>
              <a:rPr lang="en-US" sz="1600" b="1" dirty="0"/>
              <a:t>Model assessment</a:t>
            </a:r>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lgn="l">
              <a:spcBef>
                <a:spcPts val="0"/>
              </a:spcBef>
              <a:spcAft>
                <a:spcPts val="1000"/>
              </a:spcAft>
            </a:pPr>
            <a:r>
              <a:rPr lang="en-US" sz="1800" b="0" i="0" dirty="0">
                <a:solidFill>
                  <a:srgbClr val="242021"/>
                </a:solidFill>
                <a:effectLst/>
                <a:latin typeface="BbmhspLbctxnTshhcmCMR10"/>
              </a:rPr>
              <a:t>having chosen a final model, </a:t>
            </a:r>
            <a:r>
              <a:rPr lang="en-US" sz="1800" b="1" i="0" dirty="0">
                <a:solidFill>
                  <a:srgbClr val="242021"/>
                </a:solidFill>
                <a:effectLst/>
                <a:latin typeface="BbmhspLbctxnTshhcmCMR10"/>
              </a:rPr>
              <a:t>estimating its prediction error </a:t>
            </a:r>
            <a:r>
              <a:rPr lang="en-US" sz="1800" b="0" i="0" dirty="0">
                <a:solidFill>
                  <a:srgbClr val="242021"/>
                </a:solidFill>
                <a:effectLst/>
                <a:latin typeface="BbmhspLbctxnTshhcmCMR10"/>
              </a:rPr>
              <a:t>(generalization error) on </a:t>
            </a:r>
            <a:r>
              <a:rPr lang="en-US" sz="1800" b="1" i="0" u="sng" dirty="0">
                <a:solidFill>
                  <a:srgbClr val="242021"/>
                </a:solidFill>
                <a:effectLst/>
                <a:latin typeface="BbmhspLbctxnTshhcmCMR10"/>
              </a:rPr>
              <a:t>new data</a:t>
            </a:r>
            <a:r>
              <a:rPr lang="en-US" sz="1200" b="1" u="sng" dirty="0"/>
              <a:t> </a:t>
            </a:r>
            <a:br>
              <a:rPr lang="en-US" sz="1200" dirty="0"/>
            </a:br>
            <a:endParaRPr lang="en-US" sz="1800" dirty="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DFFE-F9AA-4D6F-AAFE-1AC3D554D845}"/>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7AFA6A5E-CD7B-4AB2-965F-74B1E8F1B369}"/>
              </a:ext>
            </a:extLst>
          </p:cNvPr>
          <p:cNvSpPr>
            <a:spLocks noGrp="1"/>
          </p:cNvSpPr>
          <p:nvPr>
            <p:ph idx="1"/>
          </p:nvPr>
        </p:nvSpPr>
        <p:spPr/>
        <p:txBody>
          <a:bodyPr anchor="ctr"/>
          <a:lstStyle/>
          <a:p>
            <a:pPr marL="64008" indent="0" algn="ctr">
              <a:buNone/>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For </a:t>
            </a:r>
            <a:r>
              <a:rPr lang="en-US"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Youre</a:t>
            </a: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Attention </a:t>
            </a:r>
          </a:p>
          <a:p>
            <a:pPr marL="64008" indent="0" algn="ctr">
              <a:buNone/>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Join us …</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Footer Placeholder 3">
            <a:extLst>
              <a:ext uri="{FF2B5EF4-FFF2-40B4-BE49-F238E27FC236}">
                <a16:creationId xmlns:a16="http://schemas.microsoft.com/office/drawing/2014/main" id="{B5119B3A-FEED-4000-9A06-83E24965AA28}"/>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49DF2DDC-3D1C-46D1-AE37-D3DE9C5E96C8}"/>
              </a:ext>
            </a:extLst>
          </p:cNvPr>
          <p:cNvSpPr>
            <a:spLocks noGrp="1"/>
          </p:cNvSpPr>
          <p:nvPr>
            <p:ph type="sldNum" sz="quarter" idx="12"/>
          </p:nvPr>
        </p:nvSpPr>
        <p:spPr/>
        <p:txBody>
          <a:bodyPr/>
          <a:lstStyle/>
          <a:p>
            <a:fld id="{FEA1243F-3000-4347-94A4-FBDEAD3122CB}" type="slidenum">
              <a:rPr lang="en-US" smtClean="0"/>
              <a:pPr/>
              <a:t>20</a:t>
            </a:fld>
            <a:endParaRPr lang="en-US" dirty="0"/>
          </a:p>
        </p:txBody>
      </p:sp>
    </p:spTree>
    <p:extLst>
      <p:ext uri="{BB962C8B-B14F-4D97-AF65-F5344CB8AC3E}">
        <p14:creationId xmlns:p14="http://schemas.microsoft.com/office/powerpoint/2010/main" val="30901505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fa-IR" b="0" dirty="0">
                <a:cs typeface="B Nazanin" panose="00000400000000000000" pitchFamily="2" charset="-78"/>
              </a:rPr>
              <a:t>انواع یادگیری آماری</a:t>
            </a:r>
            <a:endParaRPr lang="en-US" dirty="0">
              <a:cs typeface="B Nazanin" panose="00000400000000000000" pitchFamily="2" charset="-78"/>
            </a:endParaRPr>
          </a:p>
        </p:txBody>
      </p:sp>
      <p:sp>
        <p:nvSpPr>
          <p:cNvPr id="3" name="Footer Placeholder 2">
            <a:extLst>
              <a:ext uri="{FF2B5EF4-FFF2-40B4-BE49-F238E27FC236}">
                <a16:creationId xmlns:a16="http://schemas.microsoft.com/office/drawing/2014/main" id="{5FD7320B-70FC-4390-AB1C-5F7D88C1CB40}"/>
              </a:ext>
            </a:extLst>
          </p:cNvPr>
          <p:cNvSpPr>
            <a:spLocks noGrp="1"/>
          </p:cNvSpPr>
          <p:nvPr>
            <p:ph type="ftr" sz="quarter" idx="10"/>
          </p:nvPr>
        </p:nvSpPr>
        <p:spPr/>
        <p:txBody>
          <a:bodyPr/>
          <a:lstStyle/>
          <a:p>
            <a:r>
              <a:rPr lang="en-US"/>
              <a:t>https://data-elites.blog.ir/</a:t>
            </a:r>
            <a:endParaRPr lang="en-US"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3</a:t>
            </a:fld>
            <a:endParaRPr lang="en-US" dirty="0"/>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2990076034"/>
              </p:ext>
            </p:extLst>
          </p:nvPr>
        </p:nvGraphicFramePr>
        <p:xfrm>
          <a:off x="609600" y="1828800"/>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A3F9A98-100B-CAFB-C530-5FE6158B882E}"/>
              </a:ext>
            </a:extLst>
          </p:cNvPr>
          <p:cNvPicPr>
            <a:picLocks noChangeAspect="1"/>
          </p:cNvPicPr>
          <p:nvPr/>
        </p:nvPicPr>
        <p:blipFill>
          <a:blip r:embed="rId8"/>
          <a:stretch>
            <a:fillRect/>
          </a:stretch>
        </p:blipFill>
        <p:spPr>
          <a:xfrm>
            <a:off x="2057399" y="2590800"/>
            <a:ext cx="4838957" cy="45720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CCE2656-4B01-C8C8-9C1F-CF77D5541A2C}"/>
              </a:ext>
            </a:extLst>
          </p:cNvPr>
          <p:cNvSpPr txBox="1"/>
          <p:nvPr/>
        </p:nvSpPr>
        <p:spPr>
          <a:xfrm>
            <a:off x="914400" y="4944070"/>
            <a:ext cx="6324600" cy="757130"/>
          </a:xfrm>
          <a:prstGeom prst="rect">
            <a:avLst/>
          </a:prstGeom>
          <a:noFill/>
        </p:spPr>
        <p:txBody>
          <a:bodyPr wrap="square" rtlCol="0">
            <a:spAutoFit/>
          </a:bodyPr>
          <a:lstStyle/>
          <a:p>
            <a:pPr marL="171450" lvl="1" indent="-171450" defTabSz="711200">
              <a:lnSpc>
                <a:spcPct val="90000"/>
              </a:lnSpc>
              <a:spcBef>
                <a:spcPct val="0"/>
              </a:spcBef>
              <a:spcAft>
                <a:spcPct val="15000"/>
              </a:spcAft>
              <a:buChar char="•"/>
            </a:pPr>
            <a:r>
              <a:rPr lang="en-US" sz="1600" dirty="0">
                <a:solidFill>
                  <a:srgbClr val="262626"/>
                </a:solidFill>
                <a:latin typeface="Arial"/>
                <a:cs typeface="B Nazanin" panose="00000400000000000000" pitchFamily="2" charset="-78"/>
              </a:rPr>
              <a:t>The methods of this chapter approximate the validation step either analytically (</a:t>
            </a:r>
            <a:r>
              <a:rPr lang="en-US" sz="1600" b="1" dirty="0">
                <a:solidFill>
                  <a:srgbClr val="262626"/>
                </a:solidFill>
                <a:latin typeface="Arial"/>
                <a:cs typeface="B Nazanin" panose="00000400000000000000" pitchFamily="2" charset="-78"/>
              </a:rPr>
              <a:t>AIC, BIC, MDL, SRM</a:t>
            </a:r>
            <a:r>
              <a:rPr lang="en-US" sz="1600" dirty="0">
                <a:solidFill>
                  <a:srgbClr val="262626"/>
                </a:solidFill>
                <a:latin typeface="Arial"/>
                <a:cs typeface="B Nazanin" panose="00000400000000000000" pitchFamily="2" charset="-78"/>
              </a:rPr>
              <a:t>) or by efficient sample re-use (</a:t>
            </a:r>
            <a:r>
              <a:rPr lang="en-US" sz="1600" dirty="0" err="1">
                <a:solidFill>
                  <a:srgbClr val="262626"/>
                </a:solidFill>
                <a:latin typeface="Arial"/>
                <a:cs typeface="B Nazanin" panose="00000400000000000000" pitchFamily="2" charset="-78"/>
              </a:rPr>
              <a:t>crossvalidation</a:t>
            </a:r>
            <a:r>
              <a:rPr lang="en-US" sz="1600" dirty="0">
                <a:solidFill>
                  <a:srgbClr val="262626"/>
                </a:solidFill>
                <a:latin typeface="Arial"/>
                <a:cs typeface="B Nazanin" panose="00000400000000000000" pitchFamily="2" charset="-78"/>
              </a:rPr>
              <a:t> and the bootstrap). </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D155-9CF4-4700-A61A-6AF6B627F8E0}"/>
              </a:ext>
            </a:extLst>
          </p:cNvPr>
          <p:cNvSpPr>
            <a:spLocks noGrp="1"/>
          </p:cNvSpPr>
          <p:nvPr>
            <p:ph type="title"/>
          </p:nvPr>
        </p:nvSpPr>
        <p:spPr/>
        <p:txBody>
          <a:bodyPr/>
          <a:lstStyle/>
          <a:p>
            <a:pPr algn="ctr"/>
            <a:r>
              <a:rPr lang="fa-IR" sz="3200" dirty="0">
                <a:cs typeface="B Nazanin" panose="00000400000000000000" pitchFamily="2" charset="-78"/>
              </a:rPr>
              <a:t>داده ها و </a:t>
            </a:r>
            <a:r>
              <a:rPr lang="fa-IR" sz="3200" dirty="0" err="1">
                <a:cs typeface="B Nazanin" panose="00000400000000000000" pitchFamily="2" charset="-78"/>
              </a:rPr>
              <a:t>بخش‌بندی</a:t>
            </a:r>
            <a:r>
              <a:rPr lang="fa-IR" sz="3200" dirty="0">
                <a:cs typeface="B Nazanin" panose="00000400000000000000" pitchFamily="2" charset="-78"/>
              </a:rPr>
              <a:t> کردن آنها</a:t>
            </a:r>
            <a:endParaRPr lang="en-US" sz="3200" dirty="0">
              <a:cs typeface="B Nazanin" panose="00000400000000000000" pitchFamily="2" charset="-78"/>
            </a:endParaRPr>
          </a:p>
        </p:txBody>
      </p:sp>
      <p:graphicFrame>
        <p:nvGraphicFramePr>
          <p:cNvPr id="6" name="Content Placeholder 5">
            <a:extLst>
              <a:ext uri="{FF2B5EF4-FFF2-40B4-BE49-F238E27FC236}">
                <a16:creationId xmlns:a16="http://schemas.microsoft.com/office/drawing/2014/main" id="{87742730-87C4-4674-9E97-7C2CDD65B0A3}"/>
              </a:ext>
            </a:extLst>
          </p:cNvPr>
          <p:cNvGraphicFramePr>
            <a:graphicFrameLocks noGrp="1"/>
          </p:cNvGraphicFramePr>
          <p:nvPr>
            <p:ph idx="1"/>
            <p:extLst>
              <p:ext uri="{D42A27DB-BD31-4B8C-83A1-F6EECF244321}">
                <p14:modId xmlns:p14="http://schemas.microsoft.com/office/powerpoint/2010/main" val="430360090"/>
              </p:ext>
            </p:extLst>
          </p:nvPr>
        </p:nvGraphicFramePr>
        <p:xfrm>
          <a:off x="5414818" y="278116"/>
          <a:ext cx="3733800" cy="5236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51698AB-AF94-41DA-9479-E7D3EC960BFA}"/>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32FD3DA2-6BDC-4020-8E24-B159BC2BC96D}"/>
              </a:ext>
            </a:extLst>
          </p:cNvPr>
          <p:cNvSpPr>
            <a:spLocks noGrp="1"/>
          </p:cNvSpPr>
          <p:nvPr>
            <p:ph type="sldNum" sz="quarter" idx="12"/>
          </p:nvPr>
        </p:nvSpPr>
        <p:spPr/>
        <p:txBody>
          <a:bodyPr/>
          <a:lstStyle/>
          <a:p>
            <a:fld id="{FEA1243F-3000-4347-94A4-FBDEAD3122CB}" type="slidenum">
              <a:rPr lang="en-US" smtClean="0"/>
              <a:pPr/>
              <a:t>4</a:t>
            </a:fld>
            <a:endParaRPr lang="en-US" dirty="0"/>
          </a:p>
        </p:txBody>
      </p:sp>
      <p:graphicFrame>
        <p:nvGraphicFramePr>
          <p:cNvPr id="11" name="Diagram 10">
            <a:extLst>
              <a:ext uri="{FF2B5EF4-FFF2-40B4-BE49-F238E27FC236}">
                <a16:creationId xmlns:a16="http://schemas.microsoft.com/office/drawing/2014/main" id="{8138F6DE-8625-4EFF-9260-B6D4CF881DE7}"/>
              </a:ext>
            </a:extLst>
          </p:cNvPr>
          <p:cNvGraphicFramePr/>
          <p:nvPr>
            <p:extLst>
              <p:ext uri="{D42A27DB-BD31-4B8C-83A1-F6EECF244321}">
                <p14:modId xmlns:p14="http://schemas.microsoft.com/office/powerpoint/2010/main" val="380215025"/>
              </p:ext>
            </p:extLst>
          </p:nvPr>
        </p:nvGraphicFramePr>
        <p:xfrm>
          <a:off x="-20782" y="330759"/>
          <a:ext cx="5791200" cy="3962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Box 11">
            <a:extLst>
              <a:ext uri="{FF2B5EF4-FFF2-40B4-BE49-F238E27FC236}">
                <a16:creationId xmlns:a16="http://schemas.microsoft.com/office/drawing/2014/main" id="{A629E75D-9F28-40FA-B3E3-9857D417CE22}"/>
              </a:ext>
            </a:extLst>
          </p:cNvPr>
          <p:cNvSpPr txBox="1"/>
          <p:nvPr/>
        </p:nvSpPr>
        <p:spPr>
          <a:xfrm>
            <a:off x="1234209" y="3810000"/>
            <a:ext cx="41148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rtl="1"/>
            <a:r>
              <a:rPr lang="fa-IR" dirty="0">
                <a:solidFill>
                  <a:schemeClr val="bg1"/>
                </a:solidFill>
                <a:cs typeface="B Nazanin" panose="00000400000000000000" pitchFamily="2" charset="-78"/>
              </a:rPr>
              <a:t>باید به این نیز توجه داشته باشیم که </a:t>
            </a:r>
            <a:r>
              <a:rPr lang="fa-IR" dirty="0" err="1">
                <a:solidFill>
                  <a:schemeClr val="bg1"/>
                </a:solidFill>
                <a:cs typeface="B Nazanin" panose="00000400000000000000" pitchFamily="2" charset="-78"/>
              </a:rPr>
              <a:t>داده‌های</a:t>
            </a:r>
            <a:r>
              <a:rPr lang="fa-IR" dirty="0">
                <a:solidFill>
                  <a:schemeClr val="bg1"/>
                </a:solidFill>
                <a:cs typeface="B Nazanin" panose="00000400000000000000" pitchFamily="2" charset="-78"/>
              </a:rPr>
              <a:t> آموزشی و </a:t>
            </a:r>
            <a:r>
              <a:rPr lang="fa-IR" dirty="0" err="1">
                <a:solidFill>
                  <a:schemeClr val="bg1"/>
                </a:solidFill>
                <a:cs typeface="B Nazanin" panose="00000400000000000000" pitchFamily="2" charset="-78"/>
              </a:rPr>
              <a:t>داده‌های</a:t>
            </a:r>
            <a:r>
              <a:rPr lang="fa-IR" dirty="0">
                <a:solidFill>
                  <a:schemeClr val="bg1"/>
                </a:solidFill>
                <a:cs typeface="B Nazanin" panose="00000400000000000000" pitchFamily="2" charset="-78"/>
              </a:rPr>
              <a:t> آزمایشی ما شامل </a:t>
            </a:r>
            <a:r>
              <a:rPr lang="fa-IR" dirty="0" err="1">
                <a:solidFill>
                  <a:schemeClr val="bg1"/>
                </a:solidFill>
                <a:cs typeface="B Nazanin" panose="00000400000000000000" pitchFamily="2" charset="-78"/>
              </a:rPr>
              <a:t>زوج‌های</a:t>
            </a:r>
            <a:r>
              <a:rPr lang="fa-IR" dirty="0">
                <a:solidFill>
                  <a:schemeClr val="bg1"/>
                </a:solidFill>
                <a:cs typeface="B Nazanin" panose="00000400000000000000" pitchFamily="2" charset="-78"/>
              </a:rPr>
              <a:t> </a:t>
            </a:r>
            <a:r>
              <a:rPr lang="en-US" dirty="0">
                <a:solidFill>
                  <a:schemeClr val="bg1"/>
                </a:solidFill>
                <a:cs typeface="B Nazanin" panose="00000400000000000000" pitchFamily="2" charset="-78"/>
              </a:rPr>
              <a:t>p</a:t>
            </a:r>
            <a:r>
              <a:rPr lang="fa-IR" dirty="0">
                <a:solidFill>
                  <a:schemeClr val="bg1"/>
                </a:solidFill>
                <a:cs typeface="B Nazanin" panose="00000400000000000000" pitchFamily="2" charset="-78"/>
              </a:rPr>
              <a:t> </a:t>
            </a:r>
            <a:r>
              <a:rPr lang="fa-IR" dirty="0" err="1">
                <a:solidFill>
                  <a:schemeClr val="bg1"/>
                </a:solidFill>
                <a:cs typeface="B Nazanin" panose="00000400000000000000" pitchFamily="2" charset="-78"/>
              </a:rPr>
              <a:t>متغیره</a:t>
            </a:r>
            <a:r>
              <a:rPr lang="fa-IR" dirty="0">
                <a:solidFill>
                  <a:schemeClr val="bg1"/>
                </a:solidFill>
                <a:cs typeface="B Nazanin" panose="00000400000000000000" pitchFamily="2" charset="-78"/>
              </a:rPr>
              <a:t> از داده ها و </a:t>
            </a:r>
            <a:r>
              <a:rPr lang="fa-IR" dirty="0" err="1">
                <a:solidFill>
                  <a:schemeClr val="bg1"/>
                </a:solidFill>
                <a:cs typeface="B Nazanin" panose="00000400000000000000" pitchFamily="2" charset="-78"/>
              </a:rPr>
              <a:t>متغیرپاسخ</a:t>
            </a:r>
            <a:r>
              <a:rPr lang="fa-IR" dirty="0">
                <a:solidFill>
                  <a:schemeClr val="bg1"/>
                </a:solidFill>
                <a:cs typeface="B Nazanin" panose="00000400000000000000" pitchFamily="2" charset="-78"/>
              </a:rPr>
              <a:t> و متغیرهای مستقل ما نیز هستند که بطور کلی </a:t>
            </a:r>
            <a:r>
              <a:rPr lang="fa-IR" dirty="0" err="1">
                <a:solidFill>
                  <a:schemeClr val="bg1"/>
                </a:solidFill>
                <a:cs typeface="B Nazanin" panose="00000400000000000000" pitchFamily="2" charset="-78"/>
              </a:rPr>
              <a:t>داده‌هایمان</a:t>
            </a:r>
            <a:r>
              <a:rPr lang="fa-IR" dirty="0">
                <a:solidFill>
                  <a:schemeClr val="bg1"/>
                </a:solidFill>
                <a:cs typeface="B Nazanin" panose="00000400000000000000" pitchFamily="2" charset="-78"/>
              </a:rPr>
              <a:t> به این دو تقسیم </a:t>
            </a:r>
            <a:r>
              <a:rPr lang="fa-IR" dirty="0" err="1">
                <a:solidFill>
                  <a:schemeClr val="bg1"/>
                </a:solidFill>
                <a:cs typeface="B Nazanin" panose="00000400000000000000" pitchFamily="2" charset="-78"/>
              </a:rPr>
              <a:t>می‌شوند</a:t>
            </a:r>
            <a:r>
              <a:rPr lang="fa-IR" dirty="0">
                <a:solidFill>
                  <a:schemeClr val="bg1"/>
                </a:solidFill>
                <a:cs typeface="B Nazanin" panose="00000400000000000000" pitchFamily="2" charset="-78"/>
              </a:rPr>
              <a:t>.</a:t>
            </a:r>
            <a:endParaRPr lang="en-US" dirty="0">
              <a:solidFill>
                <a:schemeClr val="bg1"/>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3" name="Flowchart: Alternate Process 2">
                <a:extLst>
                  <a:ext uri="{FF2B5EF4-FFF2-40B4-BE49-F238E27FC236}">
                    <a16:creationId xmlns:a16="http://schemas.microsoft.com/office/drawing/2014/main" id="{3EACEE56-ECD7-4887-9067-4A8379830942}"/>
                  </a:ext>
                </a:extLst>
              </p:cNvPr>
              <p:cNvSpPr/>
              <p:nvPr/>
            </p:nvSpPr>
            <p:spPr>
              <a:xfrm>
                <a:off x="1219200" y="5319226"/>
                <a:ext cx="7848600" cy="12954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&lt;− </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𝑐</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𝑇𝑅𝑈𝐸</m:t>
                      </m:r>
                      <m:r>
                        <a:rPr lang="en-US" sz="1600" b="0" i="1" dirty="0" smtClean="0">
                          <a:solidFill>
                            <a:srgbClr val="000000"/>
                          </a:solidFill>
                          <a:effectLst/>
                          <a:latin typeface="Cambria Math" panose="02040503050406030204" pitchFamily="18" charset="0"/>
                        </a:rPr>
                        <m:t>, </m:t>
                      </m:r>
                      <m:r>
                        <a:rPr lang="en-US" sz="1600" b="0" i="1" dirty="0" smtClean="0">
                          <a:solidFill>
                            <a:srgbClr val="000000"/>
                          </a:solidFill>
                          <a:effectLst/>
                          <a:latin typeface="Cambria Math" panose="02040503050406030204" pitchFamily="18" charset="0"/>
                        </a:rPr>
                        <m:t>𝐹𝐴𝐿𝑆𝐸</m:t>
                      </m:r>
                      <m:r>
                        <a:rPr lang="en-US" sz="1600" b="0" i="1" dirty="0" smtClean="0">
                          <a:solidFill>
                            <a:srgbClr val="000000"/>
                          </a:solidFill>
                          <a:effectLst/>
                          <a:latin typeface="Cambria Math" panose="02040503050406030204" pitchFamily="18" charset="0"/>
                        </a:rPr>
                        <m:t>), </m:t>
                      </m:r>
                      <m:r>
                        <a:rPr lang="en-US" sz="1600" b="0" i="1" dirty="0" err="1" smtClean="0">
                          <a:solidFill>
                            <a:srgbClr val="000000"/>
                          </a:solidFill>
                          <a:effectLst/>
                          <a:latin typeface="Cambria Math" panose="02040503050406030204" pitchFamily="18" charset="0"/>
                        </a:rPr>
                        <m:t>𝑛𝑟𝑜𝑤</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 </m:t>
                      </m:r>
                      <m:r>
                        <a:rPr lang="en-US" sz="1600" b="0" i="1" dirty="0" smtClean="0">
                          <a:solidFill>
                            <a:schemeClr val="bg1"/>
                          </a:solidFill>
                          <a:effectLst/>
                          <a:latin typeface="Cambria Math" panose="02040503050406030204" pitchFamily="18" charset="0"/>
                        </a:rPr>
                        <m:t>𝑟𝑒𝑝𝑙𝑎𝑐𝑒</m:t>
                      </m:r>
                      <m:r>
                        <a:rPr lang="en-US" sz="1600" b="0" i="1" dirty="0" smtClean="0">
                          <a:solidFill>
                            <a:schemeClr val="bg1"/>
                          </a:solidFill>
                          <a:effectLst/>
                          <a:latin typeface="Cambria Math" panose="02040503050406030204" pitchFamily="18" charset="0"/>
                        </a:rPr>
                        <m:t> = </m:t>
                      </m:r>
                      <m:r>
                        <a:rPr lang="en-US" sz="1600" b="0" i="1" dirty="0" err="1" smtClean="0">
                          <a:solidFill>
                            <a:srgbClr val="000000"/>
                          </a:solidFill>
                          <a:effectLst/>
                          <a:latin typeface="Cambria Math" panose="02040503050406030204" pitchFamily="18" charset="0"/>
                        </a:rPr>
                        <m:t>𝑇</m:t>
                      </m:r>
                      <m:r>
                        <a:rPr lang="en-US" sz="1600" b="0" i="1" dirty="0" err="1" smtClean="0">
                          <a:solidFill>
                            <a:srgbClr val="00000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𝑝𝑟𝑜𝑏</m:t>
                      </m:r>
                      <m:r>
                        <a:rPr lang="en-US" sz="1600" b="0" i="1" dirty="0" smtClean="0">
                          <a:solidFill>
                            <a:srgbClr val="0070C0"/>
                          </a:solidFill>
                          <a:effectLst/>
                          <a:latin typeface="Cambria Math" panose="02040503050406030204" pitchFamily="18" charset="0"/>
                        </a:rPr>
                        <m:t> =</m:t>
                      </m:r>
                      <m:r>
                        <a:rPr lang="en-US" sz="1600" b="0" i="1" dirty="0" smtClean="0">
                          <a:solidFill>
                            <a:srgbClr val="0070C0"/>
                          </a:solidFill>
                          <a:effectLst/>
                          <a:latin typeface="Cambria Math" panose="02040503050406030204" pitchFamily="18" charset="0"/>
                        </a:rPr>
                        <m:t>𝑐</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0</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6</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0</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4</m:t>
                      </m:r>
                      <m:r>
                        <a:rPr lang="en-US" sz="1600" b="0" i="1" dirty="0" smtClean="0">
                          <a:solidFill>
                            <a:srgbClr val="0070C0"/>
                          </a:solidFill>
                          <a:effectLst/>
                          <a:latin typeface="Cambria Math" panose="02040503050406030204" pitchFamily="18" charset="0"/>
                        </a:rPr>
                        <m:t>))</m:t>
                      </m:r>
                    </m:oMath>
                    <m:oMath xmlns:m="http://schemas.openxmlformats.org/officeDocument/2006/math">
                      <m:r>
                        <a:rPr lang="en-US" sz="1600" b="0" i="1" dirty="0" smtClean="0">
                          <a:solidFill>
                            <a:srgbClr val="000000"/>
                          </a:solidFill>
                          <a:effectLst/>
                          <a:latin typeface="Cambria Math" panose="02040503050406030204" pitchFamily="18" charset="0"/>
                        </a:rPr>
                        <m:t>𝑡𝑟𝑎𝑖𝑛</m:t>
                      </m:r>
                      <m:r>
                        <a:rPr lang="en-US" sz="1600" b="0" i="1" dirty="0" smtClean="0">
                          <a:solidFill>
                            <a:srgbClr val="000000"/>
                          </a:solidFill>
                          <a:effectLst/>
                          <a:latin typeface="Cambria Math" panose="02040503050406030204" pitchFamily="18" charset="0"/>
                        </a:rPr>
                        <m:t> &lt;−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m:t>
                      </m:r>
                    </m:oMath>
                    <m:oMath xmlns:m="http://schemas.openxmlformats.org/officeDocument/2006/math">
                      <m:r>
                        <a:rPr lang="en-US" sz="1600" b="0" i="1" dirty="0" smtClean="0">
                          <a:solidFill>
                            <a:srgbClr val="000000"/>
                          </a:solidFill>
                          <a:effectLst/>
                          <a:latin typeface="Cambria Math" panose="02040503050406030204" pitchFamily="18" charset="0"/>
                        </a:rPr>
                        <m:t>𝑡𝑒𝑠𝑡</m:t>
                      </m:r>
                      <m:r>
                        <a:rPr lang="en-US" sz="1600" b="0" i="1" dirty="0" smtClean="0">
                          <a:solidFill>
                            <a:srgbClr val="000000"/>
                          </a:solidFill>
                          <a:effectLst/>
                          <a:latin typeface="Cambria Math" panose="02040503050406030204" pitchFamily="18" charset="0"/>
                        </a:rPr>
                        <m:t> &lt;−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m:t>
                      </m:r>
                    </m:oMath>
                  </m:oMathPara>
                </a14:m>
                <a:br>
                  <a:rPr lang="en-US" sz="1600" b="0" i="0" dirty="0">
                    <a:solidFill>
                      <a:srgbClr val="000000"/>
                    </a:solidFill>
                    <a:effectLst/>
                    <a:latin typeface="Monospace" panose="02000603000000000000" pitchFamily="2" charset="2"/>
                    <a:ea typeface="Monospace" panose="02000603000000000000" pitchFamily="2" charset="2"/>
                    <a:cs typeface="Monospace" panose="02000603000000000000" pitchFamily="2" charset="2"/>
                  </a:rPr>
                </a:br>
                <a:endParaRPr lang="en-US" sz="1600" dirty="0"/>
              </a:p>
            </p:txBody>
          </p:sp>
        </mc:Choice>
        <mc:Fallback xmlns="">
          <p:sp>
            <p:nvSpPr>
              <p:cNvPr id="3" name="Flowchart: Alternate Process 2">
                <a:extLst>
                  <a:ext uri="{FF2B5EF4-FFF2-40B4-BE49-F238E27FC236}">
                    <a16:creationId xmlns:a16="http://schemas.microsoft.com/office/drawing/2014/main" id="{3EACEE56-ECD7-4887-9067-4A8379830942}"/>
                  </a:ext>
                </a:extLst>
              </p:cNvPr>
              <p:cNvSpPr>
                <a:spLocks noRot="1" noChangeAspect="1" noMove="1" noResize="1" noEditPoints="1" noAdjustHandles="1" noChangeArrowheads="1" noChangeShapeType="1" noTextEdit="1"/>
              </p:cNvSpPr>
              <p:nvPr/>
            </p:nvSpPr>
            <p:spPr>
              <a:xfrm>
                <a:off x="1219200" y="5319226"/>
                <a:ext cx="7848600" cy="1295400"/>
              </a:xfrm>
              <a:prstGeom prst="flowChartAlternateProcess">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79097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FAC-924C-4B91-9C4B-59BED55131B7}"/>
              </a:ext>
            </a:extLst>
          </p:cNvPr>
          <p:cNvSpPr>
            <a:spLocks noGrp="1"/>
          </p:cNvSpPr>
          <p:nvPr>
            <p:ph type="title"/>
          </p:nvPr>
        </p:nvSpPr>
        <p:spPr/>
        <p:txBody>
          <a:bodyPr/>
          <a:lstStyle/>
          <a:p>
            <a:r>
              <a:rPr lang="en-US" sz="3200" dirty="0"/>
              <a:t>Validation set </a:t>
            </a:r>
            <a:r>
              <a:rPr lang="en-US" sz="3200" dirty="0" err="1"/>
              <a:t>Approch</a:t>
            </a:r>
            <a:endParaRPr lang="en-US" sz="3200" dirty="0"/>
          </a:p>
        </p:txBody>
      </p:sp>
      <p:sp>
        <p:nvSpPr>
          <p:cNvPr id="3" name="Content Placeholder 2">
            <a:extLst>
              <a:ext uri="{FF2B5EF4-FFF2-40B4-BE49-F238E27FC236}">
                <a16:creationId xmlns:a16="http://schemas.microsoft.com/office/drawing/2014/main" id="{1D668187-F9E7-46A1-889F-DC869B4CADEF}"/>
              </a:ext>
            </a:extLst>
          </p:cNvPr>
          <p:cNvSpPr>
            <a:spLocks noGrp="1"/>
          </p:cNvSpPr>
          <p:nvPr>
            <p:ph idx="1"/>
          </p:nvPr>
        </p:nvSpPr>
        <p:spPr>
          <a:xfrm>
            <a:off x="457200" y="1600200"/>
            <a:ext cx="8229600" cy="1295400"/>
          </a:xfrm>
        </p:spPr>
        <p:style>
          <a:lnRef idx="2">
            <a:schemeClr val="accent1"/>
          </a:lnRef>
          <a:fillRef idx="1">
            <a:schemeClr val="lt1"/>
          </a:fillRef>
          <a:effectRef idx="0">
            <a:schemeClr val="accent1"/>
          </a:effectRef>
          <a:fontRef idx="minor">
            <a:schemeClr val="dk1"/>
          </a:fontRef>
        </p:style>
        <p:txBody>
          <a:bodyPr>
            <a:normAutofit/>
          </a:bodyPr>
          <a:lstStyle/>
          <a:p>
            <a:pPr marL="64008" indent="0" algn="r" rtl="1">
              <a:buNone/>
            </a:pPr>
            <a:r>
              <a:rPr lang="fa-IR" sz="1800" dirty="0">
                <a:cs typeface="B Nazanin" panose="00000400000000000000" pitchFamily="2" charset="-78"/>
              </a:rPr>
              <a:t>ما در این روش زمانی که </a:t>
            </a:r>
            <a:r>
              <a:rPr lang="fa-IR" sz="1800" dirty="0" err="1">
                <a:cs typeface="B Nazanin" panose="00000400000000000000" pitchFamily="2" charset="-78"/>
              </a:rPr>
              <a:t>داده‌هایمان</a:t>
            </a:r>
            <a:r>
              <a:rPr lang="fa-IR" sz="1800" dirty="0">
                <a:cs typeface="B Nazanin" panose="00000400000000000000" pitchFamily="2" charset="-78"/>
              </a:rPr>
              <a:t> را به </a:t>
            </a:r>
            <a:r>
              <a:rPr lang="fa-IR" sz="1800" dirty="0" err="1">
                <a:cs typeface="B Nazanin" panose="00000400000000000000" pitchFamily="2" charset="-78"/>
              </a:rPr>
              <a:t>داده‌های</a:t>
            </a:r>
            <a:r>
              <a:rPr lang="fa-IR" sz="1800" dirty="0">
                <a:cs typeface="B Nazanin" panose="00000400000000000000" pitchFamily="2" charset="-78"/>
              </a:rPr>
              <a:t> آموزش و آزمون تقسیم بندی </a:t>
            </a:r>
            <a:r>
              <a:rPr lang="fa-IR" sz="1800" dirty="0" err="1">
                <a:cs typeface="B Nazanin" panose="00000400000000000000" pitchFamily="2" charset="-78"/>
              </a:rPr>
              <a:t>می‎کنیم</a:t>
            </a:r>
            <a:r>
              <a:rPr lang="fa-IR" sz="1800" dirty="0">
                <a:cs typeface="B Nazanin" panose="00000400000000000000" pitchFamily="2" charset="-78"/>
              </a:rPr>
              <a:t> </a:t>
            </a:r>
            <a:r>
              <a:rPr lang="fa-IR" sz="1800" dirty="0" err="1">
                <a:cs typeface="B Nazanin" panose="00000400000000000000" pitchFamily="2" charset="-78"/>
              </a:rPr>
              <a:t>بصورت</a:t>
            </a:r>
            <a:r>
              <a:rPr lang="fa-IR" sz="1800" dirty="0">
                <a:cs typeface="B Nazanin" panose="00000400000000000000" pitchFamily="2" charset="-78"/>
              </a:rPr>
              <a:t>     60-40 یا 70-30 این کار را انجام </a:t>
            </a:r>
            <a:r>
              <a:rPr lang="fa-IR" sz="1800" dirty="0" err="1">
                <a:cs typeface="B Nazanin" panose="00000400000000000000" pitchFamily="2" charset="-78"/>
              </a:rPr>
              <a:t>می‌دهیم</a:t>
            </a:r>
            <a:r>
              <a:rPr lang="fa-IR" sz="1800" dirty="0">
                <a:cs typeface="B Nazanin" panose="00000400000000000000" pitchFamily="2" charset="-78"/>
              </a:rPr>
              <a:t> یعنی اینکه مثلا 60 درصد </a:t>
            </a:r>
            <a:r>
              <a:rPr lang="fa-IR" sz="1800" dirty="0" err="1">
                <a:cs typeface="B Nazanin" panose="00000400000000000000" pitchFamily="2" charset="-78"/>
              </a:rPr>
              <a:t>داده‌های</a:t>
            </a:r>
            <a:r>
              <a:rPr lang="fa-IR" sz="1800" dirty="0">
                <a:cs typeface="B Nazanin" panose="00000400000000000000" pitchFamily="2" charset="-78"/>
              </a:rPr>
              <a:t> ما آموزش باشند، که به کمک آنها مدل را بسازیم و مدل ساخته شده را روی 40 درصد مابقی که شامل </a:t>
            </a:r>
            <a:r>
              <a:rPr lang="fa-IR" sz="1800" dirty="0" err="1">
                <a:cs typeface="B Nazanin" panose="00000400000000000000" pitchFamily="2" charset="-78"/>
              </a:rPr>
              <a:t>داده‌های</a:t>
            </a:r>
            <a:r>
              <a:rPr lang="fa-IR" sz="1800" dirty="0">
                <a:cs typeface="B Nazanin" panose="00000400000000000000" pitchFamily="2" charset="-78"/>
              </a:rPr>
              <a:t> تست یا آزمون ما هستند، تست کرده و میزان خطای آنرا براساس معیار موردنظر بررسی بکنیم.</a:t>
            </a:r>
            <a:endParaRPr lang="en-US"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0AE59F19-EB45-4E0E-B67D-3BCAD1CC74C1}"/>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A506573C-85BF-47EF-9821-87FE51AB9901}"/>
              </a:ext>
            </a:extLst>
          </p:cNvPr>
          <p:cNvSpPr>
            <a:spLocks noGrp="1"/>
          </p:cNvSpPr>
          <p:nvPr>
            <p:ph type="sldNum" sz="quarter" idx="12"/>
          </p:nvPr>
        </p:nvSpPr>
        <p:spPr/>
        <p:txBody>
          <a:bodyPr/>
          <a:lstStyle/>
          <a:p>
            <a:fld id="{FEA1243F-3000-4347-94A4-FBDEAD3122CB}" type="slidenum">
              <a:rPr lang="en-US" smtClean="0"/>
              <a:pPr/>
              <a:t>5</a:t>
            </a:fld>
            <a:endParaRPr lang="en-US" dirty="0"/>
          </a:p>
        </p:txBody>
      </p:sp>
      <mc:AlternateContent xmlns:mc="http://schemas.openxmlformats.org/markup-compatibility/2006" xmlns:a14="http://schemas.microsoft.com/office/drawing/2010/main">
        <mc:Choice Requires="a14">
          <p:sp>
            <p:nvSpPr>
              <p:cNvPr id="6" name="Flowchart: Alternate Process 5">
                <a:extLst>
                  <a:ext uri="{FF2B5EF4-FFF2-40B4-BE49-F238E27FC236}">
                    <a16:creationId xmlns:a16="http://schemas.microsoft.com/office/drawing/2014/main" id="{F7917C8B-825C-4755-BB5A-CD15A4E2377F}"/>
                  </a:ext>
                </a:extLst>
              </p:cNvPr>
              <p:cNvSpPr/>
              <p:nvPr/>
            </p:nvSpPr>
            <p:spPr>
              <a:xfrm>
                <a:off x="647700" y="3314701"/>
                <a:ext cx="7848600" cy="12954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&lt;− </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𝑐</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𝑇𝑅𝑈𝐸</m:t>
                      </m:r>
                      <m:r>
                        <a:rPr lang="en-US" sz="1600" b="0" i="1" dirty="0" smtClean="0">
                          <a:solidFill>
                            <a:srgbClr val="000000"/>
                          </a:solidFill>
                          <a:effectLst/>
                          <a:latin typeface="Cambria Math" panose="02040503050406030204" pitchFamily="18" charset="0"/>
                        </a:rPr>
                        <m:t>, </m:t>
                      </m:r>
                      <m:r>
                        <a:rPr lang="en-US" sz="1600" b="0" i="1" dirty="0" smtClean="0">
                          <a:solidFill>
                            <a:srgbClr val="000000"/>
                          </a:solidFill>
                          <a:effectLst/>
                          <a:latin typeface="Cambria Math" panose="02040503050406030204" pitchFamily="18" charset="0"/>
                        </a:rPr>
                        <m:t>𝐹𝐴𝐿𝑆𝐸</m:t>
                      </m:r>
                      <m:r>
                        <a:rPr lang="en-US" sz="1600" b="0" i="1" dirty="0" smtClean="0">
                          <a:solidFill>
                            <a:srgbClr val="000000"/>
                          </a:solidFill>
                          <a:effectLst/>
                          <a:latin typeface="Cambria Math" panose="02040503050406030204" pitchFamily="18" charset="0"/>
                        </a:rPr>
                        <m:t>), </m:t>
                      </m:r>
                      <m:r>
                        <a:rPr lang="en-US" sz="1600" b="0" i="1" dirty="0" err="1" smtClean="0">
                          <a:solidFill>
                            <a:srgbClr val="000000"/>
                          </a:solidFill>
                          <a:effectLst/>
                          <a:latin typeface="Cambria Math" panose="02040503050406030204" pitchFamily="18" charset="0"/>
                        </a:rPr>
                        <m:t>𝑛𝑟𝑜𝑤</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 </m:t>
                      </m:r>
                      <m:r>
                        <a:rPr lang="en-US" sz="1600" b="0" i="1" dirty="0" smtClean="0">
                          <a:solidFill>
                            <a:schemeClr val="bg1"/>
                          </a:solidFill>
                          <a:effectLst/>
                          <a:latin typeface="Cambria Math" panose="02040503050406030204" pitchFamily="18" charset="0"/>
                        </a:rPr>
                        <m:t>𝑟𝑒𝑝𝑙𝑎𝑐𝑒</m:t>
                      </m:r>
                      <m:r>
                        <a:rPr lang="en-US" sz="1600" b="0" i="1" dirty="0" smtClean="0">
                          <a:solidFill>
                            <a:schemeClr val="bg1"/>
                          </a:solidFill>
                          <a:effectLst/>
                          <a:latin typeface="Cambria Math" panose="02040503050406030204" pitchFamily="18" charset="0"/>
                        </a:rPr>
                        <m:t> = </m:t>
                      </m:r>
                      <m:r>
                        <a:rPr lang="en-US" sz="1600" b="0" i="1" dirty="0" err="1" smtClean="0">
                          <a:solidFill>
                            <a:srgbClr val="000000"/>
                          </a:solidFill>
                          <a:effectLst/>
                          <a:latin typeface="Cambria Math" panose="02040503050406030204" pitchFamily="18" charset="0"/>
                        </a:rPr>
                        <m:t>𝑇</m:t>
                      </m:r>
                      <m:r>
                        <a:rPr lang="en-US" sz="1600" b="0" i="1" dirty="0" err="1" smtClean="0">
                          <a:solidFill>
                            <a:srgbClr val="00000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𝑝𝑟𝑜𝑏</m:t>
                      </m:r>
                      <m:r>
                        <a:rPr lang="en-US" sz="1600" b="0" i="1" dirty="0" smtClean="0">
                          <a:solidFill>
                            <a:srgbClr val="0070C0"/>
                          </a:solidFill>
                          <a:effectLst/>
                          <a:latin typeface="Cambria Math" panose="02040503050406030204" pitchFamily="18" charset="0"/>
                        </a:rPr>
                        <m:t> =</m:t>
                      </m:r>
                      <m:r>
                        <a:rPr lang="en-US" sz="1600" b="0" i="1" dirty="0" smtClean="0">
                          <a:solidFill>
                            <a:srgbClr val="0070C0"/>
                          </a:solidFill>
                          <a:effectLst/>
                          <a:latin typeface="Cambria Math" panose="02040503050406030204" pitchFamily="18" charset="0"/>
                        </a:rPr>
                        <m:t>𝑐</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0</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6</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0</m:t>
                      </m:r>
                      <m:r>
                        <a:rPr lang="en-US" sz="1600" b="0" i="1" dirty="0" smtClean="0">
                          <a:solidFill>
                            <a:srgbClr val="0070C0"/>
                          </a:solidFill>
                          <a:effectLst/>
                          <a:latin typeface="Cambria Math" panose="02040503050406030204" pitchFamily="18" charset="0"/>
                        </a:rPr>
                        <m:t>.</m:t>
                      </m:r>
                      <m:r>
                        <a:rPr lang="en-US" sz="1600" b="0" i="1" dirty="0" smtClean="0">
                          <a:solidFill>
                            <a:srgbClr val="0070C0"/>
                          </a:solidFill>
                          <a:effectLst/>
                          <a:latin typeface="Cambria Math" panose="02040503050406030204" pitchFamily="18" charset="0"/>
                        </a:rPr>
                        <m:t>4</m:t>
                      </m:r>
                      <m:r>
                        <a:rPr lang="en-US" sz="1600" b="0" i="1" dirty="0" smtClean="0">
                          <a:solidFill>
                            <a:srgbClr val="0070C0"/>
                          </a:solidFill>
                          <a:effectLst/>
                          <a:latin typeface="Cambria Math" panose="02040503050406030204" pitchFamily="18" charset="0"/>
                        </a:rPr>
                        <m:t>))</m:t>
                      </m:r>
                    </m:oMath>
                    <m:oMath xmlns:m="http://schemas.openxmlformats.org/officeDocument/2006/math">
                      <m:r>
                        <a:rPr lang="en-US" sz="1600" b="0" i="1" dirty="0" smtClean="0">
                          <a:solidFill>
                            <a:srgbClr val="000000"/>
                          </a:solidFill>
                          <a:effectLst/>
                          <a:latin typeface="Cambria Math" panose="02040503050406030204" pitchFamily="18" charset="0"/>
                        </a:rPr>
                        <m:t>𝑡𝑟𝑎𝑖𝑛</m:t>
                      </m:r>
                      <m:r>
                        <a:rPr lang="en-US" sz="1600" b="0" i="1" dirty="0" smtClean="0">
                          <a:solidFill>
                            <a:srgbClr val="000000"/>
                          </a:solidFill>
                          <a:effectLst/>
                          <a:latin typeface="Cambria Math" panose="02040503050406030204" pitchFamily="18" charset="0"/>
                        </a:rPr>
                        <m:t> &lt;−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m:t>
                      </m:r>
                    </m:oMath>
                    <m:oMath xmlns:m="http://schemas.openxmlformats.org/officeDocument/2006/math">
                      <m:r>
                        <a:rPr lang="en-US" sz="1600" b="0" i="1" dirty="0" smtClean="0">
                          <a:solidFill>
                            <a:srgbClr val="000000"/>
                          </a:solidFill>
                          <a:effectLst/>
                          <a:latin typeface="Cambria Math" panose="02040503050406030204" pitchFamily="18" charset="0"/>
                        </a:rPr>
                        <m:t>𝑡𝑒𝑠𝑡</m:t>
                      </m:r>
                      <m:r>
                        <a:rPr lang="en-US" sz="1600" b="0" i="1" dirty="0" smtClean="0">
                          <a:solidFill>
                            <a:srgbClr val="000000"/>
                          </a:solidFill>
                          <a:effectLst/>
                          <a:latin typeface="Cambria Math" panose="02040503050406030204" pitchFamily="18" charset="0"/>
                        </a:rPr>
                        <m:t> &lt;−</m:t>
                      </m:r>
                      <m:r>
                        <a:rPr lang="en-US" sz="1600" b="0" i="1" dirty="0" smtClean="0">
                          <a:solidFill>
                            <a:srgbClr val="000000"/>
                          </a:solidFill>
                          <a:effectLst/>
                          <a:latin typeface="Cambria Math" panose="02040503050406030204" pitchFamily="18" charset="0"/>
                        </a:rPr>
                        <m:t>𝐷𝑎𝑡𝑎</m:t>
                      </m:r>
                      <m:r>
                        <a:rPr lang="en-US" sz="1600" b="0" i="1" dirty="0" smtClean="0">
                          <a:solidFill>
                            <a:srgbClr val="000000"/>
                          </a:solidFill>
                          <a:effectLst/>
                          <a:latin typeface="Cambria Math" panose="02040503050406030204" pitchFamily="18" charset="0"/>
                        </a:rPr>
                        <m:t>[!</m:t>
                      </m:r>
                      <m:r>
                        <a:rPr lang="en-US" sz="1600" b="0" i="1" dirty="0" smtClean="0">
                          <a:solidFill>
                            <a:srgbClr val="000000"/>
                          </a:solidFill>
                          <a:effectLst/>
                          <a:latin typeface="Cambria Math" panose="02040503050406030204" pitchFamily="18" charset="0"/>
                        </a:rPr>
                        <m:t>𝑠𝑎𝑚𝑝𝑙𝑒</m:t>
                      </m:r>
                      <m:r>
                        <a:rPr lang="en-US" sz="1600" b="0" i="1" dirty="0" smtClean="0">
                          <a:solidFill>
                            <a:srgbClr val="000000"/>
                          </a:solidFill>
                          <a:effectLst/>
                          <a:latin typeface="Cambria Math" panose="02040503050406030204" pitchFamily="18" charset="0"/>
                        </a:rPr>
                        <m:t>, ]</m:t>
                      </m:r>
                    </m:oMath>
                  </m:oMathPara>
                </a14:m>
                <a:endParaRPr lang="fa-IR" sz="1600" b="0" i="0" dirty="0">
                  <a:solidFill>
                    <a:srgbClr val="000000"/>
                  </a:solidFill>
                  <a:effectLst/>
                  <a:latin typeface="Monospace" panose="02000603000000000000" pitchFamily="2" charset="2"/>
                  <a:ea typeface="Monospace" panose="02000603000000000000" pitchFamily="2" charset="2"/>
                  <a:cs typeface="Monospace" panose="02000603000000000000" pitchFamily="2" charset="2"/>
                </a:endParaRPr>
              </a:p>
              <a:p>
                <a:pPr algn="r"/>
                <a:r>
                  <a:rPr lang="fa-IR" sz="1600" b="0" i="0" dirty="0">
                    <a:solidFill>
                      <a:srgbClr val="000000"/>
                    </a:solidFill>
                    <a:effectLst/>
                    <a:latin typeface="Monospace" panose="02000603000000000000" pitchFamily="2" charset="2"/>
                    <a:ea typeface="Monospace" panose="02000603000000000000" pitchFamily="2" charset="2"/>
                    <a:cs typeface="B Nazanin" panose="00000400000000000000" pitchFamily="2" charset="-78"/>
                  </a:rPr>
                  <a:t>برای داشتن یک مدل </a:t>
                </a:r>
                <a:r>
                  <a:rPr lang="fa-IR" sz="1600" b="0" i="0" dirty="0" err="1">
                    <a:solidFill>
                      <a:srgbClr val="000000"/>
                    </a:solidFill>
                    <a:effectLst/>
                    <a:latin typeface="Monospace" panose="02000603000000000000" pitchFamily="2" charset="2"/>
                    <a:ea typeface="Monospace" panose="02000603000000000000" pitchFamily="2" charset="2"/>
                    <a:cs typeface="B Nazanin" panose="00000400000000000000" pitchFamily="2" charset="-78"/>
                  </a:rPr>
                  <a:t>رگرسیون</a:t>
                </a:r>
                <a:r>
                  <a:rPr lang="fa-IR" sz="1600" b="0" i="0" dirty="0">
                    <a:solidFill>
                      <a:srgbClr val="000000"/>
                    </a:solidFill>
                    <a:effectLst/>
                    <a:latin typeface="Monospace" panose="02000603000000000000" pitchFamily="2" charset="2"/>
                    <a:ea typeface="Monospace" panose="02000603000000000000" pitchFamily="2" charset="2"/>
                    <a:cs typeface="B Nazanin" panose="00000400000000000000" pitchFamily="2" charset="-78"/>
                  </a:rPr>
                  <a:t> درجه دو سه و یا بیشتر </a:t>
                </a:r>
                <a:r>
                  <a:rPr lang="fa-IR" sz="1600" b="0" i="0" dirty="0" err="1">
                    <a:solidFill>
                      <a:srgbClr val="000000"/>
                    </a:solidFill>
                    <a:effectLst/>
                    <a:latin typeface="Monospace" panose="02000603000000000000" pitchFamily="2" charset="2"/>
                    <a:ea typeface="Monospace" panose="02000603000000000000" pitchFamily="2" charset="2"/>
                    <a:cs typeface="B Nazanin" panose="00000400000000000000" pitchFamily="2" charset="-78"/>
                  </a:rPr>
                  <a:t>بصورت</a:t>
                </a:r>
                <a:r>
                  <a:rPr lang="fa-IR" sz="1600" b="0" i="0" dirty="0">
                    <a:solidFill>
                      <a:srgbClr val="000000"/>
                    </a:solidFill>
                    <a:effectLst/>
                    <a:latin typeface="Monospace" panose="02000603000000000000" pitchFamily="2" charset="2"/>
                    <a:ea typeface="Monospace" panose="02000603000000000000" pitchFamily="2" charset="2"/>
                    <a:cs typeface="B Nazanin" panose="00000400000000000000" pitchFamily="2" charset="-78"/>
                  </a:rPr>
                  <a:t> روبرو انجام </a:t>
                </a:r>
                <a:r>
                  <a:rPr lang="fa-IR" sz="1600" b="0" i="0" dirty="0" err="1">
                    <a:solidFill>
                      <a:srgbClr val="000000"/>
                    </a:solidFill>
                    <a:effectLst/>
                    <a:latin typeface="Monospace" panose="02000603000000000000" pitchFamily="2" charset="2"/>
                    <a:ea typeface="Monospace" panose="02000603000000000000" pitchFamily="2" charset="2"/>
                    <a:cs typeface="B Nazanin" panose="00000400000000000000" pitchFamily="2" charset="-78"/>
                  </a:rPr>
                  <a:t>می‌دهیم</a:t>
                </a:r>
                <a:r>
                  <a:rPr lang="fa-IR" sz="1600" dirty="0">
                    <a:solidFill>
                      <a:srgbClr val="000000"/>
                    </a:solidFill>
                    <a:latin typeface="Monospace" panose="02000603000000000000" pitchFamily="2" charset="2"/>
                    <a:ea typeface="Monospace" panose="02000603000000000000" pitchFamily="2" charset="2"/>
                    <a:cs typeface="B Nazanin" panose="00000400000000000000" pitchFamily="2" charset="-78"/>
                  </a:rPr>
                  <a:t>:</a:t>
                </a:r>
              </a:p>
              <a:p>
                <a:pPr algn="r"/>
                <a14:m>
                  <m:oMathPara xmlns:m="http://schemas.openxmlformats.org/officeDocument/2006/math">
                    <m:oMathParaPr>
                      <m:jc m:val="left"/>
                    </m:oMathParaPr>
                    <m:oMath xmlns:m="http://schemas.openxmlformats.org/officeDocument/2006/math">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𝑙𝑚</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𝑦</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𝑝𝑜𝑙𝑦</m:t>
                      </m:r>
                      <m:d>
                        <m:dPr>
                          <m:ctrlP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ctrlPr>
                        </m:dPr>
                        <m:e>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𝑥</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m:t>
                          </m:r>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𝑑𝑒𝑔</m:t>
                          </m:r>
                        </m:e>
                      </m:d>
                      <m:r>
                        <a:rPr lang="en-US" sz="1600" b="0" i="1" smtClean="0">
                          <a:solidFill>
                            <a:srgbClr val="000000"/>
                          </a:solidFill>
                          <a:effectLst/>
                          <a:latin typeface="Cambria Math" panose="02040503050406030204" pitchFamily="18" charset="0"/>
                          <a:ea typeface="Monospace" panose="02000603000000000000" pitchFamily="2" charset="2"/>
                          <a:cs typeface="Monospace" panose="02000603000000000000" pitchFamily="2" charset="2"/>
                        </a:rPr>
                        <m:t>)</m:t>
                      </m:r>
                    </m:oMath>
                  </m:oMathPara>
                </a14:m>
                <a:br>
                  <a:rPr lang="en-US" sz="1600" b="0" i="0" dirty="0">
                    <a:solidFill>
                      <a:srgbClr val="000000"/>
                    </a:solidFill>
                    <a:effectLst/>
                    <a:latin typeface="Monospace" panose="02000603000000000000" pitchFamily="2" charset="2"/>
                    <a:ea typeface="Monospace" panose="02000603000000000000" pitchFamily="2" charset="2"/>
                    <a:cs typeface="B Nazanin" panose="00000400000000000000" pitchFamily="2" charset="-78"/>
                  </a:rPr>
                </a:br>
                <a:endParaRPr lang="en-US" sz="1600" dirty="0">
                  <a:cs typeface="B Nazanin" panose="00000400000000000000" pitchFamily="2" charset="-78"/>
                </a:endParaRPr>
              </a:p>
            </p:txBody>
          </p:sp>
        </mc:Choice>
        <mc:Fallback xmlns="">
          <p:sp>
            <p:nvSpPr>
              <p:cNvPr id="6" name="Flowchart: Alternate Process 5">
                <a:extLst>
                  <a:ext uri="{FF2B5EF4-FFF2-40B4-BE49-F238E27FC236}">
                    <a16:creationId xmlns:a16="http://schemas.microsoft.com/office/drawing/2014/main" id="{F7917C8B-825C-4755-BB5A-CD15A4E2377F}"/>
                  </a:ext>
                </a:extLst>
              </p:cNvPr>
              <p:cNvSpPr>
                <a:spLocks noRot="1" noChangeAspect="1" noMove="1" noResize="1" noEditPoints="1" noAdjustHandles="1" noChangeArrowheads="1" noChangeShapeType="1" noTextEdit="1"/>
              </p:cNvSpPr>
              <p:nvPr/>
            </p:nvSpPr>
            <p:spPr>
              <a:xfrm>
                <a:off x="647700" y="3314701"/>
                <a:ext cx="7848600" cy="1295400"/>
              </a:xfrm>
              <a:prstGeom prst="flowChartAlternateProcess">
                <a:avLst/>
              </a:prstGeom>
              <a:blipFill>
                <a:blip r:embed="rId2"/>
                <a:stretch>
                  <a:fillRect b="-1852"/>
                </a:stretch>
              </a:blipFill>
            </p:spPr>
            <p:txBody>
              <a:bodyPr/>
              <a:lstStyle/>
              <a:p>
                <a:r>
                  <a:rPr lang="en-US">
                    <a:noFill/>
                  </a:rPr>
                  <a:t> </a:t>
                </a:r>
              </a:p>
            </p:txBody>
          </p:sp>
        </mc:Fallback>
      </mc:AlternateContent>
      <p:pic>
        <p:nvPicPr>
          <p:cNvPr id="3074" name="Picture 2" descr="Resampling Techniques – Malmi Amadoru | මල්මි අමදෝරු">
            <a:extLst>
              <a:ext uri="{FF2B5EF4-FFF2-40B4-BE49-F238E27FC236}">
                <a16:creationId xmlns:a16="http://schemas.microsoft.com/office/drawing/2014/main" id="{07B6F464-6CB2-4925-B654-C06A45EFA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5486400" cy="1371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334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4B07-E611-4F64-B174-BC5CEC0B4266}"/>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DACD523A-EFAD-4228-A47F-060D25E31374}"/>
              </a:ext>
            </a:extLst>
          </p:cNvPr>
          <p:cNvSpPr>
            <a:spLocks noGrp="1"/>
          </p:cNvSpPr>
          <p:nvPr>
            <p:ph idx="1"/>
          </p:nvPr>
        </p:nvSpPr>
        <p:spPr>
          <a:xfrm>
            <a:off x="457200" y="1600200"/>
            <a:ext cx="8229600" cy="3429000"/>
          </a:xfrm>
        </p:spPr>
        <p:style>
          <a:lnRef idx="2">
            <a:schemeClr val="accent1"/>
          </a:lnRef>
          <a:fillRef idx="1">
            <a:schemeClr val="lt1"/>
          </a:fillRef>
          <a:effectRef idx="0">
            <a:schemeClr val="accent1"/>
          </a:effectRef>
          <a:fontRef idx="minor">
            <a:schemeClr val="dk1"/>
          </a:fontRef>
        </p:style>
        <p:txBody>
          <a:bodyPr/>
          <a:lstStyle/>
          <a:p>
            <a:pPr algn="r" rtl="1"/>
            <a:r>
              <a:rPr lang="fa-IR" b="1" dirty="0">
                <a:cs typeface="B Nazanin" panose="00000400000000000000" pitchFamily="2" charset="-78"/>
              </a:rPr>
              <a:t>ارزیابی متقابل:</a:t>
            </a:r>
          </a:p>
          <a:p>
            <a:pPr marL="64008" indent="0" algn="r" rtl="1">
              <a:buNone/>
            </a:pPr>
            <a:r>
              <a:rPr lang="fa-IR" sz="1800" dirty="0">
                <a:cs typeface="B Nazanin" panose="00000400000000000000" pitchFamily="2" charset="-78"/>
              </a:rPr>
              <a:t>چرا </a:t>
            </a:r>
            <a:r>
              <a:rPr lang="fa-IR" sz="1800" dirty="0" err="1">
                <a:cs typeface="B Nazanin" panose="00000400000000000000" pitchFamily="2" charset="-78"/>
              </a:rPr>
              <a:t>روش‌های</a:t>
            </a:r>
            <a:r>
              <a:rPr lang="fa-IR" sz="1800" dirty="0">
                <a:cs typeface="B Nazanin" panose="00000400000000000000" pitchFamily="2" charset="-78"/>
              </a:rPr>
              <a:t> </a:t>
            </a:r>
            <a:r>
              <a:rPr lang="fa-IR" sz="1800" dirty="0" err="1">
                <a:cs typeface="B Nazanin" panose="00000400000000000000" pitchFamily="2" charset="-78"/>
              </a:rPr>
              <a:t>بازنمونه‌گیری</a:t>
            </a:r>
            <a:r>
              <a:rPr lang="fa-IR" sz="1800" dirty="0">
                <a:cs typeface="B Nazanin" panose="00000400000000000000" pitchFamily="2" charset="-78"/>
              </a:rPr>
              <a:t> را بکار ببریم؟ </a:t>
            </a:r>
          </a:p>
          <a:p>
            <a:pPr marL="64008" indent="0" algn="r" rtl="1">
              <a:buNone/>
            </a:pPr>
            <a:r>
              <a:rPr lang="fa-IR" sz="1800" dirty="0">
                <a:cs typeface="B Nazanin" panose="00000400000000000000" pitchFamily="2" charset="-78"/>
              </a:rPr>
              <a:t>گاهی اوقات که ما </a:t>
            </a:r>
            <a:r>
              <a:rPr lang="fa-IR" sz="1800" dirty="0" err="1">
                <a:cs typeface="B Nazanin" panose="00000400000000000000" pitchFamily="2" charset="-78"/>
              </a:rPr>
              <a:t>می‌آییم</a:t>
            </a:r>
            <a:r>
              <a:rPr lang="fa-IR" sz="1800" dirty="0">
                <a:cs typeface="B Nazanin" panose="00000400000000000000" pitchFamily="2" charset="-78"/>
              </a:rPr>
              <a:t> و </a:t>
            </a:r>
            <a:r>
              <a:rPr lang="fa-IR" sz="1800" dirty="0" err="1">
                <a:cs typeface="B Nazanin" panose="00000400000000000000" pitchFamily="2" charset="-78"/>
              </a:rPr>
              <a:t>بصورت</a:t>
            </a:r>
            <a:r>
              <a:rPr lang="fa-IR" sz="1800" dirty="0">
                <a:cs typeface="B Nazanin" panose="00000400000000000000" pitchFamily="2" charset="-78"/>
              </a:rPr>
              <a:t> تصادفی و مکرر از </a:t>
            </a:r>
            <a:r>
              <a:rPr lang="fa-IR" sz="1800" dirty="0" err="1">
                <a:cs typeface="B Nazanin" panose="00000400000000000000" pitchFamily="2" charset="-78"/>
              </a:rPr>
              <a:t>داده‌های</a:t>
            </a:r>
            <a:r>
              <a:rPr lang="fa-IR" sz="1800" dirty="0">
                <a:cs typeface="B Nazanin" panose="00000400000000000000" pitchFamily="2" charset="-78"/>
              </a:rPr>
              <a:t> آموزشی خود </a:t>
            </a:r>
            <a:r>
              <a:rPr lang="fa-IR" sz="1800" dirty="0" err="1">
                <a:cs typeface="B Nazanin" panose="00000400000000000000" pitchFamily="2" charset="-78"/>
              </a:rPr>
              <a:t>مجموعه‌های</a:t>
            </a:r>
            <a:r>
              <a:rPr lang="fa-IR" sz="1800" dirty="0">
                <a:cs typeface="B Nazanin" panose="00000400000000000000" pitchFamily="2" charset="-78"/>
              </a:rPr>
              <a:t> مختلفی را انتخاب </a:t>
            </a:r>
            <a:r>
              <a:rPr lang="fa-IR" sz="1800" dirty="0" err="1">
                <a:cs typeface="B Nazanin" panose="00000400000000000000" pitchFamily="2" charset="-78"/>
              </a:rPr>
              <a:t>می‌کنیم</a:t>
            </a:r>
            <a:r>
              <a:rPr lang="fa-IR" sz="1800" dirty="0">
                <a:cs typeface="B Nazanin" panose="00000400000000000000" pitchFamily="2" charset="-78"/>
              </a:rPr>
              <a:t> و </a:t>
            </a:r>
            <a:r>
              <a:rPr lang="fa-IR" sz="1800" dirty="0" err="1">
                <a:cs typeface="B Nazanin" panose="00000400000000000000" pitchFamily="2" charset="-78"/>
              </a:rPr>
              <a:t>هربار</a:t>
            </a:r>
            <a:r>
              <a:rPr lang="fa-IR" sz="1800" dirty="0">
                <a:cs typeface="B Nazanin" panose="00000400000000000000" pitchFamily="2" charset="-78"/>
              </a:rPr>
              <a:t> اطلاعات </a:t>
            </a:r>
            <a:r>
              <a:rPr lang="fa-IR" sz="1800" dirty="0" err="1">
                <a:cs typeface="B Nazanin" panose="00000400000000000000" pitchFamily="2" charset="-78"/>
              </a:rPr>
              <a:t>جدیدتری</a:t>
            </a:r>
            <a:r>
              <a:rPr lang="fa-IR" sz="1800" dirty="0">
                <a:cs typeface="B Nazanin" panose="00000400000000000000" pitchFamily="2" charset="-78"/>
              </a:rPr>
              <a:t> به ما ارایه </a:t>
            </a:r>
            <a:r>
              <a:rPr lang="fa-IR" sz="1800" dirty="0" err="1">
                <a:cs typeface="B Nazanin" panose="00000400000000000000" pitchFamily="2" charset="-78"/>
              </a:rPr>
              <a:t>می‌شود</a:t>
            </a:r>
            <a:r>
              <a:rPr lang="fa-IR" sz="1800" dirty="0">
                <a:cs typeface="B Nazanin" panose="00000400000000000000" pitchFamily="2" charset="-78"/>
              </a:rPr>
              <a:t>. و ما بدنبال دو هدف ارزیابی و انتخاب مدل خود هستیم.</a:t>
            </a:r>
            <a:endParaRPr lang="en-US" sz="1800" dirty="0">
              <a:cs typeface="B Nazanin" panose="00000400000000000000" pitchFamily="2" charset="-78"/>
            </a:endParaRPr>
          </a:p>
          <a:p>
            <a:r>
              <a:rPr lang="en-US" sz="1800" dirty="0">
                <a:cs typeface="B Nazanin" panose="00000400000000000000" pitchFamily="2" charset="-78"/>
              </a:rPr>
              <a:t>Leave one out cross validation</a:t>
            </a:r>
          </a:p>
          <a:p>
            <a:r>
              <a:rPr lang="en-US" sz="1800" dirty="0">
                <a:cs typeface="B Nazanin" panose="00000400000000000000" pitchFamily="2" charset="-78"/>
              </a:rPr>
              <a:t>K fold cross validation </a:t>
            </a:r>
          </a:p>
          <a:p>
            <a:r>
              <a:rPr lang="en-US" sz="1800" dirty="0">
                <a:cs typeface="B Nazanin" panose="00000400000000000000" pitchFamily="2" charset="-78"/>
              </a:rPr>
              <a:t>Cross validation for classification problem miss rate</a:t>
            </a:r>
          </a:p>
          <a:p>
            <a:pPr marL="64008" indent="0">
              <a:buNone/>
            </a:pPr>
            <a:endParaRPr lang="en-US" sz="1800" dirty="0">
              <a:cs typeface="B Nazanin" panose="00000400000000000000" pitchFamily="2" charset="-78"/>
            </a:endParaRPr>
          </a:p>
          <a:p>
            <a:pPr marL="64008" indent="0" algn="r" rtl="1">
              <a:buNone/>
            </a:pPr>
            <a:endParaRPr lang="fa-IR"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0957D115-F70C-42C6-BD7F-2F5E65CC8C4C}"/>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262DA7DA-40C0-47F3-9E3B-838028AF9AC6}"/>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Tree>
    <p:extLst>
      <p:ext uri="{BB962C8B-B14F-4D97-AF65-F5344CB8AC3E}">
        <p14:creationId xmlns:p14="http://schemas.microsoft.com/office/powerpoint/2010/main" val="96984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oss Validation and Model Selection">
            <a:extLst>
              <a:ext uri="{FF2B5EF4-FFF2-40B4-BE49-F238E27FC236}">
                <a16:creationId xmlns:a16="http://schemas.microsoft.com/office/drawing/2014/main" id="{CBDB065C-2F3B-4DAC-9F18-617B2DCF3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6256336" cy="21492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7B74D9-AB3E-4653-B52D-AA9B845C7934}"/>
              </a:ext>
            </a:extLst>
          </p:cNvPr>
          <p:cNvSpPr>
            <a:spLocks noGrp="1"/>
          </p:cNvSpPr>
          <p:nvPr>
            <p:ph type="title"/>
          </p:nvPr>
        </p:nvSpPr>
        <p:spPr/>
        <p:txBody>
          <a:bodyPr/>
          <a:lstStyle/>
          <a:p>
            <a:r>
              <a:rPr lang="en-US" sz="2400" dirty="0"/>
              <a:t>Leave one out cross validation</a:t>
            </a:r>
          </a:p>
        </p:txBody>
      </p:sp>
      <p:sp>
        <p:nvSpPr>
          <p:cNvPr id="3" name="Content Placeholder 2">
            <a:extLst>
              <a:ext uri="{FF2B5EF4-FFF2-40B4-BE49-F238E27FC236}">
                <a16:creationId xmlns:a16="http://schemas.microsoft.com/office/drawing/2014/main" id="{8097C96B-9416-4A3C-A7C5-EA6450EB3B0F}"/>
              </a:ext>
            </a:extLst>
          </p:cNvPr>
          <p:cNvSpPr>
            <a:spLocks noGrp="1"/>
          </p:cNvSpPr>
          <p:nvPr>
            <p:ph idx="1"/>
          </p:nvPr>
        </p:nvSpPr>
        <p:spPr>
          <a:xfrm>
            <a:off x="457200" y="1600200"/>
            <a:ext cx="8229600" cy="533400"/>
          </a:xfrm>
        </p:spPr>
        <p:txBody>
          <a:bodyPr>
            <a:normAutofit fontScale="40000" lnSpcReduction="20000"/>
          </a:bodyPr>
          <a:lstStyle/>
          <a:p>
            <a:pPr marL="64008" indent="0" algn="r" rtl="1">
              <a:buNone/>
            </a:pPr>
            <a:r>
              <a:rPr lang="fa-IR" sz="4500" dirty="0">
                <a:cs typeface="B Nazanin" panose="00000400000000000000" pitchFamily="2" charset="-78"/>
              </a:rPr>
              <a:t>فرض کنید که تعداد </a:t>
            </a:r>
            <a:r>
              <a:rPr lang="fa-IR" sz="4500" dirty="0" err="1">
                <a:cs typeface="B Nazanin" panose="00000400000000000000" pitchFamily="2" charset="-78"/>
              </a:rPr>
              <a:t>داده‌های</a:t>
            </a:r>
            <a:r>
              <a:rPr lang="fa-IR" sz="4500" dirty="0">
                <a:cs typeface="B Nazanin" panose="00000400000000000000" pitchFamily="2" charset="-78"/>
              </a:rPr>
              <a:t> ما خیلی زیاد نیست ما از این روش استفاده </a:t>
            </a:r>
            <a:r>
              <a:rPr lang="fa-IR" sz="4500" dirty="0" err="1">
                <a:cs typeface="B Nazanin" panose="00000400000000000000" pitchFamily="2" charset="-78"/>
              </a:rPr>
              <a:t>می‌کنیم</a:t>
            </a:r>
            <a:r>
              <a:rPr lang="fa-IR" sz="4500" dirty="0">
                <a:cs typeface="B Nazanin" panose="00000400000000000000" pitchFamily="2" charset="-78"/>
              </a:rPr>
              <a:t> با فرض داشتن </a:t>
            </a:r>
            <a:r>
              <a:rPr lang="en-US" sz="4500" dirty="0">
                <a:cs typeface="B Nazanin" panose="00000400000000000000" pitchFamily="2" charset="-78"/>
              </a:rPr>
              <a:t>n</a:t>
            </a:r>
            <a:r>
              <a:rPr lang="fa-IR" sz="4500" dirty="0">
                <a:cs typeface="B Nazanin" panose="00000400000000000000" pitchFamily="2" charset="-78"/>
              </a:rPr>
              <a:t> داده داریم:</a:t>
            </a:r>
          </a:p>
          <a:p>
            <a:pPr marL="64008" indent="0" algn="r" rtl="1">
              <a:buNone/>
            </a:pPr>
            <a:endParaRPr lang="en-US"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0A562234-C5C0-441D-912F-99343E51F8D7}"/>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F34DFB51-66DA-40D8-89FE-8F441911D73F}"/>
              </a:ext>
            </a:extLst>
          </p:cNvPr>
          <p:cNvSpPr>
            <a:spLocks noGrp="1"/>
          </p:cNvSpPr>
          <p:nvPr>
            <p:ph type="sldNum" sz="quarter" idx="12"/>
          </p:nvPr>
        </p:nvSpPr>
        <p:spPr/>
        <p:txBody>
          <a:bodyPr/>
          <a:lstStyle/>
          <a:p>
            <a:fld id="{FEA1243F-3000-4347-94A4-FBDEAD3122CB}" type="slidenum">
              <a:rPr lang="en-US" smtClean="0"/>
              <a:pPr/>
              <a:t>7</a:t>
            </a:fld>
            <a:endParaRPr lang="en-US" dirty="0"/>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0D7F83F2-AC4E-4BDB-9894-8208A40412BA}"/>
                  </a:ext>
                </a:extLst>
              </p:cNvPr>
              <p:cNvGraphicFramePr/>
              <p:nvPr>
                <p:extLst>
                  <p:ext uri="{D42A27DB-BD31-4B8C-83A1-F6EECF244321}">
                    <p14:modId xmlns:p14="http://schemas.microsoft.com/office/powerpoint/2010/main" val="2478564340"/>
                  </p:ext>
                </p:extLst>
              </p:nvPr>
            </p:nvGraphicFramePr>
            <p:xfrm>
              <a:off x="1168862" y="2024045"/>
              <a:ext cx="7010400" cy="490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Diagram 5">
                <a:extLst>
                  <a:ext uri="{FF2B5EF4-FFF2-40B4-BE49-F238E27FC236}">
                    <a16:creationId xmlns:a16="http://schemas.microsoft.com/office/drawing/2014/main" id="{0D7F83F2-AC4E-4BDB-9894-8208A40412BA}"/>
                  </a:ext>
                </a:extLst>
              </p:cNvPr>
              <p:cNvGraphicFramePr/>
              <p:nvPr>
                <p:extLst>
                  <p:ext uri="{D42A27DB-BD31-4B8C-83A1-F6EECF244321}">
                    <p14:modId xmlns:p14="http://schemas.microsoft.com/office/powerpoint/2010/main" val="2478564340"/>
                  </p:ext>
                </p:extLst>
              </p:nvPr>
            </p:nvGraphicFramePr>
            <p:xfrm>
              <a:off x="1168862" y="2024045"/>
              <a:ext cx="7010400" cy="490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A48F955-6254-438C-BBE4-680EBBD95BE5}"/>
                  </a:ext>
                </a:extLst>
              </p:cNvPr>
              <p:cNvSpPr txBox="1">
                <a:spLocks/>
              </p:cNvSpPr>
              <p:nvPr/>
            </p:nvSpPr>
            <p:spPr>
              <a:xfrm>
                <a:off x="762000" y="2586462"/>
                <a:ext cx="8229600" cy="533400"/>
              </a:xfrm>
              <a:prstGeom prst="rect">
                <a:avLst/>
              </a:prstGeom>
            </p:spPr>
            <p:txBody>
              <a:bodyPr vert="horz" anchor="t">
                <a:normAutofit fontScale="92500" lnSpcReduction="20000"/>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lgn="r" rtl="1">
                  <a:buFont typeface="Arial" panose="020B0604020202020204" pitchFamily="34" charset="0"/>
                  <a:buNone/>
                </a:pPr>
                <a:r>
                  <a:rPr lang="fa-IR" sz="1800" dirty="0">
                    <a:cs typeface="B Nazanin" panose="00000400000000000000" pitchFamily="2" charset="-78"/>
                  </a:rPr>
                  <a:t>در این روش ما </a:t>
                </a:r>
                <a14:m>
                  <m:oMath xmlns:m="http://schemas.openxmlformats.org/officeDocument/2006/math">
                    <m:d>
                      <m:dPr>
                        <m:ctrlPr>
                          <a:rPr lang="en-US" sz="1800" b="0" i="1" smtClean="0">
                            <a:latin typeface="Cambria Math" panose="02040503050406030204" pitchFamily="18" charset="0"/>
                            <a:cs typeface="B Nazanin" panose="00000400000000000000" pitchFamily="2" charset="-78"/>
                          </a:rPr>
                        </m:ctrlPr>
                      </m:dPr>
                      <m:e>
                        <m:sSub>
                          <m:sSubPr>
                            <m:ctrlPr>
                              <a:rPr lang="en-US" sz="1800" b="0" i="1" smtClean="0">
                                <a:latin typeface="Cambria Math" panose="02040503050406030204" pitchFamily="18" charset="0"/>
                                <a:cs typeface="B Nazanin" panose="00000400000000000000" pitchFamily="2" charset="-78"/>
                              </a:rPr>
                            </m:ctrlPr>
                          </m:sSubPr>
                          <m:e>
                            <m:r>
                              <a:rPr lang="en-US" sz="1800" b="0" i="1" smtClean="0">
                                <a:latin typeface="Cambria Math" panose="02040503050406030204" pitchFamily="18" charset="0"/>
                                <a:cs typeface="B Nazanin" panose="00000400000000000000" pitchFamily="2" charset="-78"/>
                              </a:rPr>
                              <m:t>𝑥</m:t>
                            </m:r>
                          </m:e>
                          <m:sub>
                            <m:r>
                              <a:rPr lang="en-US" sz="1800" b="0" i="1" smtClean="0">
                                <a:latin typeface="Cambria Math" panose="02040503050406030204" pitchFamily="18" charset="0"/>
                                <a:cs typeface="B Nazanin" panose="00000400000000000000" pitchFamily="2" charset="-78"/>
                              </a:rPr>
                              <m:t>1</m:t>
                            </m:r>
                          </m:sub>
                        </m:sSub>
                        <m:r>
                          <a:rPr lang="en-US" sz="1800" b="0" i="1" smtClean="0">
                            <a:latin typeface="Cambria Math" panose="02040503050406030204" pitchFamily="18" charset="0"/>
                            <a:cs typeface="B Nazanin" panose="00000400000000000000" pitchFamily="2" charset="-78"/>
                          </a:rPr>
                          <m:t>,</m:t>
                        </m:r>
                        <m:sSub>
                          <m:sSubPr>
                            <m:ctrlPr>
                              <a:rPr lang="en-US" sz="1800" b="0" i="1" smtClean="0">
                                <a:latin typeface="Cambria Math" panose="02040503050406030204" pitchFamily="18" charset="0"/>
                                <a:cs typeface="B Nazanin" panose="00000400000000000000" pitchFamily="2" charset="-78"/>
                              </a:rPr>
                            </m:ctrlPr>
                          </m:sSubPr>
                          <m:e>
                            <m:r>
                              <a:rPr lang="en-US" sz="1800" b="0" i="1" smtClean="0">
                                <a:latin typeface="Cambria Math" panose="02040503050406030204" pitchFamily="18" charset="0"/>
                                <a:cs typeface="B Nazanin" panose="00000400000000000000" pitchFamily="2" charset="-78"/>
                              </a:rPr>
                              <m:t>𝑦</m:t>
                            </m:r>
                          </m:e>
                          <m:sub>
                            <m:r>
                              <a:rPr lang="en-US" sz="1800" b="0" i="1" smtClean="0">
                                <a:latin typeface="Cambria Math" panose="02040503050406030204" pitchFamily="18" charset="0"/>
                                <a:cs typeface="B Nazanin" panose="00000400000000000000" pitchFamily="2" charset="-78"/>
                              </a:rPr>
                              <m:t>1</m:t>
                            </m:r>
                          </m:sub>
                        </m:sSub>
                      </m:e>
                    </m:d>
                  </m:oMath>
                </a14:m>
                <a:r>
                  <a:rPr lang="fa-IR" sz="1800" dirty="0">
                    <a:cs typeface="B Nazanin" panose="00000400000000000000" pitchFamily="2" charset="-78"/>
                  </a:rPr>
                  <a:t> را به عنوان داده تست انتخاب کرده و با مابقی </a:t>
                </a:r>
                <a:r>
                  <a:rPr lang="fa-IR" sz="1800" dirty="0" err="1">
                    <a:cs typeface="B Nazanin" panose="00000400000000000000" pitchFamily="2" charset="-78"/>
                  </a:rPr>
                  <a:t>داده‌هایمان</a:t>
                </a:r>
                <a:r>
                  <a:rPr lang="fa-IR" sz="1800" dirty="0">
                    <a:cs typeface="B Nazanin" panose="00000400000000000000" pitchFamily="2" charset="-78"/>
                  </a:rPr>
                  <a:t>( </a:t>
                </a:r>
                <a:r>
                  <a:rPr lang="en-US" sz="1800" dirty="0">
                    <a:cs typeface="B Nazanin" panose="00000400000000000000" pitchFamily="2" charset="-78"/>
                  </a:rPr>
                  <a:t>n-1</a:t>
                </a:r>
                <a:r>
                  <a:rPr lang="fa-IR" sz="1800" dirty="0">
                    <a:cs typeface="B Nazanin" panose="00000400000000000000" pitchFamily="2" charset="-78"/>
                  </a:rPr>
                  <a:t>تا) به ساختن مدل خود </a:t>
                </a:r>
                <a:r>
                  <a:rPr lang="fa-IR" sz="1800" dirty="0" err="1">
                    <a:cs typeface="B Nazanin" panose="00000400000000000000" pitchFamily="2" charset="-78"/>
                  </a:rPr>
                  <a:t>می‌پردازیم</a:t>
                </a:r>
                <a:r>
                  <a:rPr lang="fa-IR" sz="1800" dirty="0">
                    <a:cs typeface="B Nazanin" panose="00000400000000000000" pitchFamily="2" charset="-78"/>
                  </a:rPr>
                  <a:t> و سپس براساس معیار مورد نظر به سنجش و اندازه گیری خطا و دقت مدل خود </a:t>
                </a:r>
                <a:r>
                  <a:rPr lang="fa-IR" sz="1800" dirty="0" err="1">
                    <a:cs typeface="B Nazanin" panose="00000400000000000000" pitchFamily="2" charset="-78"/>
                  </a:rPr>
                  <a:t>می‌پردازیم</a:t>
                </a:r>
                <a:r>
                  <a:rPr lang="fa-IR" sz="1800" dirty="0">
                    <a:cs typeface="B Nazanin" panose="00000400000000000000" pitchFamily="2" charset="-78"/>
                  </a:rPr>
                  <a:t>. </a:t>
                </a:r>
                <a:endParaRPr lang="en-US" sz="1800" dirty="0">
                  <a:cs typeface="B Nazanin" panose="00000400000000000000" pitchFamily="2" charset="-78"/>
                </a:endParaRPr>
              </a:p>
            </p:txBody>
          </p:sp>
        </mc:Choice>
        <mc:Fallback xmlns="">
          <p:sp>
            <p:nvSpPr>
              <p:cNvPr id="8" name="Content Placeholder 2">
                <a:extLst>
                  <a:ext uri="{FF2B5EF4-FFF2-40B4-BE49-F238E27FC236}">
                    <a16:creationId xmlns:a16="http://schemas.microsoft.com/office/drawing/2014/main" id="{AA48F955-6254-438C-BBE4-680EBBD95BE5}"/>
                  </a:ext>
                </a:extLst>
              </p:cNvPr>
              <p:cNvSpPr txBox="1">
                <a:spLocks noRot="1" noChangeAspect="1" noMove="1" noResize="1" noEditPoints="1" noAdjustHandles="1" noChangeArrowheads="1" noChangeShapeType="1" noTextEdit="1"/>
              </p:cNvSpPr>
              <p:nvPr/>
            </p:nvSpPr>
            <p:spPr>
              <a:xfrm>
                <a:off x="762000" y="2586462"/>
                <a:ext cx="8229600" cy="533400"/>
              </a:xfrm>
              <a:prstGeom prst="rect">
                <a:avLst/>
              </a:prstGeom>
              <a:blipFill>
                <a:blip r:embed="rId12"/>
                <a:stretch>
                  <a:fillRect t="-15909" b="-14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6B30DABF-01B3-419F-8A3B-D07D79DB3FEC}"/>
                  </a:ext>
                </a:extLst>
              </p:cNvPr>
              <p:cNvGraphicFramePr/>
              <p:nvPr>
                <p:extLst>
                  <p:ext uri="{D42A27DB-BD31-4B8C-83A1-F6EECF244321}">
                    <p14:modId xmlns:p14="http://schemas.microsoft.com/office/powerpoint/2010/main" val="1012819528"/>
                  </p:ext>
                </p:extLst>
              </p:nvPr>
            </p:nvGraphicFramePr>
            <p:xfrm>
              <a:off x="5450463" y="3218147"/>
              <a:ext cx="2678545" cy="226825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Choice>
        <mc:Fallback xmlns="">
          <p:graphicFrame>
            <p:nvGraphicFramePr>
              <p:cNvPr id="9" name="Diagram 8">
                <a:extLst>
                  <a:ext uri="{FF2B5EF4-FFF2-40B4-BE49-F238E27FC236}">
                    <a16:creationId xmlns:a16="http://schemas.microsoft.com/office/drawing/2014/main" id="{6B30DABF-01B3-419F-8A3B-D07D79DB3FEC}"/>
                  </a:ext>
                </a:extLst>
              </p:cNvPr>
              <p:cNvGraphicFramePr/>
              <p:nvPr>
                <p:extLst>
                  <p:ext uri="{D42A27DB-BD31-4B8C-83A1-F6EECF244321}">
                    <p14:modId xmlns:p14="http://schemas.microsoft.com/office/powerpoint/2010/main" val="1012819528"/>
                  </p:ext>
                </p:extLst>
              </p:nvPr>
            </p:nvGraphicFramePr>
            <p:xfrm>
              <a:off x="5450463" y="3218147"/>
              <a:ext cx="2678545" cy="226825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D8EC41-3494-4309-BB2C-675494C637DC}"/>
                  </a:ext>
                </a:extLst>
              </p:cNvPr>
              <p:cNvSpPr txBox="1"/>
              <p:nvPr/>
            </p:nvSpPr>
            <p:spPr>
              <a:xfrm>
                <a:off x="1608744" y="5403628"/>
                <a:ext cx="5926512" cy="145437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rtl="1"/>
                <a:r>
                  <a:rPr lang="fa-IR" dirty="0">
                    <a:solidFill>
                      <a:schemeClr val="bg1"/>
                    </a:solidFill>
                    <a:cs typeface="B Nazanin" panose="00000400000000000000" pitchFamily="2" charset="-78"/>
                  </a:rPr>
                  <a:t>حال این </a:t>
                </a:r>
                <a:r>
                  <a:rPr lang="en-US" dirty="0">
                    <a:solidFill>
                      <a:schemeClr val="bg1"/>
                    </a:solidFill>
                    <a:cs typeface="B Nazanin" panose="00000400000000000000" pitchFamily="2" charset="-78"/>
                  </a:rPr>
                  <a:t>n</a:t>
                </a:r>
                <a:r>
                  <a:rPr lang="fa-IR" dirty="0">
                    <a:solidFill>
                      <a:schemeClr val="bg1"/>
                    </a:solidFill>
                    <a:cs typeface="B Nazanin" panose="00000400000000000000" pitchFamily="2" charset="-78"/>
                  </a:rPr>
                  <a:t>تا معیار نیز </a:t>
                </a:r>
                <a:r>
                  <a:rPr lang="fa-IR" dirty="0" err="1">
                    <a:solidFill>
                      <a:schemeClr val="bg1"/>
                    </a:solidFill>
                    <a:cs typeface="B Nazanin" panose="00000400000000000000" pitchFamily="2" charset="-78"/>
                  </a:rPr>
                  <a:t>می‌توانند</a:t>
                </a:r>
                <a:r>
                  <a:rPr lang="fa-IR" dirty="0">
                    <a:solidFill>
                      <a:schemeClr val="bg1"/>
                    </a:solidFill>
                    <a:cs typeface="B Nazanin" panose="00000400000000000000" pitchFamily="2" charset="-78"/>
                  </a:rPr>
                  <a:t> به </a:t>
                </a:r>
                <a:r>
                  <a:rPr lang="fa-IR" dirty="0" err="1">
                    <a:solidFill>
                      <a:schemeClr val="bg1"/>
                    </a:solidFill>
                    <a:cs typeface="B Nazanin" panose="00000400000000000000" pitchFamily="2" charset="-78"/>
                  </a:rPr>
                  <a:t>ازای</a:t>
                </a:r>
                <a:r>
                  <a:rPr lang="fa-IR" dirty="0">
                    <a:solidFill>
                      <a:schemeClr val="bg1"/>
                    </a:solidFill>
                    <a:cs typeface="B Nazanin" panose="00000400000000000000" pitchFamily="2" charset="-78"/>
                  </a:rPr>
                  <a:t> هر درجه مختلفی از مدل </a:t>
                </a:r>
                <a:r>
                  <a:rPr lang="fa-IR" dirty="0" err="1">
                    <a:solidFill>
                      <a:schemeClr val="bg1"/>
                    </a:solidFill>
                    <a:cs typeface="B Nazanin" panose="00000400000000000000" pitchFamily="2" charset="-78"/>
                  </a:rPr>
                  <a:t>رگرسیون</a:t>
                </a:r>
                <a:r>
                  <a:rPr lang="fa-IR" dirty="0">
                    <a:solidFill>
                      <a:schemeClr val="bg1"/>
                    </a:solidFill>
                    <a:cs typeface="B Nazanin" panose="00000400000000000000" pitchFamily="2" charset="-78"/>
                  </a:rPr>
                  <a:t> مثلا درجه یک دو سه و... </a:t>
                </a:r>
                <a:r>
                  <a:rPr lang="en-US" dirty="0">
                    <a:solidFill>
                      <a:schemeClr val="bg1"/>
                    </a:solidFill>
                    <a:cs typeface="B Nazanin" panose="00000400000000000000" pitchFamily="2" charset="-78"/>
                  </a:rPr>
                  <a:t>n</a:t>
                </a:r>
                <a:r>
                  <a:rPr lang="fa-IR" dirty="0">
                    <a:solidFill>
                      <a:schemeClr val="bg1"/>
                    </a:solidFill>
                    <a:cs typeface="B Nazanin" panose="00000400000000000000" pitchFamily="2" charset="-78"/>
                  </a:rPr>
                  <a:t>تا داده باشند و داریم:</a:t>
                </a:r>
              </a:p>
              <a:p>
                <a:pPr algn="r" rtl="1"/>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cs typeface="B Nazanin" panose="00000400000000000000" pitchFamily="2" charset="-78"/>
                        </a:rPr>
                        <m:t>𝐶</m:t>
                      </m:r>
                      <m:sSub>
                        <m:sSubPr>
                          <m:ctrlPr>
                            <a:rPr lang="en-US" b="0" i="1" smtClean="0">
                              <a:solidFill>
                                <a:schemeClr val="bg1"/>
                              </a:solidFill>
                              <a:latin typeface="Cambria Math" panose="02040503050406030204" pitchFamily="18" charset="0"/>
                              <a:cs typeface="B Nazanin" panose="00000400000000000000" pitchFamily="2" charset="-78"/>
                            </a:rPr>
                          </m:ctrlPr>
                        </m:sSubPr>
                        <m:e>
                          <m:r>
                            <a:rPr lang="en-US" b="0" i="1" smtClean="0">
                              <a:solidFill>
                                <a:schemeClr val="bg1"/>
                              </a:solidFill>
                              <a:latin typeface="Cambria Math" panose="02040503050406030204" pitchFamily="18" charset="0"/>
                              <a:cs typeface="B Nazanin" panose="00000400000000000000" pitchFamily="2" charset="-78"/>
                            </a:rPr>
                            <m:t>𝑣</m:t>
                          </m:r>
                        </m:e>
                        <m:sub>
                          <m:r>
                            <a:rPr lang="en-US" b="0" i="1" smtClean="0">
                              <a:solidFill>
                                <a:schemeClr val="bg1"/>
                              </a:solidFill>
                              <a:latin typeface="Cambria Math" panose="02040503050406030204" pitchFamily="18" charset="0"/>
                              <a:cs typeface="B Nazanin" panose="00000400000000000000" pitchFamily="2" charset="-78"/>
                            </a:rPr>
                            <m:t>𝑛</m:t>
                          </m:r>
                        </m:sub>
                      </m:sSub>
                      <m:r>
                        <a:rPr lang="en-US" b="0" i="1" smtClean="0">
                          <a:solidFill>
                            <a:schemeClr val="bg1"/>
                          </a:solidFill>
                          <a:latin typeface="Cambria Math" panose="02040503050406030204" pitchFamily="18" charset="0"/>
                          <a:cs typeface="B Nazanin" panose="00000400000000000000" pitchFamily="2" charset="-78"/>
                        </a:rPr>
                        <m:t>=</m:t>
                      </m:r>
                      <m:f>
                        <m:fPr>
                          <m:ctrlPr>
                            <a:rPr lang="en-US" b="0" i="1" smtClean="0">
                              <a:solidFill>
                                <a:schemeClr val="bg1"/>
                              </a:solidFill>
                              <a:latin typeface="Cambria Math" panose="02040503050406030204" pitchFamily="18" charset="0"/>
                              <a:cs typeface="B Nazanin" panose="00000400000000000000" pitchFamily="2" charset="-78"/>
                            </a:rPr>
                          </m:ctrlPr>
                        </m:fPr>
                        <m:num>
                          <m:r>
                            <a:rPr lang="en-US" b="0" i="1" smtClean="0">
                              <a:solidFill>
                                <a:schemeClr val="bg1"/>
                              </a:solidFill>
                              <a:latin typeface="Cambria Math" panose="02040503050406030204" pitchFamily="18" charset="0"/>
                              <a:cs typeface="B Nazanin" panose="00000400000000000000" pitchFamily="2" charset="-78"/>
                            </a:rPr>
                            <m:t>1</m:t>
                          </m:r>
                        </m:num>
                        <m:den>
                          <m:r>
                            <a:rPr lang="en-US" b="0" i="1" smtClean="0">
                              <a:solidFill>
                                <a:schemeClr val="bg1"/>
                              </a:solidFill>
                              <a:latin typeface="Cambria Math" panose="02040503050406030204" pitchFamily="18" charset="0"/>
                              <a:cs typeface="B Nazanin" panose="00000400000000000000" pitchFamily="2" charset="-78"/>
                            </a:rPr>
                            <m:t>𝑛</m:t>
                          </m:r>
                        </m:den>
                      </m:f>
                      <m:nary>
                        <m:naryPr>
                          <m:chr m:val="∑"/>
                          <m:ctrlPr>
                            <a:rPr lang="en-US" b="0" i="1" smtClean="0">
                              <a:solidFill>
                                <a:schemeClr val="bg1"/>
                              </a:solidFill>
                              <a:latin typeface="Cambria Math" panose="02040503050406030204" pitchFamily="18" charset="0"/>
                              <a:cs typeface="B Nazanin" panose="00000400000000000000" pitchFamily="2" charset="-78"/>
                            </a:rPr>
                          </m:ctrlPr>
                        </m:naryPr>
                        <m:sub>
                          <m:r>
                            <m:rPr>
                              <m:brk m:alnAt="23"/>
                            </m:rPr>
                            <a:rPr lang="en-US" b="0" i="1" smtClean="0">
                              <a:solidFill>
                                <a:schemeClr val="bg1"/>
                              </a:solidFill>
                              <a:latin typeface="Cambria Math" panose="02040503050406030204" pitchFamily="18" charset="0"/>
                              <a:cs typeface="B Nazanin" panose="00000400000000000000" pitchFamily="2" charset="-78"/>
                            </a:rPr>
                            <m:t>𝑖</m:t>
                          </m:r>
                          <m:r>
                            <a:rPr lang="en-US" b="0" i="1" smtClean="0">
                              <a:solidFill>
                                <a:schemeClr val="bg1"/>
                              </a:solidFill>
                              <a:latin typeface="Cambria Math" panose="02040503050406030204" pitchFamily="18" charset="0"/>
                              <a:cs typeface="B Nazanin" panose="00000400000000000000" pitchFamily="2" charset="-78"/>
                            </a:rPr>
                            <m:t>=</m:t>
                          </m:r>
                          <m:r>
                            <m:rPr>
                              <m:brk m:alnAt="23"/>
                            </m:rPr>
                            <a:rPr lang="en-US" b="0" i="1" smtClean="0">
                              <a:solidFill>
                                <a:schemeClr val="bg1"/>
                              </a:solidFill>
                              <a:latin typeface="Cambria Math" panose="02040503050406030204" pitchFamily="18" charset="0"/>
                              <a:cs typeface="B Nazanin" panose="00000400000000000000" pitchFamily="2" charset="-78"/>
                            </a:rPr>
                            <m:t>1</m:t>
                          </m:r>
                        </m:sub>
                        <m:sup>
                          <m:r>
                            <a:rPr lang="en-US" b="0" i="1" smtClean="0">
                              <a:solidFill>
                                <a:schemeClr val="bg1"/>
                              </a:solidFill>
                              <a:latin typeface="Cambria Math" panose="02040503050406030204" pitchFamily="18" charset="0"/>
                              <a:cs typeface="B Nazanin" panose="00000400000000000000" pitchFamily="2" charset="-78"/>
                            </a:rPr>
                            <m:t>𝑛</m:t>
                          </m:r>
                        </m:sup>
                        <m:e>
                          <m:r>
                            <a:rPr lang="en-US" b="0" i="1" smtClean="0">
                              <a:solidFill>
                                <a:schemeClr val="bg1"/>
                              </a:solidFill>
                              <a:latin typeface="Cambria Math" panose="02040503050406030204" pitchFamily="18" charset="0"/>
                              <a:cs typeface="B Nazanin" panose="00000400000000000000" pitchFamily="2" charset="-78"/>
                            </a:rPr>
                            <m:t>𝑀𝑆</m:t>
                          </m:r>
                          <m:sSub>
                            <m:sSubPr>
                              <m:ctrlPr>
                                <a:rPr lang="en-US" b="0" i="1" smtClean="0">
                                  <a:solidFill>
                                    <a:schemeClr val="bg1"/>
                                  </a:solidFill>
                                  <a:latin typeface="Cambria Math" panose="02040503050406030204" pitchFamily="18" charset="0"/>
                                  <a:cs typeface="B Nazanin" panose="00000400000000000000" pitchFamily="2" charset="-78"/>
                                </a:rPr>
                              </m:ctrlPr>
                            </m:sSubPr>
                            <m:e>
                              <m:r>
                                <a:rPr lang="en-US" b="0" i="1" smtClean="0">
                                  <a:solidFill>
                                    <a:schemeClr val="bg1"/>
                                  </a:solidFill>
                                  <a:latin typeface="Cambria Math" panose="02040503050406030204" pitchFamily="18" charset="0"/>
                                  <a:cs typeface="B Nazanin" panose="00000400000000000000" pitchFamily="2" charset="-78"/>
                                </a:rPr>
                                <m:t>𝐸</m:t>
                              </m:r>
                            </m:e>
                            <m:sub>
                              <m:r>
                                <a:rPr lang="en-US" b="0" i="1" smtClean="0">
                                  <a:solidFill>
                                    <a:schemeClr val="bg1"/>
                                  </a:solidFill>
                                  <a:latin typeface="Cambria Math" panose="02040503050406030204" pitchFamily="18" charset="0"/>
                                  <a:cs typeface="B Nazanin" panose="00000400000000000000" pitchFamily="2" charset="-78"/>
                                </a:rPr>
                                <m:t>𝑖</m:t>
                              </m:r>
                            </m:sub>
                          </m:sSub>
                        </m:e>
                      </m:nary>
                    </m:oMath>
                  </m:oMathPara>
                </a14:m>
                <a:endParaRPr lang="en-US" dirty="0">
                  <a:solidFill>
                    <a:schemeClr val="bg1"/>
                  </a:solidFill>
                  <a:cs typeface="B Nazanin" panose="00000400000000000000" pitchFamily="2" charset="-78"/>
                </a:endParaRPr>
              </a:p>
            </p:txBody>
          </p:sp>
        </mc:Choice>
        <mc:Fallback xmlns="">
          <p:sp>
            <p:nvSpPr>
              <p:cNvPr id="10" name="TextBox 9">
                <a:extLst>
                  <a:ext uri="{FF2B5EF4-FFF2-40B4-BE49-F238E27FC236}">
                    <a16:creationId xmlns:a16="http://schemas.microsoft.com/office/drawing/2014/main" id="{FCD8EC41-3494-4309-BB2C-675494C637DC}"/>
                  </a:ext>
                </a:extLst>
              </p:cNvPr>
              <p:cNvSpPr txBox="1">
                <a:spLocks noRot="1" noChangeAspect="1" noMove="1" noResize="1" noEditPoints="1" noAdjustHandles="1" noChangeArrowheads="1" noChangeShapeType="1" noTextEdit="1"/>
              </p:cNvSpPr>
              <p:nvPr/>
            </p:nvSpPr>
            <p:spPr>
              <a:xfrm>
                <a:off x="1608744" y="5403628"/>
                <a:ext cx="5926512" cy="1454372"/>
              </a:xfrm>
              <a:prstGeom prst="rect">
                <a:avLst/>
              </a:prstGeom>
              <a:blipFill>
                <a:blip r:embed="rId22"/>
                <a:stretch>
                  <a:fillRect t="-2881" r="-615"/>
                </a:stretch>
              </a:blipFill>
            </p:spPr>
            <p:txBody>
              <a:bodyPr/>
              <a:lstStyle/>
              <a:p>
                <a:r>
                  <a:rPr lang="en-US">
                    <a:noFill/>
                  </a:rPr>
                  <a:t> </a:t>
                </a:r>
              </a:p>
            </p:txBody>
          </p:sp>
        </mc:Fallback>
      </mc:AlternateContent>
    </p:spTree>
    <p:extLst>
      <p:ext uri="{BB962C8B-B14F-4D97-AF65-F5344CB8AC3E}">
        <p14:creationId xmlns:p14="http://schemas.microsoft.com/office/powerpoint/2010/main" val="2997980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DBC4-A7B7-499B-8099-C21342F00BAD}"/>
              </a:ext>
            </a:extLst>
          </p:cNvPr>
          <p:cNvSpPr>
            <a:spLocks noGrp="1"/>
          </p:cNvSpPr>
          <p:nvPr>
            <p:ph type="title"/>
          </p:nvPr>
        </p:nvSpPr>
        <p:spPr/>
        <p:txBody>
          <a:bodyPr/>
          <a:lstStyle/>
          <a:p>
            <a:r>
              <a:rPr lang="en-US" sz="2400" dirty="0"/>
              <a:t>Leave one out cross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087245-C0B8-4C40-A7E5-9173B969DB9C}"/>
                  </a:ext>
                </a:extLst>
              </p:cNvPr>
              <p:cNvSpPr>
                <a:spLocks noGrp="1"/>
              </p:cNvSpPr>
              <p:nvPr>
                <p:ph idx="1"/>
              </p:nvPr>
            </p:nvSpPr>
            <p:spPr>
              <a:xfrm>
                <a:off x="457200" y="1600200"/>
                <a:ext cx="8229600" cy="2362200"/>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en-US" dirty="0"/>
                  <a:t>#R codes:</a:t>
                </a:r>
              </a:p>
              <a:p>
                <a:pPr marL="64008"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𝑔𝑙𝑚</m:t>
                      </m:r>
                      <m:r>
                        <a:rPr lang="en-US" b="0" i="1" smtClean="0">
                          <a:latin typeface="Cambria Math" panose="02040503050406030204" pitchFamily="18" charset="0"/>
                        </a:rPr>
                        <m:t>.</m:t>
                      </m:r>
                      <m:r>
                        <a:rPr lang="en-US" b="0" i="1" smtClean="0">
                          <a:latin typeface="Cambria Math" panose="02040503050406030204" pitchFamily="18" charset="0"/>
                        </a:rPr>
                        <m:t>𝑓𝑖𝑡</m:t>
                      </m:r>
                      <m:r>
                        <a:rPr lang="en-US" b="0" i="1" smtClean="0">
                          <a:latin typeface="Cambria Math" panose="02040503050406030204" pitchFamily="18" charset="0"/>
                        </a:rPr>
                        <m:t>&lt;−</m:t>
                      </m:r>
                      <m:r>
                        <a:rPr lang="en-US" b="0" i="1" smtClean="0">
                          <a:latin typeface="Cambria Math" panose="02040503050406030204" pitchFamily="18" charset="0"/>
                        </a:rPr>
                        <m:t>𝑔𝑙𝑚</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e>
                      </m:d>
                    </m:oMath>
                  </m:oMathPara>
                </a14:m>
                <a:endParaRPr lang="en-US" b="0" dirty="0"/>
              </a:p>
              <a:p>
                <a:pPr marL="64008" indent="0" rtl="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𝑙𝑜𝑜𝑐𝑣</m:t>
                      </m:r>
                      <m:r>
                        <a:rPr lang="en-US" b="0" i="1" smtClean="0">
                          <a:latin typeface="Cambria Math" panose="02040503050406030204" pitchFamily="18" charset="0"/>
                        </a:rPr>
                        <m:t>.</m:t>
                      </m:r>
                      <m:r>
                        <a:rPr lang="en-US" b="0" i="1" smtClean="0">
                          <a:latin typeface="Cambria Math" panose="02040503050406030204" pitchFamily="18" charset="0"/>
                        </a:rPr>
                        <m:t>𝑒𝑟𝑟</m:t>
                      </m:r>
                      <m:r>
                        <a:rPr lang="en-US" b="0" i="1" smtClean="0">
                          <a:latin typeface="Cambria Math" panose="02040503050406030204" pitchFamily="18" charset="0"/>
                        </a:rPr>
                        <m:t>&lt;−</m:t>
                      </m:r>
                      <m:r>
                        <a:rPr lang="en-US" b="0" i="1" smtClean="0">
                          <a:latin typeface="Cambria Math" panose="02040503050406030204" pitchFamily="18" charset="0"/>
                        </a:rPr>
                        <m:t>𝑐𝑣</m:t>
                      </m:r>
                      <m:r>
                        <a:rPr lang="en-US" b="0" i="1" smtClean="0">
                          <a:latin typeface="Cambria Math" panose="02040503050406030204" pitchFamily="18" charset="0"/>
                        </a:rPr>
                        <m:t>.</m:t>
                      </m:r>
                      <m:r>
                        <a:rPr lang="en-US" b="0" i="1" smtClean="0">
                          <a:latin typeface="Cambria Math" panose="02040503050406030204" pitchFamily="18" charset="0"/>
                        </a:rPr>
                        <m:t>𝑔𝑙𝑚</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𝑔𝑙𝑚</m:t>
                          </m:r>
                          <m:r>
                            <a:rPr lang="en-US" b="0" i="1" smtClean="0">
                              <a:latin typeface="Cambria Math" panose="02040503050406030204" pitchFamily="18" charset="0"/>
                            </a:rPr>
                            <m:t>.</m:t>
                          </m:r>
                          <m:r>
                            <a:rPr lang="en-US" b="0" i="1" smtClean="0">
                              <a:latin typeface="Cambria Math" panose="02040503050406030204" pitchFamily="18" charset="0"/>
                            </a:rPr>
                            <m:t>𝑓𝑖𝑡</m:t>
                          </m:r>
                        </m:e>
                      </m:d>
                    </m:oMath>
                    <m:oMath xmlns:m="http://schemas.openxmlformats.org/officeDocument/2006/math">
                      <m:r>
                        <a:rPr lang="en-US" b="0" i="1" smtClean="0">
                          <a:latin typeface="Cambria Math" panose="02040503050406030204" pitchFamily="18" charset="0"/>
                        </a:rPr>
                        <m:t>𝑠𝑡𝑟</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𝑙𝑜𝑜𝑐𝑣</m:t>
                          </m:r>
                          <m:r>
                            <a:rPr lang="en-US" b="0" i="1" smtClean="0">
                              <a:latin typeface="Cambria Math" panose="02040503050406030204" pitchFamily="18" charset="0"/>
                            </a:rPr>
                            <m:t>.</m:t>
                          </m:r>
                          <m:r>
                            <a:rPr lang="en-US" b="0" i="1" smtClean="0">
                              <a:latin typeface="Cambria Math" panose="02040503050406030204" pitchFamily="18" charset="0"/>
                            </a:rPr>
                            <m:t>𝑒𝑟𝑟</m:t>
                          </m:r>
                        </m:e>
                      </m:d>
                    </m:oMath>
                  </m:oMathPara>
                </a14:m>
                <a:br>
                  <a:rPr lang="en-US" b="0" dirty="0"/>
                </a:br>
                <a:r>
                  <a:rPr lang="fa-IR" dirty="0">
                    <a:cs typeface="B Nazanin" panose="00000400000000000000" pitchFamily="2" charset="-78"/>
                  </a:rPr>
                  <a:t>همان </a:t>
                </a:r>
                <a14:m>
                  <m:oMath xmlns:m="http://schemas.openxmlformats.org/officeDocument/2006/math">
                    <m:r>
                      <a:rPr lang="en-US" b="0" i="1" smtClean="0">
                        <a:latin typeface="Cambria Math" panose="02040503050406030204" pitchFamily="18" charset="0"/>
                      </a:rPr>
                      <m:t>𝑚𝑠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a14:m>
                <a:r>
                  <a:rPr lang="fa-IR" dirty="0">
                    <a:cs typeface="B Nazanin" panose="00000400000000000000" pitchFamily="2" charset="-78"/>
                  </a:rPr>
                  <a:t> ما </a:t>
                </a:r>
                <a:r>
                  <a:rPr lang="fa-IR" dirty="0" err="1">
                    <a:cs typeface="B Nazanin" panose="00000400000000000000" pitchFamily="2" charset="-78"/>
                  </a:rPr>
                  <a:t>می‌باشد</a:t>
                </a:r>
                <a:r>
                  <a:rPr lang="fa-IR" dirty="0">
                    <a:cs typeface="B Nazanin" panose="00000400000000000000" pitchFamily="2" charset="-78"/>
                  </a:rPr>
                  <a:t>:</a:t>
                </a:r>
                <a:r>
                  <a:rPr lang="en-US" dirty="0">
                    <a:cs typeface="B Nazanin" panose="00000400000000000000" pitchFamily="2" charset="-78"/>
                  </a:rPr>
                  <a:t>              </a:t>
                </a:r>
                <a14:m>
                  <m:oMath xmlns:m="http://schemas.openxmlformats.org/officeDocument/2006/math">
                    <m:r>
                      <a:rPr lang="en-US" i="1">
                        <a:latin typeface="Cambria Math" panose="02040503050406030204" pitchFamily="18" charset="0"/>
                      </a:rPr>
                      <m:t>𝑙𝑜𝑜𝑐𝑣</m:t>
                    </m:r>
                    <m:r>
                      <a:rPr lang="en-US" i="1">
                        <a:latin typeface="Cambria Math" panose="02040503050406030204" pitchFamily="18" charset="0"/>
                      </a:rPr>
                      <m:t>.</m:t>
                    </m:r>
                    <m:r>
                      <a:rPr lang="en-US" i="1">
                        <a:latin typeface="Cambria Math" panose="02040503050406030204" pitchFamily="18" charset="0"/>
                      </a:rPr>
                      <m:t>𝑒𝑟𝑟</m:t>
                    </m:r>
                    <m:r>
                      <a:rPr lang="en-US" i="1">
                        <a:latin typeface="Cambria Math" panose="02040503050406030204" pitchFamily="18" charset="0"/>
                      </a:rPr>
                      <m:t>$ </m:t>
                    </m:r>
                    <m:r>
                      <a:rPr lang="en-US" i="1">
                        <a:latin typeface="Cambria Math" panose="02040503050406030204" pitchFamily="18" charset="0"/>
                      </a:rPr>
                      <m:t>𝑑𝑒𝑙𝑡𝑎</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 </m:t>
                    </m:r>
                  </m:oMath>
                </a14:m>
                <a:r>
                  <a:rPr lang="en-US" dirty="0"/>
                  <a:t>                                                    </a:t>
                </a:r>
              </a:p>
              <a:p>
                <a:pPr marL="64008" indent="0" algn="r" rtl="1">
                  <a:buNone/>
                </a:pPr>
                <a:r>
                  <a:rPr lang="fa-IR" dirty="0">
                    <a:cs typeface="B Nazanin" panose="00000400000000000000" pitchFamily="2" charset="-78"/>
                  </a:rPr>
                  <a:t>در این روش </a:t>
                </a:r>
                <a:r>
                  <a:rPr lang="en-US" dirty="0">
                    <a:cs typeface="B Nazanin" panose="00000400000000000000" pitchFamily="2" charset="-78"/>
                  </a:rPr>
                  <a:t>MSE</a:t>
                </a:r>
                <a:r>
                  <a:rPr lang="fa-IR" dirty="0">
                    <a:cs typeface="B Nazanin" panose="00000400000000000000" pitchFamily="2" charset="-78"/>
                  </a:rPr>
                  <a:t> ما بسیار کم </a:t>
                </a:r>
                <a:r>
                  <a:rPr lang="fa-IR" dirty="0" err="1">
                    <a:cs typeface="B Nazanin" panose="00000400000000000000" pitchFamily="2" charset="-78"/>
                  </a:rPr>
                  <a:t>می‌شود</a:t>
                </a:r>
                <a:r>
                  <a:rPr lang="fa-IR" dirty="0">
                    <a:cs typeface="B Nazanin" panose="00000400000000000000" pitchFamily="2" charset="-78"/>
                  </a:rPr>
                  <a:t> ولی از نظر زمانی هرچه تعداد </a:t>
                </a:r>
                <a:r>
                  <a:rPr lang="fa-IR" dirty="0" err="1">
                    <a:cs typeface="B Nazanin" panose="00000400000000000000" pitchFamily="2" charset="-78"/>
                  </a:rPr>
                  <a:t>داده‌های</a:t>
                </a:r>
                <a:r>
                  <a:rPr lang="fa-IR" dirty="0">
                    <a:cs typeface="B Nazanin" panose="00000400000000000000" pitchFamily="2" charset="-78"/>
                  </a:rPr>
                  <a:t> ما بیشتر شود، زمان بر </a:t>
                </a:r>
                <a:r>
                  <a:rPr lang="fa-IR" dirty="0" err="1">
                    <a:cs typeface="B Nazanin" panose="00000400000000000000" pitchFamily="2" charset="-78"/>
                  </a:rPr>
                  <a:t>می‌شود</a:t>
                </a:r>
                <a:r>
                  <a:rPr lang="fa-IR" dirty="0">
                    <a:cs typeface="B Nazanin" panose="00000400000000000000" pitchFamily="2" charset="-78"/>
                  </a:rPr>
                  <a:t> و محاسبات زیادتر و </a:t>
                </a:r>
                <a:r>
                  <a:rPr lang="fa-IR" dirty="0" err="1">
                    <a:cs typeface="B Nazanin" panose="00000400000000000000" pitchFamily="2" charset="-78"/>
                  </a:rPr>
                  <a:t>سنگین‌تری</a:t>
                </a:r>
                <a:r>
                  <a:rPr lang="fa-IR" dirty="0">
                    <a:cs typeface="B Nazanin" panose="00000400000000000000" pitchFamily="2" charset="-78"/>
                  </a:rPr>
                  <a:t> خواهد داشت.</a:t>
                </a:r>
                <a:endParaRPr lang="en-US" dirty="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DC087245-C0B8-4C40-A7E5-9173B969DB9C}"/>
                  </a:ext>
                </a:extLst>
              </p:cNvPr>
              <p:cNvSpPr>
                <a:spLocks noGrp="1" noRot="1" noChangeAspect="1" noMove="1" noResize="1" noEditPoints="1" noAdjustHandles="1" noChangeArrowheads="1" noChangeShapeType="1" noTextEdit="1"/>
              </p:cNvSpPr>
              <p:nvPr>
                <p:ph idx="1"/>
              </p:nvPr>
            </p:nvSpPr>
            <p:spPr>
              <a:xfrm>
                <a:off x="457200" y="1600200"/>
                <a:ext cx="8229600" cy="2362200"/>
              </a:xfrm>
              <a:blipFill>
                <a:blip r:embed="rId2"/>
                <a:stretch>
                  <a:fillRect t="-3325" b="-35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B543BF6-168B-4503-918C-3CE51DFDAD6C}"/>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7DDCE11C-2C30-417A-AFE6-408EBD4F358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Tree>
    <p:extLst>
      <p:ext uri="{BB962C8B-B14F-4D97-AF65-F5344CB8AC3E}">
        <p14:creationId xmlns:p14="http://schemas.microsoft.com/office/powerpoint/2010/main" val="7472350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utorial: K Fold Cross Validation | Kaggle">
            <a:extLst>
              <a:ext uri="{FF2B5EF4-FFF2-40B4-BE49-F238E27FC236}">
                <a16:creationId xmlns:a16="http://schemas.microsoft.com/office/drawing/2014/main" id="{2D560089-29AE-4952-8938-A021CCCBB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77421"/>
            <a:ext cx="7467600" cy="2980579"/>
          </a:xfrm>
          <a:prstGeom prst="rect">
            <a:avLst/>
          </a:prstGeom>
          <a:ln>
            <a:solidFill>
              <a:schemeClr val="accent3"/>
            </a:solidFill>
          </a:ln>
          <a:effectLst>
            <a:glow rad="63500">
              <a:schemeClr val="accent2">
                <a:satMod val="175000"/>
                <a:alpha val="40000"/>
              </a:schemeClr>
            </a:glo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A01E05-FB01-4850-9340-F4CD0E8108A3}"/>
              </a:ext>
            </a:extLst>
          </p:cNvPr>
          <p:cNvSpPr>
            <a:spLocks noGrp="1"/>
          </p:cNvSpPr>
          <p:nvPr>
            <p:ph type="title"/>
          </p:nvPr>
        </p:nvSpPr>
        <p:spPr/>
        <p:txBody>
          <a:bodyPr/>
          <a:lstStyle/>
          <a:p>
            <a:r>
              <a:rPr lang="en-US" sz="3200" dirty="0"/>
              <a:t>K Fold Cross Validation</a:t>
            </a:r>
          </a:p>
        </p:txBody>
      </p:sp>
      <p:sp>
        <p:nvSpPr>
          <p:cNvPr id="3" name="Content Placeholder 2">
            <a:extLst>
              <a:ext uri="{FF2B5EF4-FFF2-40B4-BE49-F238E27FC236}">
                <a16:creationId xmlns:a16="http://schemas.microsoft.com/office/drawing/2014/main" id="{27AAC3A3-02A7-4617-855D-DF5BCD14670D}"/>
              </a:ext>
            </a:extLst>
          </p:cNvPr>
          <p:cNvSpPr>
            <a:spLocks noGrp="1"/>
          </p:cNvSpPr>
          <p:nvPr>
            <p:ph idx="1"/>
          </p:nvPr>
        </p:nvSpPr>
        <p:spPr>
          <a:xfrm>
            <a:off x="457200" y="1187561"/>
            <a:ext cx="8229600" cy="2667000"/>
          </a:xfrm>
        </p:spPr>
        <p:style>
          <a:lnRef idx="2">
            <a:schemeClr val="accent1"/>
          </a:lnRef>
          <a:fillRef idx="1">
            <a:schemeClr val="lt1"/>
          </a:fillRef>
          <a:effectRef idx="0">
            <a:schemeClr val="accent1"/>
          </a:effectRef>
          <a:fontRef idx="minor">
            <a:schemeClr val="dk1"/>
          </a:fontRef>
        </p:style>
        <p:txBody>
          <a:bodyPr>
            <a:normAutofit fontScale="92500"/>
          </a:bodyPr>
          <a:lstStyle/>
          <a:p>
            <a:pPr marL="64008" indent="0" algn="r" rtl="1">
              <a:buNone/>
            </a:pPr>
            <a:r>
              <a:rPr lang="fa-IR" b="1" dirty="0">
                <a:cs typeface="B Nazanin" panose="00000400000000000000" pitchFamily="2" charset="-78"/>
              </a:rPr>
              <a:t>ارزیابی متقابل </a:t>
            </a:r>
            <a:r>
              <a:rPr lang="en-US" b="1" dirty="0">
                <a:cs typeface="B Nazanin" panose="00000400000000000000" pitchFamily="2" charset="-78"/>
              </a:rPr>
              <a:t>k</a:t>
            </a:r>
            <a:r>
              <a:rPr lang="fa-IR" b="1" dirty="0" err="1">
                <a:cs typeface="B Nazanin" panose="00000400000000000000" pitchFamily="2" charset="-78"/>
              </a:rPr>
              <a:t>تایی</a:t>
            </a:r>
            <a:r>
              <a:rPr lang="fa-IR" b="1" dirty="0">
                <a:cs typeface="B Nazanin" panose="00000400000000000000" pitchFamily="2" charset="-78"/>
              </a:rPr>
              <a:t>:</a:t>
            </a:r>
          </a:p>
          <a:p>
            <a:pPr marL="64008" indent="0" algn="r" rtl="1">
              <a:buNone/>
            </a:pPr>
            <a:r>
              <a:rPr lang="fa-IR" sz="1800" dirty="0" err="1">
                <a:cs typeface="B Nazanin" panose="00000400000000000000" pitchFamily="2" charset="-78"/>
              </a:rPr>
              <a:t>دراین</a:t>
            </a:r>
            <a:r>
              <a:rPr lang="fa-IR" sz="1800" dirty="0">
                <a:cs typeface="B Nazanin" panose="00000400000000000000" pitchFamily="2" charset="-78"/>
              </a:rPr>
              <a:t> روش تعداد </a:t>
            </a:r>
            <a:r>
              <a:rPr lang="fa-IR" sz="1800" dirty="0" err="1">
                <a:cs typeface="B Nazanin" panose="00000400000000000000" pitchFamily="2" charset="-78"/>
              </a:rPr>
              <a:t>داده‌های</a:t>
            </a:r>
            <a:r>
              <a:rPr lang="fa-IR" sz="1800" dirty="0">
                <a:cs typeface="B Nazanin" panose="00000400000000000000" pitchFamily="2" charset="-78"/>
              </a:rPr>
              <a:t> ما باید </a:t>
            </a:r>
            <a:r>
              <a:rPr lang="fa-IR" sz="1800" dirty="0" err="1">
                <a:cs typeface="B Nazanin" panose="00000400000000000000" pitchFamily="2" charset="-78"/>
              </a:rPr>
              <a:t>ضریبی</a:t>
            </a:r>
            <a:r>
              <a:rPr lang="fa-IR" sz="1800" dirty="0">
                <a:cs typeface="B Nazanin" panose="00000400000000000000" pitchFamily="2" charset="-78"/>
              </a:rPr>
              <a:t> از </a:t>
            </a:r>
            <a:r>
              <a:rPr lang="en-US" sz="1800" dirty="0">
                <a:cs typeface="B Nazanin" panose="00000400000000000000" pitchFamily="2" charset="-78"/>
              </a:rPr>
              <a:t>k</a:t>
            </a:r>
            <a:r>
              <a:rPr lang="fa-IR" sz="1800" dirty="0">
                <a:cs typeface="B Nazanin" panose="00000400000000000000" pitchFamily="2" charset="-78"/>
              </a:rPr>
              <a:t> باشد، فرض کنیم </a:t>
            </a:r>
            <a:r>
              <a:rPr lang="en-US" sz="1800" dirty="0">
                <a:cs typeface="B Nazanin" panose="00000400000000000000" pitchFamily="2" charset="-78"/>
              </a:rPr>
              <a:t>n</a:t>
            </a:r>
            <a:r>
              <a:rPr lang="fa-IR" sz="1800" dirty="0">
                <a:cs typeface="B Nazanin" panose="00000400000000000000" pitchFamily="2" charset="-78"/>
              </a:rPr>
              <a:t>تا مشاهده داریم و آنها را به </a:t>
            </a:r>
            <a:r>
              <a:rPr lang="en-US" sz="1800" dirty="0">
                <a:cs typeface="B Nazanin" panose="00000400000000000000" pitchFamily="2" charset="-78"/>
              </a:rPr>
              <a:t>k</a:t>
            </a:r>
            <a:r>
              <a:rPr lang="fa-IR" sz="1800" dirty="0">
                <a:cs typeface="B Nazanin" panose="00000400000000000000" pitchFamily="2" charset="-78"/>
              </a:rPr>
              <a:t> گروه تقسیم </a:t>
            </a:r>
            <a:r>
              <a:rPr lang="fa-IR" sz="1800" dirty="0" err="1">
                <a:cs typeface="B Nazanin" panose="00000400000000000000" pitchFamily="2" charset="-78"/>
              </a:rPr>
              <a:t>می‌کنیم</a:t>
            </a:r>
            <a:r>
              <a:rPr lang="fa-IR" sz="1800" dirty="0">
                <a:cs typeface="B Nazanin" panose="00000400000000000000" pitchFamily="2" charset="-78"/>
              </a:rPr>
              <a:t>.</a:t>
            </a:r>
          </a:p>
          <a:p>
            <a:pPr marL="64008" indent="0" algn="r" rtl="1">
              <a:buNone/>
            </a:pPr>
            <a:r>
              <a:rPr lang="fa-IR" sz="1800" dirty="0" err="1">
                <a:cs typeface="B Nazanin" panose="00000400000000000000" pitchFamily="2" charset="-78"/>
              </a:rPr>
              <a:t>درمرحله</a:t>
            </a:r>
            <a:r>
              <a:rPr lang="fa-IR" sz="1800" dirty="0">
                <a:cs typeface="B Nazanin" panose="00000400000000000000" pitchFamily="2" charset="-78"/>
              </a:rPr>
              <a:t> اول گروه اول را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تست و مابقی </a:t>
            </a:r>
            <a:r>
              <a:rPr lang="fa-IR" sz="1800" dirty="0" err="1">
                <a:cs typeface="B Nazanin" panose="00000400000000000000" pitchFamily="2" charset="-78"/>
              </a:rPr>
              <a:t>گروه‌ها</a:t>
            </a:r>
            <a:r>
              <a:rPr lang="fa-IR" sz="1800" dirty="0">
                <a:cs typeface="B Nazanin" panose="00000400000000000000" pitchFamily="2" charset="-78"/>
              </a:rPr>
              <a:t>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آموزش استفاده </a:t>
            </a:r>
            <a:r>
              <a:rPr lang="fa-IR" sz="1800" dirty="0" err="1">
                <a:cs typeface="B Nazanin" panose="00000400000000000000" pitchFamily="2" charset="-78"/>
              </a:rPr>
              <a:t>می‌شوند</a:t>
            </a:r>
            <a:r>
              <a:rPr lang="fa-IR" sz="1800" dirty="0">
                <a:cs typeface="B Nazanin" panose="00000400000000000000" pitchFamily="2" charset="-78"/>
              </a:rPr>
              <a:t>.</a:t>
            </a:r>
          </a:p>
          <a:p>
            <a:pPr marL="64008" indent="0" algn="r" rtl="1">
              <a:buNone/>
            </a:pPr>
            <a:r>
              <a:rPr lang="fa-IR" sz="1800" dirty="0" err="1">
                <a:cs typeface="B Nazanin" panose="00000400000000000000" pitchFamily="2" charset="-78"/>
              </a:rPr>
              <a:t>درمرحله</a:t>
            </a:r>
            <a:r>
              <a:rPr lang="fa-IR" sz="1800" dirty="0">
                <a:cs typeface="B Nazanin" panose="00000400000000000000" pitchFamily="2" charset="-78"/>
              </a:rPr>
              <a:t> دوم گروه دوم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تست و مابقی </a:t>
            </a:r>
            <a:r>
              <a:rPr lang="fa-IR" sz="1800" dirty="0" err="1">
                <a:cs typeface="B Nazanin" panose="00000400000000000000" pitchFamily="2" charset="-78"/>
              </a:rPr>
              <a:t>گروه‌ها</a:t>
            </a:r>
            <a:r>
              <a:rPr lang="fa-IR" sz="1800" dirty="0">
                <a:cs typeface="B Nazanin" panose="00000400000000000000" pitchFamily="2" charset="-78"/>
              </a:rPr>
              <a:t>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آموزش استفاده </a:t>
            </a:r>
            <a:r>
              <a:rPr lang="fa-IR" sz="1800" dirty="0" err="1">
                <a:cs typeface="B Nazanin" panose="00000400000000000000" pitchFamily="2" charset="-78"/>
              </a:rPr>
              <a:t>می‌شوند</a:t>
            </a:r>
            <a:r>
              <a:rPr lang="fa-IR" sz="1800" dirty="0">
                <a:cs typeface="B Nazanin" panose="00000400000000000000" pitchFamily="2" charset="-78"/>
              </a:rPr>
              <a:t> و به همین ترتیب، درنهایت گروه</a:t>
            </a:r>
            <a:r>
              <a:rPr lang="en-US" sz="1800" dirty="0">
                <a:cs typeface="B Nazanin" panose="00000400000000000000" pitchFamily="2" charset="-78"/>
              </a:rPr>
              <a:t>k</a:t>
            </a:r>
            <a:r>
              <a:rPr lang="fa-IR" sz="1800" dirty="0">
                <a:cs typeface="B Nazanin" panose="00000400000000000000" pitchFamily="2" charset="-78"/>
              </a:rPr>
              <a:t> ام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تست و مابقی </a:t>
            </a:r>
            <a:r>
              <a:rPr lang="fa-IR" sz="1800" dirty="0" err="1">
                <a:cs typeface="B Nazanin" panose="00000400000000000000" pitchFamily="2" charset="-78"/>
              </a:rPr>
              <a:t>گروه‌ها</a:t>
            </a:r>
            <a:r>
              <a:rPr lang="fa-IR" sz="1800" dirty="0">
                <a:cs typeface="B Nazanin" panose="00000400000000000000" pitchFamily="2" charset="-78"/>
              </a:rPr>
              <a:t> </a:t>
            </a:r>
            <a:r>
              <a:rPr lang="fa-IR" sz="1800" dirty="0" err="1">
                <a:cs typeface="B Nazanin" panose="00000400000000000000" pitchFamily="2" charset="-78"/>
              </a:rPr>
              <a:t>به‌عنوان</a:t>
            </a:r>
            <a:r>
              <a:rPr lang="fa-IR" sz="1800" dirty="0">
                <a:cs typeface="B Nazanin" panose="00000400000000000000" pitchFamily="2" charset="-78"/>
              </a:rPr>
              <a:t> </a:t>
            </a:r>
            <a:r>
              <a:rPr lang="fa-IR" sz="1800" dirty="0" err="1">
                <a:cs typeface="B Nazanin" panose="00000400000000000000" pitchFamily="2" charset="-78"/>
              </a:rPr>
              <a:t>داده‌های</a:t>
            </a:r>
            <a:r>
              <a:rPr lang="fa-IR" sz="1800" dirty="0">
                <a:cs typeface="B Nazanin" panose="00000400000000000000" pitchFamily="2" charset="-78"/>
              </a:rPr>
              <a:t> آموزش استفاده </a:t>
            </a:r>
            <a:r>
              <a:rPr lang="fa-IR" sz="1800" dirty="0" err="1">
                <a:cs typeface="B Nazanin" panose="00000400000000000000" pitchFamily="2" charset="-78"/>
              </a:rPr>
              <a:t>می‌شوند</a:t>
            </a:r>
            <a:r>
              <a:rPr lang="fa-IR" sz="1800" dirty="0">
                <a:cs typeface="B Nazanin" panose="00000400000000000000" pitchFamily="2" charset="-78"/>
              </a:rPr>
              <a:t>.</a:t>
            </a:r>
          </a:p>
          <a:p>
            <a:pPr marL="64008" indent="0" algn="r" rtl="1">
              <a:buNone/>
            </a:pPr>
            <a:r>
              <a:rPr lang="fa-IR" sz="1800" dirty="0" err="1">
                <a:cs typeface="B Nazanin" panose="00000400000000000000" pitchFamily="2" charset="-78"/>
              </a:rPr>
              <a:t>وبطور</a:t>
            </a:r>
            <a:r>
              <a:rPr lang="fa-IR" sz="1800" dirty="0">
                <a:cs typeface="B Nazanin" panose="00000400000000000000" pitchFamily="2" charset="-78"/>
              </a:rPr>
              <a:t> معمول نیز </a:t>
            </a:r>
            <a:r>
              <a:rPr lang="en-US" sz="1800" dirty="0">
                <a:cs typeface="B Nazanin" panose="00000400000000000000" pitchFamily="2" charset="-78"/>
              </a:rPr>
              <a:t>k=10</a:t>
            </a:r>
            <a:r>
              <a:rPr lang="fa-IR" sz="1800" dirty="0">
                <a:cs typeface="B Nazanin" panose="00000400000000000000" pitchFamily="2" charset="-78"/>
              </a:rPr>
              <a:t> یا </a:t>
            </a:r>
            <a:r>
              <a:rPr lang="en-US" sz="1800" dirty="0">
                <a:cs typeface="B Nazanin" panose="00000400000000000000" pitchFamily="2" charset="-78"/>
              </a:rPr>
              <a:t>k=5</a:t>
            </a:r>
            <a:r>
              <a:rPr lang="fa-IR" sz="1800" dirty="0">
                <a:cs typeface="B Nazanin" panose="00000400000000000000" pitchFamily="2" charset="-78"/>
              </a:rPr>
              <a:t> قرار </a:t>
            </a:r>
            <a:r>
              <a:rPr lang="fa-IR" sz="1800" dirty="0" err="1">
                <a:cs typeface="B Nazanin" panose="00000400000000000000" pitchFamily="2" charset="-78"/>
              </a:rPr>
              <a:t>می‌دهند</a:t>
            </a:r>
            <a:r>
              <a:rPr lang="fa-IR" sz="1800" dirty="0">
                <a:cs typeface="B Nazanin" panose="00000400000000000000" pitchFamily="2" charset="-78"/>
              </a:rPr>
              <a:t>.</a:t>
            </a:r>
            <a:endParaRPr lang="en-US" sz="1800" dirty="0">
              <a:cs typeface="B Nazanin" panose="00000400000000000000" pitchFamily="2" charset="-78"/>
            </a:endParaRPr>
          </a:p>
        </p:txBody>
      </p:sp>
      <p:sp>
        <p:nvSpPr>
          <p:cNvPr id="4" name="Footer Placeholder 3">
            <a:extLst>
              <a:ext uri="{FF2B5EF4-FFF2-40B4-BE49-F238E27FC236}">
                <a16:creationId xmlns:a16="http://schemas.microsoft.com/office/drawing/2014/main" id="{0C609CD2-1665-44A9-B89E-3757D04CE7FD}"/>
              </a:ext>
            </a:extLst>
          </p:cNvPr>
          <p:cNvSpPr>
            <a:spLocks noGrp="1"/>
          </p:cNvSpPr>
          <p:nvPr>
            <p:ph type="ftr" sz="quarter" idx="11"/>
          </p:nvPr>
        </p:nvSpPr>
        <p:spPr/>
        <p:txBody>
          <a:bodyPr/>
          <a:lstStyle/>
          <a:p>
            <a:r>
              <a:rPr lang="en-US"/>
              <a:t>https://data-elites.blog.ir/</a:t>
            </a:r>
            <a:endParaRPr lang="en-US" dirty="0"/>
          </a:p>
        </p:txBody>
      </p:sp>
      <p:sp>
        <p:nvSpPr>
          <p:cNvPr id="5" name="Slide Number Placeholder 4">
            <a:extLst>
              <a:ext uri="{FF2B5EF4-FFF2-40B4-BE49-F238E27FC236}">
                <a16:creationId xmlns:a16="http://schemas.microsoft.com/office/drawing/2014/main" id="{849590F6-BD22-4FEF-A205-9D7A86524478}"/>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35692970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2006/documentManagement/types"/>
    <ds:schemaRef ds:uri="http://schemas.openxmlformats.org/package/2006/metadata/core-properties"/>
    <ds:schemaRef ds:uri="http://purl.org/dc/dcmitype/"/>
    <ds:schemaRef ds:uri="http://purl.org/dc/elements/1.1/"/>
    <ds:schemaRef ds:uri="16c05727-aa75-4e4a-9b5f-8a80a1165891"/>
    <ds:schemaRef ds:uri="http://purl.org/dc/terms/"/>
    <ds:schemaRef ds:uri="71af3243-3dd4-4a8d-8c0d-dd76da1f02a5"/>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8910</TotalTime>
  <Words>2046</Words>
  <Application>Microsoft Office PowerPoint</Application>
  <PresentationFormat>On-screen Show (4:3)</PresentationFormat>
  <Paragraphs>158</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 Nazanin</vt:lpstr>
      <vt:lpstr>BbmhspLbctxnTshhcmCMR10</vt:lpstr>
      <vt:lpstr>Calibri</vt:lpstr>
      <vt:lpstr>Cambria Math</vt:lpstr>
      <vt:lpstr>Monospace</vt:lpstr>
      <vt:lpstr>Segoe UI</vt:lpstr>
      <vt:lpstr>Times New Roman</vt:lpstr>
      <vt:lpstr>Wingdings 2</vt:lpstr>
      <vt:lpstr>Verve</vt:lpstr>
      <vt:lpstr>Model Assessment and Selection</vt:lpstr>
      <vt:lpstr>مقدمه‌ای بر یادگیری آماری </vt:lpstr>
      <vt:lpstr>انواع یادگیری آماری</vt:lpstr>
      <vt:lpstr>داده ها و بخش‌بندی کردن آنها</vt:lpstr>
      <vt:lpstr>Validation set Approch</vt:lpstr>
      <vt:lpstr>Cross validation</vt:lpstr>
      <vt:lpstr>Leave one out cross validation</vt:lpstr>
      <vt:lpstr>Leave one out cross validation</vt:lpstr>
      <vt:lpstr>K Fold Cross Validation</vt:lpstr>
      <vt:lpstr>K Fold Cross Validation</vt:lpstr>
      <vt:lpstr>Cross Validation for Classification Problem Miss Rate</vt:lpstr>
      <vt:lpstr>Boot strapping</vt:lpstr>
      <vt:lpstr>Training and Test Errors</vt:lpstr>
      <vt:lpstr>Boot Stapping</vt:lpstr>
      <vt:lpstr>Criterions for Step3</vt:lpstr>
      <vt:lpstr>Evaluate Models</vt:lpstr>
      <vt:lpstr>روش مستقیم</vt:lpstr>
      <vt:lpstr>روش مستقیم</vt:lpstr>
      <vt:lpstr>روش مستقیم</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آمار و احتمال مقدماتی</dc:title>
  <dc:creator>Mehrab Atighi</dc:creator>
  <cp:lastModifiedBy>Mehrab Atighi</cp:lastModifiedBy>
  <cp:revision>22</cp:revision>
  <dcterms:created xsi:type="dcterms:W3CDTF">2021-05-22T19:22:28Z</dcterms:created>
  <dcterms:modified xsi:type="dcterms:W3CDTF">2024-12-12T12:43:09Z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