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D79E-6C3F-51E1-C455-FB89E1701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0EF57-0753-FCFB-A3BA-6C36E11C6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1F73E-4FC7-92B6-CE17-F397DB832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D7F2-0D3E-4169-A7F5-AD5E10637402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088D4-19AC-843F-6466-84CB4740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B6485-9370-36EB-268B-BCC37A38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DE3F-C336-482E-BC0C-0E7022A4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1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7E36-4709-8475-A064-B099057D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04231-2E74-7DF7-8BFA-EAD994BF0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DAE4C-AB01-1071-017D-130AA14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D7F2-0D3E-4169-A7F5-AD5E10637402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FD567-75C1-7C39-F0FD-EA286CC7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93A5B-E66C-57FB-8933-A28F261C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DE3F-C336-482E-BC0C-0E7022A4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8D54A-54A7-EC75-A504-E384A591C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DB5AA-0070-C79B-776A-1AB53EC6C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4744B-A786-CB9D-6818-BA04EE26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D7F2-0D3E-4169-A7F5-AD5E10637402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20E7B-3C65-102E-7FAF-6811F5D6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CF06-5117-AAA6-645E-84E513CF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DE3F-C336-482E-BC0C-0E7022A4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7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D8BC-2A67-F3D1-D173-D7CF8D5D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82410-945F-CF9B-F381-0E48FCBE3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46E1A-DD50-9030-AE2D-8C08012D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D7F2-0D3E-4169-A7F5-AD5E10637402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8C5BF-8F11-18F7-22EF-F5A7AC66A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3CD71-6060-FB68-CA87-CFDB2AD9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DE3F-C336-482E-BC0C-0E7022A4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1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FB38-6371-9C78-0CD2-61CB62E6D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0113B-1B33-3067-9200-B1300169B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02BED-26C6-8873-B236-02E0EF43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D7F2-0D3E-4169-A7F5-AD5E10637402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B7665-2062-A2A0-3250-0AB0B803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F467E-CD17-E2D7-26D3-2224EF05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DE3F-C336-482E-BC0C-0E7022A4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9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0550-9765-AD1F-BA39-D91F9777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D1ABD-09AD-484E-4630-DC163388C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8C804-6C4B-6FB2-1AE7-ECED515F6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A2CA3-16BA-BB5A-FE0C-06E606F2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D7F2-0D3E-4169-A7F5-AD5E10637402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D7638-4904-D135-BF62-B08F82EC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D0356-3A7A-0E1C-F2AC-165C56CA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DE3F-C336-482E-BC0C-0E7022A4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F416-2605-F7E6-7D3D-DDD05EF2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865A0-3615-3391-4E2A-CD232245C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9B61D-0314-9032-94D1-ACC45697C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EAD3C-6369-DB10-7C76-5DDD61F18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CD7CE-72F1-8D00-5436-4C19EBFA7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0C8D2-ACA2-2CB1-9B36-08135919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D7F2-0D3E-4169-A7F5-AD5E10637402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F728C8-E97A-B1A7-B0C4-CBB3B944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60D8B-A3E4-8F0E-1047-1D84B42F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DE3F-C336-482E-BC0C-0E7022A4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6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33D6-339E-E11F-EB43-98C0187AD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C9DA6-53CD-7164-1102-F37D8264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D7F2-0D3E-4169-A7F5-AD5E10637402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31800-226D-1C00-51C4-11753196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476AE-FBDC-CBB3-9E84-9112830C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DE3F-C336-482E-BC0C-0E7022A4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0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5A9D8-0509-D059-9FE6-254061A4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D7F2-0D3E-4169-A7F5-AD5E10637402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A914E-C670-0090-DCA8-3606E720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42C3F-5E37-A513-BC09-B157B1DB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DE3F-C336-482E-BC0C-0E7022A4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8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2068-91AD-684D-28B5-C68B1A51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AF347-A149-6465-2D4D-23AEBE270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62A96-03F7-EB70-7FBF-31BD9ACD2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F3158-3AE4-8071-661E-EFC46294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D7F2-0D3E-4169-A7F5-AD5E10637402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25674-088A-1309-46C6-7011C07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CE6FE-1525-2B9C-91CA-DD95662D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DE3F-C336-482E-BC0C-0E7022A4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3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4D87-B8E8-B95E-C578-E6D1DA7C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779F99-C3A3-AC63-AF74-E1D369D01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AF719-FAE4-2974-B9A3-4FF684AD2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0F3F4-4EF9-1F6B-E350-EDA556E7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D7F2-0D3E-4169-A7F5-AD5E10637402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787EB-E0BA-DCAF-8423-0AE30911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11C2B-F2D6-6C11-0F35-02322E7B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DE3F-C336-482E-BC0C-0E7022A4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2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EF0E3-EC23-266E-6CA7-D5E6C909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6F518-E68C-B06B-47D8-50CFF63D3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3CE51-0456-08EC-C12B-59B68CA37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1D7F2-0D3E-4169-A7F5-AD5E10637402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C4F06-7771-9610-C43F-24AFE41B6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40522-9E91-2C75-1AA0-CDAF6C6EC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BDE3F-C336-482E-BC0C-0E7022A4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7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D1DD-52B3-A1AD-7326-55B7ADA4D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https://keras.io/examples/rl/deep_q_network_breakout/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EAAD0-D2CE-C9A5-E00B-0CFAAD61A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3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ED66-F569-99AC-3E34-941D81A0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https://github.com/sailordiary/LipNet-PyTorch?tab=readme-ov-file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00533-3150-0B4F-6010-608D244D5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6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https://keras.io/examples/rl/deep_q_network_breakout/</vt:lpstr>
      <vt:lpstr>https://github.com/sailordiary/LipNet-PyTorch?tab=readme-ov-file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</dc:creator>
  <cp:lastModifiedBy>Leno</cp:lastModifiedBy>
  <cp:revision>1</cp:revision>
  <dcterms:created xsi:type="dcterms:W3CDTF">2024-08-10T12:40:29Z</dcterms:created>
  <dcterms:modified xsi:type="dcterms:W3CDTF">2024-08-10T12:43:12Z</dcterms:modified>
</cp:coreProperties>
</file>