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57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50EFC-25A7-4C09-950A-2CB2E68105EC}" type="doc">
      <dgm:prSet loTypeId="urn:microsoft.com/office/officeart/2005/8/layout/orgChart1" loCatId="hierarchy" qsTypeId="urn:microsoft.com/office/officeart/2005/8/quickstyle/3d4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5E1C1D7-102B-409C-99FB-3DCBF8D8958D}">
      <dgm:prSet phldrT="[Text]"/>
      <dgm:spPr/>
      <dgm:t>
        <a:bodyPr/>
        <a:lstStyle/>
        <a:p>
          <a:r>
            <a:rPr lang="en-US" b="1" dirty="0"/>
            <a:t>Common Challenges</a:t>
          </a:r>
          <a:endParaRPr lang="en-US" dirty="0"/>
        </a:p>
      </dgm:t>
    </dgm:pt>
    <dgm:pt modelId="{948D71D4-9BA9-4769-9796-A4B9CAE21B87}" type="parTrans" cxnId="{74AD2451-5AF0-4475-9AE1-7CDBD75580AF}">
      <dgm:prSet/>
      <dgm:spPr/>
      <dgm:t>
        <a:bodyPr/>
        <a:lstStyle/>
        <a:p>
          <a:endParaRPr lang="en-US"/>
        </a:p>
      </dgm:t>
    </dgm:pt>
    <dgm:pt modelId="{B5C99134-1E20-4F4D-AADC-BB19BD78F2FE}" type="sibTrans" cxnId="{74AD2451-5AF0-4475-9AE1-7CDBD75580AF}">
      <dgm:prSet/>
      <dgm:spPr/>
      <dgm:t>
        <a:bodyPr/>
        <a:lstStyle/>
        <a:p>
          <a:endParaRPr lang="en-US"/>
        </a:p>
      </dgm:t>
    </dgm:pt>
    <dgm:pt modelId="{46B4D73D-9C6C-4D63-87C3-730013219E06}">
      <dgm:prSet phldrT="[Text]"/>
      <dgm:spPr/>
      <dgm:t>
        <a:bodyPr/>
        <a:lstStyle/>
        <a:p>
          <a:r>
            <a:rPr lang="en-US" b="1" dirty="0"/>
            <a:t>Quality of Education</a:t>
          </a:r>
          <a:endParaRPr lang="en-US" dirty="0"/>
        </a:p>
      </dgm:t>
    </dgm:pt>
    <dgm:pt modelId="{EE8A5561-88D6-4D3E-8F14-F01CEBBDD392}" type="parTrans" cxnId="{41F075A2-14C7-4D06-9514-406D943F7679}">
      <dgm:prSet/>
      <dgm:spPr/>
      <dgm:t>
        <a:bodyPr/>
        <a:lstStyle/>
        <a:p>
          <a:endParaRPr lang="en-US"/>
        </a:p>
      </dgm:t>
    </dgm:pt>
    <dgm:pt modelId="{E7E4AC12-BE2F-4CDD-82EC-34D0D970A235}" type="sibTrans" cxnId="{41F075A2-14C7-4D06-9514-406D943F7679}">
      <dgm:prSet/>
      <dgm:spPr/>
      <dgm:t>
        <a:bodyPr/>
        <a:lstStyle/>
        <a:p>
          <a:endParaRPr lang="en-US"/>
        </a:p>
      </dgm:t>
    </dgm:pt>
    <dgm:pt modelId="{CE30F009-4022-4753-A8A2-F1FCB55CB3EF}">
      <dgm:prSet phldrT="[Text]"/>
      <dgm:spPr/>
      <dgm:t>
        <a:bodyPr/>
        <a:lstStyle/>
        <a:p>
          <a:r>
            <a:rPr lang="en-US" b="1" dirty="0"/>
            <a:t>Infrastructure</a:t>
          </a:r>
          <a:endParaRPr lang="en-US" dirty="0"/>
        </a:p>
      </dgm:t>
    </dgm:pt>
    <dgm:pt modelId="{5DE74B72-1D1A-4798-915D-8A7733B25B2A}" type="parTrans" cxnId="{1E1197DA-59A2-4135-A358-E4714A582D2F}">
      <dgm:prSet/>
      <dgm:spPr/>
      <dgm:t>
        <a:bodyPr/>
        <a:lstStyle/>
        <a:p>
          <a:endParaRPr lang="en-US"/>
        </a:p>
      </dgm:t>
    </dgm:pt>
    <dgm:pt modelId="{710E5C1A-1ECE-4142-BDFD-E2B0944C3581}" type="sibTrans" cxnId="{1E1197DA-59A2-4135-A358-E4714A582D2F}">
      <dgm:prSet/>
      <dgm:spPr/>
      <dgm:t>
        <a:bodyPr/>
        <a:lstStyle/>
        <a:p>
          <a:endParaRPr lang="en-US"/>
        </a:p>
      </dgm:t>
    </dgm:pt>
    <dgm:pt modelId="{392C867A-ADB4-4629-B7DD-8163BA916A94}">
      <dgm:prSet phldrT="[Text]"/>
      <dgm:spPr/>
      <dgm:t>
        <a:bodyPr/>
        <a:lstStyle/>
        <a:p>
          <a:r>
            <a:rPr lang="en-US" b="1" dirty="0"/>
            <a:t>Faculty Shortage</a:t>
          </a:r>
          <a:endParaRPr lang="en-US" dirty="0"/>
        </a:p>
      </dgm:t>
    </dgm:pt>
    <dgm:pt modelId="{8CD1904D-9627-4295-A68C-DDA7F8C348A8}" type="parTrans" cxnId="{A0F1D000-0E1A-4701-B416-4C37259491ED}">
      <dgm:prSet/>
      <dgm:spPr/>
      <dgm:t>
        <a:bodyPr/>
        <a:lstStyle/>
        <a:p>
          <a:endParaRPr lang="en-US"/>
        </a:p>
      </dgm:t>
    </dgm:pt>
    <dgm:pt modelId="{8D1F4D34-17BD-49F3-A5EF-E592CBD01CBD}" type="sibTrans" cxnId="{A0F1D000-0E1A-4701-B416-4C37259491ED}">
      <dgm:prSet/>
      <dgm:spPr/>
      <dgm:t>
        <a:bodyPr/>
        <a:lstStyle/>
        <a:p>
          <a:endParaRPr lang="en-US"/>
        </a:p>
      </dgm:t>
    </dgm:pt>
    <dgm:pt modelId="{0118E8A0-68D2-402F-8F4C-99C5E68C3773}">
      <dgm:prSet/>
      <dgm:spPr/>
      <dgm:t>
        <a:bodyPr/>
        <a:lstStyle/>
        <a:p>
          <a:r>
            <a:rPr lang="en-US" b="1" dirty="0"/>
            <a:t>Funding</a:t>
          </a:r>
          <a:r>
            <a:rPr lang="en-US" dirty="0"/>
            <a:t> </a:t>
          </a:r>
        </a:p>
      </dgm:t>
    </dgm:pt>
    <dgm:pt modelId="{1C9108FA-B47F-40D9-8B19-15813C44D0CC}" type="parTrans" cxnId="{09835F1D-D6F9-47FA-9266-E9A600BE3C48}">
      <dgm:prSet/>
      <dgm:spPr/>
      <dgm:t>
        <a:bodyPr/>
        <a:lstStyle/>
        <a:p>
          <a:endParaRPr lang="en-US"/>
        </a:p>
      </dgm:t>
    </dgm:pt>
    <dgm:pt modelId="{1BF08C0D-871F-43A3-8286-B7892C1E42CF}" type="sibTrans" cxnId="{09835F1D-D6F9-47FA-9266-E9A600BE3C48}">
      <dgm:prSet/>
      <dgm:spPr/>
      <dgm:t>
        <a:bodyPr/>
        <a:lstStyle/>
        <a:p>
          <a:endParaRPr lang="en-US"/>
        </a:p>
      </dgm:t>
    </dgm:pt>
    <dgm:pt modelId="{BC750577-D464-4A77-A1E5-6EDD0A50B1F4}" type="pres">
      <dgm:prSet presAssocID="{57E50EFC-25A7-4C09-950A-2CB2E68105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A8A0CBC-A1F0-4214-A644-7483DECABFF3}" type="pres">
      <dgm:prSet presAssocID="{35E1C1D7-102B-409C-99FB-3DCBF8D8958D}" presName="hierRoot1" presStyleCnt="0">
        <dgm:presLayoutVars>
          <dgm:hierBranch val="init"/>
        </dgm:presLayoutVars>
      </dgm:prSet>
      <dgm:spPr/>
    </dgm:pt>
    <dgm:pt modelId="{51103C98-9DC5-416D-BE9B-9AACF02939C4}" type="pres">
      <dgm:prSet presAssocID="{35E1C1D7-102B-409C-99FB-3DCBF8D8958D}" presName="rootComposite1" presStyleCnt="0"/>
      <dgm:spPr/>
    </dgm:pt>
    <dgm:pt modelId="{D6C5304F-5726-4F26-A8EE-417CF9EC083D}" type="pres">
      <dgm:prSet presAssocID="{35E1C1D7-102B-409C-99FB-3DCBF8D8958D}" presName="rootText1" presStyleLbl="node0" presStyleIdx="0" presStyleCnt="1" custLinFactNeighborY="3142">
        <dgm:presLayoutVars>
          <dgm:chPref val="3"/>
        </dgm:presLayoutVars>
      </dgm:prSet>
      <dgm:spPr/>
    </dgm:pt>
    <dgm:pt modelId="{029F7C88-8B00-4FB3-8117-24D3F487ADFA}" type="pres">
      <dgm:prSet presAssocID="{35E1C1D7-102B-409C-99FB-3DCBF8D8958D}" presName="rootConnector1" presStyleLbl="node1" presStyleIdx="0" presStyleCnt="0"/>
      <dgm:spPr/>
    </dgm:pt>
    <dgm:pt modelId="{C50B3199-CD69-45A4-B6A7-7A82895CA525}" type="pres">
      <dgm:prSet presAssocID="{35E1C1D7-102B-409C-99FB-3DCBF8D8958D}" presName="hierChild2" presStyleCnt="0"/>
      <dgm:spPr/>
    </dgm:pt>
    <dgm:pt modelId="{71EBFE21-789F-4489-9935-949280191A67}" type="pres">
      <dgm:prSet presAssocID="{EE8A5561-88D6-4D3E-8F14-F01CEBBDD392}" presName="Name37" presStyleLbl="parChTrans1D2" presStyleIdx="0" presStyleCnt="4"/>
      <dgm:spPr/>
    </dgm:pt>
    <dgm:pt modelId="{5453CC31-59EB-4CFB-80EE-0EE0E16C0741}" type="pres">
      <dgm:prSet presAssocID="{46B4D73D-9C6C-4D63-87C3-730013219E06}" presName="hierRoot2" presStyleCnt="0">
        <dgm:presLayoutVars>
          <dgm:hierBranch val="init"/>
        </dgm:presLayoutVars>
      </dgm:prSet>
      <dgm:spPr/>
    </dgm:pt>
    <dgm:pt modelId="{EA45E84D-389C-4BCF-A11B-A99C2355F0AD}" type="pres">
      <dgm:prSet presAssocID="{46B4D73D-9C6C-4D63-87C3-730013219E06}" presName="rootComposite" presStyleCnt="0"/>
      <dgm:spPr/>
    </dgm:pt>
    <dgm:pt modelId="{25272D6E-7C0A-4D7F-B3F3-4099719FD98A}" type="pres">
      <dgm:prSet presAssocID="{46B4D73D-9C6C-4D63-87C3-730013219E06}" presName="rootText" presStyleLbl="node2" presStyleIdx="0" presStyleCnt="4">
        <dgm:presLayoutVars>
          <dgm:chPref val="3"/>
        </dgm:presLayoutVars>
      </dgm:prSet>
      <dgm:spPr/>
    </dgm:pt>
    <dgm:pt modelId="{64F42041-8356-419C-BC3D-140CC7FFF24F}" type="pres">
      <dgm:prSet presAssocID="{46B4D73D-9C6C-4D63-87C3-730013219E06}" presName="rootConnector" presStyleLbl="node2" presStyleIdx="0" presStyleCnt="4"/>
      <dgm:spPr/>
    </dgm:pt>
    <dgm:pt modelId="{60D1DBAB-F708-4B72-AF08-1B09A6F027F9}" type="pres">
      <dgm:prSet presAssocID="{46B4D73D-9C6C-4D63-87C3-730013219E06}" presName="hierChild4" presStyleCnt="0"/>
      <dgm:spPr/>
    </dgm:pt>
    <dgm:pt modelId="{10D62739-B601-494B-8F24-1B66FA2BEF5B}" type="pres">
      <dgm:prSet presAssocID="{46B4D73D-9C6C-4D63-87C3-730013219E06}" presName="hierChild5" presStyleCnt="0"/>
      <dgm:spPr/>
    </dgm:pt>
    <dgm:pt modelId="{4B1FCCD5-4B92-484A-8BCB-D44DCF3B15FD}" type="pres">
      <dgm:prSet presAssocID="{1C9108FA-B47F-40D9-8B19-15813C44D0CC}" presName="Name37" presStyleLbl="parChTrans1D2" presStyleIdx="1" presStyleCnt="4"/>
      <dgm:spPr/>
    </dgm:pt>
    <dgm:pt modelId="{1F6C7B1E-5D83-4C75-8C0F-DA7C8817E023}" type="pres">
      <dgm:prSet presAssocID="{0118E8A0-68D2-402F-8F4C-99C5E68C3773}" presName="hierRoot2" presStyleCnt="0">
        <dgm:presLayoutVars>
          <dgm:hierBranch val="init"/>
        </dgm:presLayoutVars>
      </dgm:prSet>
      <dgm:spPr/>
    </dgm:pt>
    <dgm:pt modelId="{7C6BC82C-B0E5-4B90-AF88-BE465A07E978}" type="pres">
      <dgm:prSet presAssocID="{0118E8A0-68D2-402F-8F4C-99C5E68C3773}" presName="rootComposite" presStyleCnt="0"/>
      <dgm:spPr/>
    </dgm:pt>
    <dgm:pt modelId="{5CA8613F-7586-4B42-BD57-EA8E177A6CD0}" type="pres">
      <dgm:prSet presAssocID="{0118E8A0-68D2-402F-8F4C-99C5E68C3773}" presName="rootText" presStyleLbl="node2" presStyleIdx="1" presStyleCnt="4">
        <dgm:presLayoutVars>
          <dgm:chPref val="3"/>
        </dgm:presLayoutVars>
      </dgm:prSet>
      <dgm:spPr/>
    </dgm:pt>
    <dgm:pt modelId="{7C0F559C-4AD8-45E1-BCE9-89C05CE6F411}" type="pres">
      <dgm:prSet presAssocID="{0118E8A0-68D2-402F-8F4C-99C5E68C3773}" presName="rootConnector" presStyleLbl="node2" presStyleIdx="1" presStyleCnt="4"/>
      <dgm:spPr/>
    </dgm:pt>
    <dgm:pt modelId="{0BDBFBA6-4763-4E13-BD0C-88D295F24ADC}" type="pres">
      <dgm:prSet presAssocID="{0118E8A0-68D2-402F-8F4C-99C5E68C3773}" presName="hierChild4" presStyleCnt="0"/>
      <dgm:spPr/>
    </dgm:pt>
    <dgm:pt modelId="{2209BC7A-DEE0-4634-AC13-70BB1CE35E8D}" type="pres">
      <dgm:prSet presAssocID="{0118E8A0-68D2-402F-8F4C-99C5E68C3773}" presName="hierChild5" presStyleCnt="0"/>
      <dgm:spPr/>
    </dgm:pt>
    <dgm:pt modelId="{98AEAD8D-263F-427C-AB96-1702C4A6FDC7}" type="pres">
      <dgm:prSet presAssocID="{5DE74B72-1D1A-4798-915D-8A7733B25B2A}" presName="Name37" presStyleLbl="parChTrans1D2" presStyleIdx="2" presStyleCnt="4"/>
      <dgm:spPr/>
    </dgm:pt>
    <dgm:pt modelId="{14F953A5-B6DB-4733-9B35-01B049B44781}" type="pres">
      <dgm:prSet presAssocID="{CE30F009-4022-4753-A8A2-F1FCB55CB3EF}" presName="hierRoot2" presStyleCnt="0">
        <dgm:presLayoutVars>
          <dgm:hierBranch val="init"/>
        </dgm:presLayoutVars>
      </dgm:prSet>
      <dgm:spPr/>
    </dgm:pt>
    <dgm:pt modelId="{A85627DF-8947-4161-BF6F-BB1DBAA01114}" type="pres">
      <dgm:prSet presAssocID="{CE30F009-4022-4753-A8A2-F1FCB55CB3EF}" presName="rootComposite" presStyleCnt="0"/>
      <dgm:spPr/>
    </dgm:pt>
    <dgm:pt modelId="{C13987EF-213E-43A6-83B5-D4E4A730DB12}" type="pres">
      <dgm:prSet presAssocID="{CE30F009-4022-4753-A8A2-F1FCB55CB3EF}" presName="rootText" presStyleLbl="node2" presStyleIdx="2" presStyleCnt="4" custLinFactNeighborX="-791" custLinFactNeighborY="-10275">
        <dgm:presLayoutVars>
          <dgm:chPref val="3"/>
        </dgm:presLayoutVars>
      </dgm:prSet>
      <dgm:spPr/>
    </dgm:pt>
    <dgm:pt modelId="{E54D831A-DFC6-445D-9143-73D18B77B597}" type="pres">
      <dgm:prSet presAssocID="{CE30F009-4022-4753-A8A2-F1FCB55CB3EF}" presName="rootConnector" presStyleLbl="node2" presStyleIdx="2" presStyleCnt="4"/>
      <dgm:spPr/>
    </dgm:pt>
    <dgm:pt modelId="{DF088CCC-A592-443B-940B-7C5D8AFEB64C}" type="pres">
      <dgm:prSet presAssocID="{CE30F009-4022-4753-A8A2-F1FCB55CB3EF}" presName="hierChild4" presStyleCnt="0"/>
      <dgm:spPr/>
    </dgm:pt>
    <dgm:pt modelId="{6308139D-1329-47E1-BA66-C385D93477E7}" type="pres">
      <dgm:prSet presAssocID="{CE30F009-4022-4753-A8A2-F1FCB55CB3EF}" presName="hierChild5" presStyleCnt="0"/>
      <dgm:spPr/>
    </dgm:pt>
    <dgm:pt modelId="{281DF183-3B4B-4680-84D0-688B5DBF6C00}" type="pres">
      <dgm:prSet presAssocID="{8CD1904D-9627-4295-A68C-DDA7F8C348A8}" presName="Name37" presStyleLbl="parChTrans1D2" presStyleIdx="3" presStyleCnt="4"/>
      <dgm:spPr/>
    </dgm:pt>
    <dgm:pt modelId="{270AED91-3D16-4C6F-81F2-BFAB2A259A4F}" type="pres">
      <dgm:prSet presAssocID="{392C867A-ADB4-4629-B7DD-8163BA916A94}" presName="hierRoot2" presStyleCnt="0">
        <dgm:presLayoutVars>
          <dgm:hierBranch val="init"/>
        </dgm:presLayoutVars>
      </dgm:prSet>
      <dgm:spPr/>
    </dgm:pt>
    <dgm:pt modelId="{F8368D79-E50C-4743-839F-6A6A5A41E8D8}" type="pres">
      <dgm:prSet presAssocID="{392C867A-ADB4-4629-B7DD-8163BA916A94}" presName="rootComposite" presStyleCnt="0"/>
      <dgm:spPr/>
    </dgm:pt>
    <dgm:pt modelId="{CD856BFC-B074-4F1F-8DE7-DEBE0B886514}" type="pres">
      <dgm:prSet presAssocID="{392C867A-ADB4-4629-B7DD-8163BA916A94}" presName="rootText" presStyleLbl="node2" presStyleIdx="3" presStyleCnt="4">
        <dgm:presLayoutVars>
          <dgm:chPref val="3"/>
        </dgm:presLayoutVars>
      </dgm:prSet>
      <dgm:spPr/>
    </dgm:pt>
    <dgm:pt modelId="{FA686ED1-5DF2-4A87-A58B-FE03D652DA78}" type="pres">
      <dgm:prSet presAssocID="{392C867A-ADB4-4629-B7DD-8163BA916A94}" presName="rootConnector" presStyleLbl="node2" presStyleIdx="3" presStyleCnt="4"/>
      <dgm:spPr/>
    </dgm:pt>
    <dgm:pt modelId="{21D973C3-3823-443D-A100-B35C78C9B74C}" type="pres">
      <dgm:prSet presAssocID="{392C867A-ADB4-4629-B7DD-8163BA916A94}" presName="hierChild4" presStyleCnt="0"/>
      <dgm:spPr/>
    </dgm:pt>
    <dgm:pt modelId="{014B72F8-2C39-41AA-8176-B6877F85C74D}" type="pres">
      <dgm:prSet presAssocID="{392C867A-ADB4-4629-B7DD-8163BA916A94}" presName="hierChild5" presStyleCnt="0"/>
      <dgm:spPr/>
    </dgm:pt>
    <dgm:pt modelId="{CA5B19FB-D3C3-40A3-88E6-3DF9B260D26D}" type="pres">
      <dgm:prSet presAssocID="{35E1C1D7-102B-409C-99FB-3DCBF8D8958D}" presName="hierChild3" presStyleCnt="0"/>
      <dgm:spPr/>
    </dgm:pt>
  </dgm:ptLst>
  <dgm:cxnLst>
    <dgm:cxn modelId="{A0F1D000-0E1A-4701-B416-4C37259491ED}" srcId="{35E1C1D7-102B-409C-99FB-3DCBF8D8958D}" destId="{392C867A-ADB4-4629-B7DD-8163BA916A94}" srcOrd="3" destOrd="0" parTransId="{8CD1904D-9627-4295-A68C-DDA7F8C348A8}" sibTransId="{8D1F4D34-17BD-49F3-A5EF-E592CBD01CBD}"/>
    <dgm:cxn modelId="{B37FC60B-EA64-4F5B-A535-CFB8EC187F0B}" type="presOf" srcId="{35E1C1D7-102B-409C-99FB-3DCBF8D8958D}" destId="{029F7C88-8B00-4FB3-8117-24D3F487ADFA}" srcOrd="1" destOrd="0" presId="urn:microsoft.com/office/officeart/2005/8/layout/orgChart1"/>
    <dgm:cxn modelId="{09835F1D-D6F9-47FA-9266-E9A600BE3C48}" srcId="{35E1C1D7-102B-409C-99FB-3DCBF8D8958D}" destId="{0118E8A0-68D2-402F-8F4C-99C5E68C3773}" srcOrd="1" destOrd="0" parTransId="{1C9108FA-B47F-40D9-8B19-15813C44D0CC}" sibTransId="{1BF08C0D-871F-43A3-8286-B7892C1E42CF}"/>
    <dgm:cxn modelId="{B950102A-E892-4CB8-B04D-26F878837731}" type="presOf" srcId="{CE30F009-4022-4753-A8A2-F1FCB55CB3EF}" destId="{C13987EF-213E-43A6-83B5-D4E4A730DB12}" srcOrd="0" destOrd="0" presId="urn:microsoft.com/office/officeart/2005/8/layout/orgChart1"/>
    <dgm:cxn modelId="{420A6F2A-B903-42F9-BE2F-0C40E5A49CE3}" type="presOf" srcId="{392C867A-ADB4-4629-B7DD-8163BA916A94}" destId="{CD856BFC-B074-4F1F-8DE7-DEBE0B886514}" srcOrd="0" destOrd="0" presId="urn:microsoft.com/office/officeart/2005/8/layout/orgChart1"/>
    <dgm:cxn modelId="{8E629F30-8691-400F-8669-D65421C3D7D7}" type="presOf" srcId="{392C867A-ADB4-4629-B7DD-8163BA916A94}" destId="{FA686ED1-5DF2-4A87-A58B-FE03D652DA78}" srcOrd="1" destOrd="0" presId="urn:microsoft.com/office/officeart/2005/8/layout/orgChart1"/>
    <dgm:cxn modelId="{761A2F5D-939F-4298-8579-204772A35F22}" type="presOf" srcId="{46B4D73D-9C6C-4D63-87C3-730013219E06}" destId="{25272D6E-7C0A-4D7F-B3F3-4099719FD98A}" srcOrd="0" destOrd="0" presId="urn:microsoft.com/office/officeart/2005/8/layout/orgChart1"/>
    <dgm:cxn modelId="{C6837146-DB82-4E16-82E1-4981FF5D57B3}" type="presOf" srcId="{EE8A5561-88D6-4D3E-8F14-F01CEBBDD392}" destId="{71EBFE21-789F-4489-9935-949280191A67}" srcOrd="0" destOrd="0" presId="urn:microsoft.com/office/officeart/2005/8/layout/orgChart1"/>
    <dgm:cxn modelId="{54B2D84A-6F5F-4028-A28E-B885E6C85C45}" type="presOf" srcId="{46B4D73D-9C6C-4D63-87C3-730013219E06}" destId="{64F42041-8356-419C-BC3D-140CC7FFF24F}" srcOrd="1" destOrd="0" presId="urn:microsoft.com/office/officeart/2005/8/layout/orgChart1"/>
    <dgm:cxn modelId="{74AD2451-5AF0-4475-9AE1-7CDBD75580AF}" srcId="{57E50EFC-25A7-4C09-950A-2CB2E68105EC}" destId="{35E1C1D7-102B-409C-99FB-3DCBF8D8958D}" srcOrd="0" destOrd="0" parTransId="{948D71D4-9BA9-4769-9796-A4B9CAE21B87}" sibTransId="{B5C99134-1E20-4F4D-AADC-BB19BD78F2FE}"/>
    <dgm:cxn modelId="{1E741275-4DD2-4EE6-9EF2-53459F34D119}" type="presOf" srcId="{8CD1904D-9627-4295-A68C-DDA7F8C348A8}" destId="{281DF183-3B4B-4680-84D0-688B5DBF6C00}" srcOrd="0" destOrd="0" presId="urn:microsoft.com/office/officeart/2005/8/layout/orgChart1"/>
    <dgm:cxn modelId="{0D69D075-AD71-4D35-B05F-4D5D82DA332D}" type="presOf" srcId="{57E50EFC-25A7-4C09-950A-2CB2E68105EC}" destId="{BC750577-D464-4A77-A1E5-6EDD0A50B1F4}" srcOrd="0" destOrd="0" presId="urn:microsoft.com/office/officeart/2005/8/layout/orgChart1"/>
    <dgm:cxn modelId="{0815DE78-54C1-425D-A2E4-C4641F88BF94}" type="presOf" srcId="{0118E8A0-68D2-402F-8F4C-99C5E68C3773}" destId="{5CA8613F-7586-4B42-BD57-EA8E177A6CD0}" srcOrd="0" destOrd="0" presId="urn:microsoft.com/office/officeart/2005/8/layout/orgChart1"/>
    <dgm:cxn modelId="{E185FC79-A13A-4E5B-B303-F14E0CCA572E}" type="presOf" srcId="{CE30F009-4022-4753-A8A2-F1FCB55CB3EF}" destId="{E54D831A-DFC6-445D-9143-73D18B77B597}" srcOrd="1" destOrd="0" presId="urn:microsoft.com/office/officeart/2005/8/layout/orgChart1"/>
    <dgm:cxn modelId="{5C9C488C-A669-4D33-A7D6-EA878227242D}" type="presOf" srcId="{0118E8A0-68D2-402F-8F4C-99C5E68C3773}" destId="{7C0F559C-4AD8-45E1-BCE9-89C05CE6F411}" srcOrd="1" destOrd="0" presId="urn:microsoft.com/office/officeart/2005/8/layout/orgChart1"/>
    <dgm:cxn modelId="{41F075A2-14C7-4D06-9514-406D943F7679}" srcId="{35E1C1D7-102B-409C-99FB-3DCBF8D8958D}" destId="{46B4D73D-9C6C-4D63-87C3-730013219E06}" srcOrd="0" destOrd="0" parTransId="{EE8A5561-88D6-4D3E-8F14-F01CEBBDD392}" sibTransId="{E7E4AC12-BE2F-4CDD-82EC-34D0D970A235}"/>
    <dgm:cxn modelId="{90A88EA5-B82F-4E3D-B501-9350E11978DA}" type="presOf" srcId="{35E1C1D7-102B-409C-99FB-3DCBF8D8958D}" destId="{D6C5304F-5726-4F26-A8EE-417CF9EC083D}" srcOrd="0" destOrd="0" presId="urn:microsoft.com/office/officeart/2005/8/layout/orgChart1"/>
    <dgm:cxn modelId="{ADF495AC-0C83-45C6-9C28-A43CC902C1BA}" type="presOf" srcId="{1C9108FA-B47F-40D9-8B19-15813C44D0CC}" destId="{4B1FCCD5-4B92-484A-8BCB-D44DCF3B15FD}" srcOrd="0" destOrd="0" presId="urn:microsoft.com/office/officeart/2005/8/layout/orgChart1"/>
    <dgm:cxn modelId="{510BD8BC-F36F-4DCC-9FE9-79FB556D7D4B}" type="presOf" srcId="{5DE74B72-1D1A-4798-915D-8A7733B25B2A}" destId="{98AEAD8D-263F-427C-AB96-1702C4A6FDC7}" srcOrd="0" destOrd="0" presId="urn:microsoft.com/office/officeart/2005/8/layout/orgChart1"/>
    <dgm:cxn modelId="{1E1197DA-59A2-4135-A358-E4714A582D2F}" srcId="{35E1C1D7-102B-409C-99FB-3DCBF8D8958D}" destId="{CE30F009-4022-4753-A8A2-F1FCB55CB3EF}" srcOrd="2" destOrd="0" parTransId="{5DE74B72-1D1A-4798-915D-8A7733B25B2A}" sibTransId="{710E5C1A-1ECE-4142-BDFD-E2B0944C3581}"/>
    <dgm:cxn modelId="{1DCE6FE2-0059-49E3-B169-C627055F293C}" type="presParOf" srcId="{BC750577-D464-4A77-A1E5-6EDD0A50B1F4}" destId="{2A8A0CBC-A1F0-4214-A644-7483DECABFF3}" srcOrd="0" destOrd="0" presId="urn:microsoft.com/office/officeart/2005/8/layout/orgChart1"/>
    <dgm:cxn modelId="{B5723F53-F661-425E-A6F1-FC8D93BBBFAC}" type="presParOf" srcId="{2A8A0CBC-A1F0-4214-A644-7483DECABFF3}" destId="{51103C98-9DC5-416D-BE9B-9AACF02939C4}" srcOrd="0" destOrd="0" presId="urn:microsoft.com/office/officeart/2005/8/layout/orgChart1"/>
    <dgm:cxn modelId="{590FD82D-3359-4426-B5E6-4BDC4FE0A2E2}" type="presParOf" srcId="{51103C98-9DC5-416D-BE9B-9AACF02939C4}" destId="{D6C5304F-5726-4F26-A8EE-417CF9EC083D}" srcOrd="0" destOrd="0" presId="urn:microsoft.com/office/officeart/2005/8/layout/orgChart1"/>
    <dgm:cxn modelId="{66FABF85-E06D-429F-88EE-525CCD8F7D05}" type="presParOf" srcId="{51103C98-9DC5-416D-BE9B-9AACF02939C4}" destId="{029F7C88-8B00-4FB3-8117-24D3F487ADFA}" srcOrd="1" destOrd="0" presId="urn:microsoft.com/office/officeart/2005/8/layout/orgChart1"/>
    <dgm:cxn modelId="{FAE6F871-95A5-448A-BA8E-07598AFDB7C1}" type="presParOf" srcId="{2A8A0CBC-A1F0-4214-A644-7483DECABFF3}" destId="{C50B3199-CD69-45A4-B6A7-7A82895CA525}" srcOrd="1" destOrd="0" presId="urn:microsoft.com/office/officeart/2005/8/layout/orgChart1"/>
    <dgm:cxn modelId="{A6D0E2B9-8B31-419E-B8DA-A8559D0A898B}" type="presParOf" srcId="{C50B3199-CD69-45A4-B6A7-7A82895CA525}" destId="{71EBFE21-789F-4489-9935-949280191A67}" srcOrd="0" destOrd="0" presId="urn:microsoft.com/office/officeart/2005/8/layout/orgChart1"/>
    <dgm:cxn modelId="{AE4DE99B-E97D-4188-9FE1-8BDAA1D587D7}" type="presParOf" srcId="{C50B3199-CD69-45A4-B6A7-7A82895CA525}" destId="{5453CC31-59EB-4CFB-80EE-0EE0E16C0741}" srcOrd="1" destOrd="0" presId="urn:microsoft.com/office/officeart/2005/8/layout/orgChart1"/>
    <dgm:cxn modelId="{6D83AA02-A384-4EE2-BD1A-6C672730D55C}" type="presParOf" srcId="{5453CC31-59EB-4CFB-80EE-0EE0E16C0741}" destId="{EA45E84D-389C-4BCF-A11B-A99C2355F0AD}" srcOrd="0" destOrd="0" presId="urn:microsoft.com/office/officeart/2005/8/layout/orgChart1"/>
    <dgm:cxn modelId="{19739925-BCE0-4D49-BEC8-07B596DD1B3E}" type="presParOf" srcId="{EA45E84D-389C-4BCF-A11B-A99C2355F0AD}" destId="{25272D6E-7C0A-4D7F-B3F3-4099719FD98A}" srcOrd="0" destOrd="0" presId="urn:microsoft.com/office/officeart/2005/8/layout/orgChart1"/>
    <dgm:cxn modelId="{40B19898-81F3-4240-8DF8-6D594922419D}" type="presParOf" srcId="{EA45E84D-389C-4BCF-A11B-A99C2355F0AD}" destId="{64F42041-8356-419C-BC3D-140CC7FFF24F}" srcOrd="1" destOrd="0" presId="urn:microsoft.com/office/officeart/2005/8/layout/orgChart1"/>
    <dgm:cxn modelId="{8982FCD2-E5B1-4255-B66A-7DA7B6F03F5E}" type="presParOf" srcId="{5453CC31-59EB-4CFB-80EE-0EE0E16C0741}" destId="{60D1DBAB-F708-4B72-AF08-1B09A6F027F9}" srcOrd="1" destOrd="0" presId="urn:microsoft.com/office/officeart/2005/8/layout/orgChart1"/>
    <dgm:cxn modelId="{5BDB02B3-AC0D-478F-BFFC-77E3C292AF3C}" type="presParOf" srcId="{5453CC31-59EB-4CFB-80EE-0EE0E16C0741}" destId="{10D62739-B601-494B-8F24-1B66FA2BEF5B}" srcOrd="2" destOrd="0" presId="urn:microsoft.com/office/officeart/2005/8/layout/orgChart1"/>
    <dgm:cxn modelId="{97007B6D-98E4-42F2-A0AE-2780FD247780}" type="presParOf" srcId="{C50B3199-CD69-45A4-B6A7-7A82895CA525}" destId="{4B1FCCD5-4B92-484A-8BCB-D44DCF3B15FD}" srcOrd="2" destOrd="0" presId="urn:microsoft.com/office/officeart/2005/8/layout/orgChart1"/>
    <dgm:cxn modelId="{72AF6812-F4CD-490D-83F3-44145F7587E8}" type="presParOf" srcId="{C50B3199-CD69-45A4-B6A7-7A82895CA525}" destId="{1F6C7B1E-5D83-4C75-8C0F-DA7C8817E023}" srcOrd="3" destOrd="0" presId="urn:microsoft.com/office/officeart/2005/8/layout/orgChart1"/>
    <dgm:cxn modelId="{DD3A0CBD-2393-417A-999F-1499CC533143}" type="presParOf" srcId="{1F6C7B1E-5D83-4C75-8C0F-DA7C8817E023}" destId="{7C6BC82C-B0E5-4B90-AF88-BE465A07E978}" srcOrd="0" destOrd="0" presId="urn:microsoft.com/office/officeart/2005/8/layout/orgChart1"/>
    <dgm:cxn modelId="{067AB266-132C-4BA7-9DF0-60796DF42C0D}" type="presParOf" srcId="{7C6BC82C-B0E5-4B90-AF88-BE465A07E978}" destId="{5CA8613F-7586-4B42-BD57-EA8E177A6CD0}" srcOrd="0" destOrd="0" presId="urn:microsoft.com/office/officeart/2005/8/layout/orgChart1"/>
    <dgm:cxn modelId="{5AC04884-010A-4EF4-8405-FEA32F2B0FD3}" type="presParOf" srcId="{7C6BC82C-B0E5-4B90-AF88-BE465A07E978}" destId="{7C0F559C-4AD8-45E1-BCE9-89C05CE6F411}" srcOrd="1" destOrd="0" presId="urn:microsoft.com/office/officeart/2005/8/layout/orgChart1"/>
    <dgm:cxn modelId="{DB48D511-8BE7-4260-9075-83063A295207}" type="presParOf" srcId="{1F6C7B1E-5D83-4C75-8C0F-DA7C8817E023}" destId="{0BDBFBA6-4763-4E13-BD0C-88D295F24ADC}" srcOrd="1" destOrd="0" presId="urn:microsoft.com/office/officeart/2005/8/layout/orgChart1"/>
    <dgm:cxn modelId="{040467B0-6E65-4625-9A37-EBC555EADD5D}" type="presParOf" srcId="{1F6C7B1E-5D83-4C75-8C0F-DA7C8817E023}" destId="{2209BC7A-DEE0-4634-AC13-70BB1CE35E8D}" srcOrd="2" destOrd="0" presId="urn:microsoft.com/office/officeart/2005/8/layout/orgChart1"/>
    <dgm:cxn modelId="{C36CE1DE-2BFF-46E3-9588-E9DC5FE7B5A6}" type="presParOf" srcId="{C50B3199-CD69-45A4-B6A7-7A82895CA525}" destId="{98AEAD8D-263F-427C-AB96-1702C4A6FDC7}" srcOrd="4" destOrd="0" presId="urn:microsoft.com/office/officeart/2005/8/layout/orgChart1"/>
    <dgm:cxn modelId="{F2EFF685-6D5D-4A22-ABDC-2214DF90F97E}" type="presParOf" srcId="{C50B3199-CD69-45A4-B6A7-7A82895CA525}" destId="{14F953A5-B6DB-4733-9B35-01B049B44781}" srcOrd="5" destOrd="0" presId="urn:microsoft.com/office/officeart/2005/8/layout/orgChart1"/>
    <dgm:cxn modelId="{22A4D009-8CF2-4D32-85BD-BA2E7A7475CF}" type="presParOf" srcId="{14F953A5-B6DB-4733-9B35-01B049B44781}" destId="{A85627DF-8947-4161-BF6F-BB1DBAA01114}" srcOrd="0" destOrd="0" presId="urn:microsoft.com/office/officeart/2005/8/layout/orgChart1"/>
    <dgm:cxn modelId="{47C18EEC-5DD7-4960-A09A-440179074A41}" type="presParOf" srcId="{A85627DF-8947-4161-BF6F-BB1DBAA01114}" destId="{C13987EF-213E-43A6-83B5-D4E4A730DB12}" srcOrd="0" destOrd="0" presId="urn:microsoft.com/office/officeart/2005/8/layout/orgChart1"/>
    <dgm:cxn modelId="{7DA5A790-296C-481D-9924-8F0C4FDAED21}" type="presParOf" srcId="{A85627DF-8947-4161-BF6F-BB1DBAA01114}" destId="{E54D831A-DFC6-445D-9143-73D18B77B597}" srcOrd="1" destOrd="0" presId="urn:microsoft.com/office/officeart/2005/8/layout/orgChart1"/>
    <dgm:cxn modelId="{17BC428C-DF77-4533-8EA5-E6AA6A5B13A5}" type="presParOf" srcId="{14F953A5-B6DB-4733-9B35-01B049B44781}" destId="{DF088CCC-A592-443B-940B-7C5D8AFEB64C}" srcOrd="1" destOrd="0" presId="urn:microsoft.com/office/officeart/2005/8/layout/orgChart1"/>
    <dgm:cxn modelId="{30FB48C4-7FB8-47C0-97D9-18B4B19DDE17}" type="presParOf" srcId="{14F953A5-B6DB-4733-9B35-01B049B44781}" destId="{6308139D-1329-47E1-BA66-C385D93477E7}" srcOrd="2" destOrd="0" presId="urn:microsoft.com/office/officeart/2005/8/layout/orgChart1"/>
    <dgm:cxn modelId="{86BE8A61-2E7D-48C5-AD1A-C8F3ED24F14E}" type="presParOf" srcId="{C50B3199-CD69-45A4-B6A7-7A82895CA525}" destId="{281DF183-3B4B-4680-84D0-688B5DBF6C00}" srcOrd="6" destOrd="0" presId="urn:microsoft.com/office/officeart/2005/8/layout/orgChart1"/>
    <dgm:cxn modelId="{444D326F-3F53-42EB-9BF2-F8CDCBE3D55F}" type="presParOf" srcId="{C50B3199-CD69-45A4-B6A7-7A82895CA525}" destId="{270AED91-3D16-4C6F-81F2-BFAB2A259A4F}" srcOrd="7" destOrd="0" presId="urn:microsoft.com/office/officeart/2005/8/layout/orgChart1"/>
    <dgm:cxn modelId="{377E2D38-3130-46A1-A8C9-48212F46E4AA}" type="presParOf" srcId="{270AED91-3D16-4C6F-81F2-BFAB2A259A4F}" destId="{F8368D79-E50C-4743-839F-6A6A5A41E8D8}" srcOrd="0" destOrd="0" presId="urn:microsoft.com/office/officeart/2005/8/layout/orgChart1"/>
    <dgm:cxn modelId="{E6A3241F-88F1-4AEF-A14B-464F1060CB08}" type="presParOf" srcId="{F8368D79-E50C-4743-839F-6A6A5A41E8D8}" destId="{CD856BFC-B074-4F1F-8DE7-DEBE0B886514}" srcOrd="0" destOrd="0" presId="urn:microsoft.com/office/officeart/2005/8/layout/orgChart1"/>
    <dgm:cxn modelId="{3AF17151-25CC-4356-AD39-ED7B44D0C85D}" type="presParOf" srcId="{F8368D79-E50C-4743-839F-6A6A5A41E8D8}" destId="{FA686ED1-5DF2-4A87-A58B-FE03D652DA78}" srcOrd="1" destOrd="0" presId="urn:microsoft.com/office/officeart/2005/8/layout/orgChart1"/>
    <dgm:cxn modelId="{39AE1C04-2BF1-405F-B8AB-CB5E205E068A}" type="presParOf" srcId="{270AED91-3D16-4C6F-81F2-BFAB2A259A4F}" destId="{21D973C3-3823-443D-A100-B35C78C9B74C}" srcOrd="1" destOrd="0" presId="urn:microsoft.com/office/officeart/2005/8/layout/orgChart1"/>
    <dgm:cxn modelId="{F345B337-A833-4ACB-96A5-CECBE05F95C7}" type="presParOf" srcId="{270AED91-3D16-4C6F-81F2-BFAB2A259A4F}" destId="{014B72F8-2C39-41AA-8176-B6877F85C74D}" srcOrd="2" destOrd="0" presId="urn:microsoft.com/office/officeart/2005/8/layout/orgChart1"/>
    <dgm:cxn modelId="{10FEC052-F2A3-4449-894A-EE6A1A1965E3}" type="presParOf" srcId="{2A8A0CBC-A1F0-4214-A644-7483DECABFF3}" destId="{CA5B19FB-D3C3-40A3-88E6-3DF9B260D26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266D95-AD8B-46B9-8E2E-9CBAD261F446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CED751C-9A90-4BCB-8A81-1F244EDEF3A8}">
      <dgm:prSet phldrT="[Text]"/>
      <dgm:spPr/>
      <dgm:t>
        <a:bodyPr/>
        <a:lstStyle/>
        <a:p>
          <a:r>
            <a:rPr lang="en-US" b="1" dirty="0"/>
            <a:t>Opportunities for Improvement</a:t>
          </a:r>
          <a:r>
            <a:rPr lang="en-US" dirty="0"/>
            <a:t>:</a:t>
          </a:r>
        </a:p>
      </dgm:t>
    </dgm:pt>
    <dgm:pt modelId="{CA97B865-C999-4185-9850-0D6356AC0FC0}" type="parTrans" cxnId="{92A91BC1-9330-4A2B-AEF6-FEB082497B88}">
      <dgm:prSet/>
      <dgm:spPr/>
      <dgm:t>
        <a:bodyPr/>
        <a:lstStyle/>
        <a:p>
          <a:endParaRPr lang="en-US"/>
        </a:p>
      </dgm:t>
    </dgm:pt>
    <dgm:pt modelId="{47615D24-E0E9-45EF-B4F4-EE0E51B66154}" type="sibTrans" cxnId="{92A91BC1-9330-4A2B-AEF6-FEB082497B88}">
      <dgm:prSet/>
      <dgm:spPr/>
      <dgm:t>
        <a:bodyPr/>
        <a:lstStyle/>
        <a:p>
          <a:endParaRPr lang="en-US"/>
        </a:p>
      </dgm:t>
    </dgm:pt>
    <dgm:pt modelId="{0BF23C10-02D6-49DB-BC30-188FC700C167}">
      <dgm:prSet phldrT="[Text]"/>
      <dgm:spPr/>
      <dgm:t>
        <a:bodyPr/>
        <a:lstStyle/>
        <a:p>
          <a:r>
            <a:rPr lang="en-US" b="1" dirty="0"/>
            <a:t>Government Initiatives</a:t>
          </a:r>
          <a:endParaRPr lang="en-US" dirty="0"/>
        </a:p>
      </dgm:t>
    </dgm:pt>
    <dgm:pt modelId="{BE88FF78-A66E-4A55-B467-FCC9107A9E0E}" type="parTrans" cxnId="{94463C5E-FB30-4E8C-A5C3-F776316779BE}">
      <dgm:prSet/>
      <dgm:spPr/>
      <dgm:t>
        <a:bodyPr/>
        <a:lstStyle/>
        <a:p>
          <a:endParaRPr lang="en-US"/>
        </a:p>
      </dgm:t>
    </dgm:pt>
    <dgm:pt modelId="{B2A40E03-B8B1-4764-A912-D5E1A7100455}" type="sibTrans" cxnId="{94463C5E-FB30-4E8C-A5C3-F776316779BE}">
      <dgm:prSet/>
      <dgm:spPr/>
      <dgm:t>
        <a:bodyPr/>
        <a:lstStyle/>
        <a:p>
          <a:endParaRPr lang="en-US"/>
        </a:p>
      </dgm:t>
    </dgm:pt>
    <dgm:pt modelId="{6AD194BE-9B9D-447D-90EB-7941B2C0BA45}">
      <dgm:prSet phldrT="[Text]"/>
      <dgm:spPr/>
      <dgm:t>
        <a:bodyPr/>
        <a:lstStyle/>
        <a:p>
          <a:r>
            <a:rPr lang="en-US" b="1" dirty="0"/>
            <a:t>International Collaborations</a:t>
          </a:r>
          <a:endParaRPr lang="en-US" dirty="0"/>
        </a:p>
      </dgm:t>
    </dgm:pt>
    <dgm:pt modelId="{BEB3EDBC-2DBC-4550-BD55-3FC5F109B683}" type="parTrans" cxnId="{7289D4D9-8A77-4765-8CB9-2295886B3A79}">
      <dgm:prSet/>
      <dgm:spPr/>
      <dgm:t>
        <a:bodyPr/>
        <a:lstStyle/>
        <a:p>
          <a:endParaRPr lang="en-US"/>
        </a:p>
      </dgm:t>
    </dgm:pt>
    <dgm:pt modelId="{EB2FE4FC-C4AE-4B9A-A15E-40E8B47040A6}" type="sibTrans" cxnId="{7289D4D9-8A77-4765-8CB9-2295886B3A79}">
      <dgm:prSet/>
      <dgm:spPr/>
      <dgm:t>
        <a:bodyPr/>
        <a:lstStyle/>
        <a:p>
          <a:endParaRPr lang="en-US"/>
        </a:p>
      </dgm:t>
    </dgm:pt>
    <dgm:pt modelId="{EA3B861A-E919-4E3D-B1E0-0E3E6DC0CD4D}">
      <dgm:prSet phldrT="[Text]"/>
      <dgm:spPr/>
      <dgm:t>
        <a:bodyPr/>
        <a:lstStyle/>
        <a:p>
          <a:r>
            <a:rPr lang="en-US" b="1" dirty="0"/>
            <a:t>Increased Investment</a:t>
          </a:r>
          <a:endParaRPr lang="en-US" dirty="0"/>
        </a:p>
      </dgm:t>
    </dgm:pt>
    <dgm:pt modelId="{7DBDC351-AEEA-4C43-B647-088BC73411BB}" type="parTrans" cxnId="{00099E18-5F46-40F0-B4AA-768E038171BE}">
      <dgm:prSet/>
      <dgm:spPr/>
      <dgm:t>
        <a:bodyPr/>
        <a:lstStyle/>
        <a:p>
          <a:endParaRPr lang="en-US"/>
        </a:p>
      </dgm:t>
    </dgm:pt>
    <dgm:pt modelId="{ACC6936E-12FA-43B3-94C3-77D8C97E829B}" type="sibTrans" cxnId="{00099E18-5F46-40F0-B4AA-768E038171BE}">
      <dgm:prSet/>
      <dgm:spPr/>
      <dgm:t>
        <a:bodyPr/>
        <a:lstStyle/>
        <a:p>
          <a:endParaRPr lang="en-US"/>
        </a:p>
      </dgm:t>
    </dgm:pt>
    <dgm:pt modelId="{8D0FCEF2-5B4F-49A9-B64F-726B5840B156}">
      <dgm:prSet/>
      <dgm:spPr/>
      <dgm:t>
        <a:bodyPr/>
        <a:lstStyle/>
        <a:p>
          <a:r>
            <a:rPr lang="en-US" b="1"/>
            <a:t>Technological Advancements</a:t>
          </a:r>
          <a:endParaRPr lang="en-US"/>
        </a:p>
      </dgm:t>
    </dgm:pt>
    <dgm:pt modelId="{D048B92F-D254-442F-A48D-4695D320E707}" type="parTrans" cxnId="{8D04C235-2AD8-40C6-8BFA-D503BDAF550F}">
      <dgm:prSet/>
      <dgm:spPr/>
      <dgm:t>
        <a:bodyPr/>
        <a:lstStyle/>
        <a:p>
          <a:endParaRPr lang="en-US"/>
        </a:p>
      </dgm:t>
    </dgm:pt>
    <dgm:pt modelId="{11ACB36F-463F-486F-8C7C-9CE76866D567}" type="sibTrans" cxnId="{8D04C235-2AD8-40C6-8BFA-D503BDAF550F}">
      <dgm:prSet/>
      <dgm:spPr/>
      <dgm:t>
        <a:bodyPr/>
        <a:lstStyle/>
        <a:p>
          <a:endParaRPr lang="en-US"/>
        </a:p>
      </dgm:t>
    </dgm:pt>
    <dgm:pt modelId="{CED50D76-CA73-42E1-96FC-F306DC8E83DA}" type="pres">
      <dgm:prSet presAssocID="{C4266D95-AD8B-46B9-8E2E-9CBAD261F4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51EB96-84D7-438B-965F-6FF05C581F49}" type="pres">
      <dgm:prSet presAssocID="{BCED751C-9A90-4BCB-8A81-1F244EDEF3A8}" presName="hierRoot1" presStyleCnt="0">
        <dgm:presLayoutVars>
          <dgm:hierBranch val="init"/>
        </dgm:presLayoutVars>
      </dgm:prSet>
      <dgm:spPr/>
    </dgm:pt>
    <dgm:pt modelId="{E70CD4B9-EE99-43A7-8A01-D205E85FC79A}" type="pres">
      <dgm:prSet presAssocID="{BCED751C-9A90-4BCB-8A81-1F244EDEF3A8}" presName="rootComposite1" presStyleCnt="0"/>
      <dgm:spPr/>
    </dgm:pt>
    <dgm:pt modelId="{D8411443-A60C-4796-A64C-C5C4DE90E96C}" type="pres">
      <dgm:prSet presAssocID="{BCED751C-9A90-4BCB-8A81-1F244EDEF3A8}" presName="rootText1" presStyleLbl="node0" presStyleIdx="0" presStyleCnt="1">
        <dgm:presLayoutVars>
          <dgm:chPref val="3"/>
        </dgm:presLayoutVars>
      </dgm:prSet>
      <dgm:spPr/>
    </dgm:pt>
    <dgm:pt modelId="{95B3232B-B104-4A16-99AD-3EA18365E26B}" type="pres">
      <dgm:prSet presAssocID="{BCED751C-9A90-4BCB-8A81-1F244EDEF3A8}" presName="rootConnector1" presStyleLbl="node1" presStyleIdx="0" presStyleCnt="0"/>
      <dgm:spPr/>
    </dgm:pt>
    <dgm:pt modelId="{4FFADEEA-9522-478F-86B0-BAA4666DF0FB}" type="pres">
      <dgm:prSet presAssocID="{BCED751C-9A90-4BCB-8A81-1F244EDEF3A8}" presName="hierChild2" presStyleCnt="0"/>
      <dgm:spPr/>
    </dgm:pt>
    <dgm:pt modelId="{0420E57D-E56A-41A0-9B96-C5C5F652D221}" type="pres">
      <dgm:prSet presAssocID="{BE88FF78-A66E-4A55-B467-FCC9107A9E0E}" presName="Name37" presStyleLbl="parChTrans1D2" presStyleIdx="0" presStyleCnt="4"/>
      <dgm:spPr/>
    </dgm:pt>
    <dgm:pt modelId="{1A97B824-E656-45E1-BBEB-4F75ECB2C534}" type="pres">
      <dgm:prSet presAssocID="{0BF23C10-02D6-49DB-BC30-188FC700C167}" presName="hierRoot2" presStyleCnt="0">
        <dgm:presLayoutVars>
          <dgm:hierBranch val="init"/>
        </dgm:presLayoutVars>
      </dgm:prSet>
      <dgm:spPr/>
    </dgm:pt>
    <dgm:pt modelId="{458FE97C-7DB0-47A1-BEF6-204C7C56DFD5}" type="pres">
      <dgm:prSet presAssocID="{0BF23C10-02D6-49DB-BC30-188FC700C167}" presName="rootComposite" presStyleCnt="0"/>
      <dgm:spPr/>
    </dgm:pt>
    <dgm:pt modelId="{4BA425B1-CC2D-49C3-8547-60BE8E057951}" type="pres">
      <dgm:prSet presAssocID="{0BF23C10-02D6-49DB-BC30-188FC700C167}" presName="rootText" presStyleLbl="node2" presStyleIdx="0" presStyleCnt="4">
        <dgm:presLayoutVars>
          <dgm:chPref val="3"/>
        </dgm:presLayoutVars>
      </dgm:prSet>
      <dgm:spPr/>
    </dgm:pt>
    <dgm:pt modelId="{B233BB78-AA83-48EE-B2EC-BF58F082667C}" type="pres">
      <dgm:prSet presAssocID="{0BF23C10-02D6-49DB-BC30-188FC700C167}" presName="rootConnector" presStyleLbl="node2" presStyleIdx="0" presStyleCnt="4"/>
      <dgm:spPr/>
    </dgm:pt>
    <dgm:pt modelId="{B80F9F45-538B-44AA-BB3F-BF40BC66A0C9}" type="pres">
      <dgm:prSet presAssocID="{0BF23C10-02D6-49DB-BC30-188FC700C167}" presName="hierChild4" presStyleCnt="0"/>
      <dgm:spPr/>
    </dgm:pt>
    <dgm:pt modelId="{881D3ABD-A2A6-42AA-A6E1-FDF4DB868376}" type="pres">
      <dgm:prSet presAssocID="{0BF23C10-02D6-49DB-BC30-188FC700C167}" presName="hierChild5" presStyleCnt="0"/>
      <dgm:spPr/>
    </dgm:pt>
    <dgm:pt modelId="{B1A77097-CB6B-419B-9984-805775D4C8CE}" type="pres">
      <dgm:prSet presAssocID="{BEB3EDBC-2DBC-4550-BD55-3FC5F109B683}" presName="Name37" presStyleLbl="parChTrans1D2" presStyleIdx="1" presStyleCnt="4"/>
      <dgm:spPr/>
    </dgm:pt>
    <dgm:pt modelId="{E979B558-97CC-44DF-AD94-74C050A66D2F}" type="pres">
      <dgm:prSet presAssocID="{6AD194BE-9B9D-447D-90EB-7941B2C0BA45}" presName="hierRoot2" presStyleCnt="0">
        <dgm:presLayoutVars>
          <dgm:hierBranch val="init"/>
        </dgm:presLayoutVars>
      </dgm:prSet>
      <dgm:spPr/>
    </dgm:pt>
    <dgm:pt modelId="{18D35C63-AAD8-44E1-910D-FBBEAF6A7BB0}" type="pres">
      <dgm:prSet presAssocID="{6AD194BE-9B9D-447D-90EB-7941B2C0BA45}" presName="rootComposite" presStyleCnt="0"/>
      <dgm:spPr/>
    </dgm:pt>
    <dgm:pt modelId="{0D2EE032-E967-4257-9058-8A5C7D8D601E}" type="pres">
      <dgm:prSet presAssocID="{6AD194BE-9B9D-447D-90EB-7941B2C0BA45}" presName="rootText" presStyleLbl="node2" presStyleIdx="1" presStyleCnt="4" custLinFactNeighborX="1841" custLinFactNeighborY="-6482">
        <dgm:presLayoutVars>
          <dgm:chPref val="3"/>
        </dgm:presLayoutVars>
      </dgm:prSet>
      <dgm:spPr/>
    </dgm:pt>
    <dgm:pt modelId="{36D3A22C-BC2E-4EF3-8F34-8C74D008A4A1}" type="pres">
      <dgm:prSet presAssocID="{6AD194BE-9B9D-447D-90EB-7941B2C0BA45}" presName="rootConnector" presStyleLbl="node2" presStyleIdx="1" presStyleCnt="4"/>
      <dgm:spPr/>
    </dgm:pt>
    <dgm:pt modelId="{DA77756A-499A-4694-9EAE-97FED24CCCE6}" type="pres">
      <dgm:prSet presAssocID="{6AD194BE-9B9D-447D-90EB-7941B2C0BA45}" presName="hierChild4" presStyleCnt="0"/>
      <dgm:spPr/>
    </dgm:pt>
    <dgm:pt modelId="{F374B20E-3B6D-42AC-ABF6-D3BE11D975C9}" type="pres">
      <dgm:prSet presAssocID="{6AD194BE-9B9D-447D-90EB-7941B2C0BA45}" presName="hierChild5" presStyleCnt="0"/>
      <dgm:spPr/>
    </dgm:pt>
    <dgm:pt modelId="{7D9FF081-EF52-445F-BBFE-6B6AD2BF8DD8}" type="pres">
      <dgm:prSet presAssocID="{7DBDC351-AEEA-4C43-B647-088BC73411BB}" presName="Name37" presStyleLbl="parChTrans1D2" presStyleIdx="2" presStyleCnt="4"/>
      <dgm:spPr/>
    </dgm:pt>
    <dgm:pt modelId="{E2578557-91D7-46BB-86F3-0FF8F994C671}" type="pres">
      <dgm:prSet presAssocID="{EA3B861A-E919-4E3D-B1E0-0E3E6DC0CD4D}" presName="hierRoot2" presStyleCnt="0">
        <dgm:presLayoutVars>
          <dgm:hierBranch val="init"/>
        </dgm:presLayoutVars>
      </dgm:prSet>
      <dgm:spPr/>
    </dgm:pt>
    <dgm:pt modelId="{80A71CE8-1BF2-442F-AA57-19B5232B0CB5}" type="pres">
      <dgm:prSet presAssocID="{EA3B861A-E919-4E3D-B1E0-0E3E6DC0CD4D}" presName="rootComposite" presStyleCnt="0"/>
      <dgm:spPr/>
    </dgm:pt>
    <dgm:pt modelId="{00374EE8-EBB0-4C72-80B9-0F838E0888F1}" type="pres">
      <dgm:prSet presAssocID="{EA3B861A-E919-4E3D-B1E0-0E3E6DC0CD4D}" presName="rootText" presStyleLbl="node2" presStyleIdx="2" presStyleCnt="4">
        <dgm:presLayoutVars>
          <dgm:chPref val="3"/>
        </dgm:presLayoutVars>
      </dgm:prSet>
      <dgm:spPr/>
    </dgm:pt>
    <dgm:pt modelId="{0D49732E-482D-4834-9D81-91AD267A6228}" type="pres">
      <dgm:prSet presAssocID="{EA3B861A-E919-4E3D-B1E0-0E3E6DC0CD4D}" presName="rootConnector" presStyleLbl="node2" presStyleIdx="2" presStyleCnt="4"/>
      <dgm:spPr/>
    </dgm:pt>
    <dgm:pt modelId="{1DF6E6F5-2759-4AA5-9E05-BF13AAF2BAA4}" type="pres">
      <dgm:prSet presAssocID="{EA3B861A-E919-4E3D-B1E0-0E3E6DC0CD4D}" presName="hierChild4" presStyleCnt="0"/>
      <dgm:spPr/>
    </dgm:pt>
    <dgm:pt modelId="{E4471EA1-7654-4436-9997-67C32E4A1456}" type="pres">
      <dgm:prSet presAssocID="{EA3B861A-E919-4E3D-B1E0-0E3E6DC0CD4D}" presName="hierChild5" presStyleCnt="0"/>
      <dgm:spPr/>
    </dgm:pt>
    <dgm:pt modelId="{5213EB3D-C664-4EDC-9249-94160BFC834B}" type="pres">
      <dgm:prSet presAssocID="{D048B92F-D254-442F-A48D-4695D320E707}" presName="Name37" presStyleLbl="parChTrans1D2" presStyleIdx="3" presStyleCnt="4"/>
      <dgm:spPr/>
    </dgm:pt>
    <dgm:pt modelId="{FE97E61B-EC22-417D-A37D-C6FBD9081F69}" type="pres">
      <dgm:prSet presAssocID="{8D0FCEF2-5B4F-49A9-B64F-726B5840B156}" presName="hierRoot2" presStyleCnt="0">
        <dgm:presLayoutVars>
          <dgm:hierBranch val="init"/>
        </dgm:presLayoutVars>
      </dgm:prSet>
      <dgm:spPr/>
    </dgm:pt>
    <dgm:pt modelId="{D60228F3-D24E-4804-97A1-AFABBAC98654}" type="pres">
      <dgm:prSet presAssocID="{8D0FCEF2-5B4F-49A9-B64F-726B5840B156}" presName="rootComposite" presStyleCnt="0"/>
      <dgm:spPr/>
    </dgm:pt>
    <dgm:pt modelId="{4D481EAA-DFE1-4393-B700-6898CA53E0F3}" type="pres">
      <dgm:prSet presAssocID="{8D0FCEF2-5B4F-49A9-B64F-726B5840B156}" presName="rootText" presStyleLbl="node2" presStyleIdx="3" presStyleCnt="4">
        <dgm:presLayoutVars>
          <dgm:chPref val="3"/>
        </dgm:presLayoutVars>
      </dgm:prSet>
      <dgm:spPr/>
    </dgm:pt>
    <dgm:pt modelId="{9B225905-8009-4927-AF9B-1DB3CCAD03A4}" type="pres">
      <dgm:prSet presAssocID="{8D0FCEF2-5B4F-49A9-B64F-726B5840B156}" presName="rootConnector" presStyleLbl="node2" presStyleIdx="3" presStyleCnt="4"/>
      <dgm:spPr/>
    </dgm:pt>
    <dgm:pt modelId="{E1B28BCA-4DCE-446A-AD65-0CAFB0264C72}" type="pres">
      <dgm:prSet presAssocID="{8D0FCEF2-5B4F-49A9-B64F-726B5840B156}" presName="hierChild4" presStyleCnt="0"/>
      <dgm:spPr/>
    </dgm:pt>
    <dgm:pt modelId="{0650B753-F253-4EB8-85CC-F6878D6AC9D9}" type="pres">
      <dgm:prSet presAssocID="{8D0FCEF2-5B4F-49A9-B64F-726B5840B156}" presName="hierChild5" presStyleCnt="0"/>
      <dgm:spPr/>
    </dgm:pt>
    <dgm:pt modelId="{E875393E-FBE4-4BC5-BB30-241F0AF0351E}" type="pres">
      <dgm:prSet presAssocID="{BCED751C-9A90-4BCB-8A81-1F244EDEF3A8}" presName="hierChild3" presStyleCnt="0"/>
      <dgm:spPr/>
    </dgm:pt>
  </dgm:ptLst>
  <dgm:cxnLst>
    <dgm:cxn modelId="{7CE2DA16-B4E7-4E61-8FE0-F61811C405EC}" type="presOf" srcId="{EA3B861A-E919-4E3D-B1E0-0E3E6DC0CD4D}" destId="{0D49732E-482D-4834-9D81-91AD267A6228}" srcOrd="1" destOrd="0" presId="urn:microsoft.com/office/officeart/2005/8/layout/orgChart1"/>
    <dgm:cxn modelId="{3091F017-F304-4DEB-9970-F41F9DD3CA0C}" type="presOf" srcId="{0BF23C10-02D6-49DB-BC30-188FC700C167}" destId="{4BA425B1-CC2D-49C3-8547-60BE8E057951}" srcOrd="0" destOrd="0" presId="urn:microsoft.com/office/officeart/2005/8/layout/orgChart1"/>
    <dgm:cxn modelId="{00099E18-5F46-40F0-B4AA-768E038171BE}" srcId="{BCED751C-9A90-4BCB-8A81-1F244EDEF3A8}" destId="{EA3B861A-E919-4E3D-B1E0-0E3E6DC0CD4D}" srcOrd="2" destOrd="0" parTransId="{7DBDC351-AEEA-4C43-B647-088BC73411BB}" sibTransId="{ACC6936E-12FA-43B3-94C3-77D8C97E829B}"/>
    <dgm:cxn modelId="{F2B4582D-F1BD-42C0-8872-49BB5AA8B003}" type="presOf" srcId="{BCED751C-9A90-4BCB-8A81-1F244EDEF3A8}" destId="{95B3232B-B104-4A16-99AD-3EA18365E26B}" srcOrd="1" destOrd="0" presId="urn:microsoft.com/office/officeart/2005/8/layout/orgChart1"/>
    <dgm:cxn modelId="{01519732-8FFB-45A2-A70A-B18BF60D8E9F}" type="presOf" srcId="{C4266D95-AD8B-46B9-8E2E-9CBAD261F446}" destId="{CED50D76-CA73-42E1-96FC-F306DC8E83DA}" srcOrd="0" destOrd="0" presId="urn:microsoft.com/office/officeart/2005/8/layout/orgChart1"/>
    <dgm:cxn modelId="{8D04C235-2AD8-40C6-8BFA-D503BDAF550F}" srcId="{BCED751C-9A90-4BCB-8A81-1F244EDEF3A8}" destId="{8D0FCEF2-5B4F-49A9-B64F-726B5840B156}" srcOrd="3" destOrd="0" parTransId="{D048B92F-D254-442F-A48D-4695D320E707}" sibTransId="{11ACB36F-463F-486F-8C7C-9CE76866D567}"/>
    <dgm:cxn modelId="{0D34C83B-D972-434B-995B-33F53FACE773}" type="presOf" srcId="{6AD194BE-9B9D-447D-90EB-7941B2C0BA45}" destId="{36D3A22C-BC2E-4EF3-8F34-8C74D008A4A1}" srcOrd="1" destOrd="0" presId="urn:microsoft.com/office/officeart/2005/8/layout/orgChart1"/>
    <dgm:cxn modelId="{94463C5E-FB30-4E8C-A5C3-F776316779BE}" srcId="{BCED751C-9A90-4BCB-8A81-1F244EDEF3A8}" destId="{0BF23C10-02D6-49DB-BC30-188FC700C167}" srcOrd="0" destOrd="0" parTransId="{BE88FF78-A66E-4A55-B467-FCC9107A9E0E}" sibTransId="{B2A40E03-B8B1-4764-A912-D5E1A7100455}"/>
    <dgm:cxn modelId="{EC366E75-4C6B-4D51-B8D1-4556C63F7A6E}" type="presOf" srcId="{7DBDC351-AEEA-4C43-B647-088BC73411BB}" destId="{7D9FF081-EF52-445F-BBFE-6B6AD2BF8DD8}" srcOrd="0" destOrd="0" presId="urn:microsoft.com/office/officeart/2005/8/layout/orgChart1"/>
    <dgm:cxn modelId="{6B291F88-D3F7-46EC-84D0-9F15605643FE}" type="presOf" srcId="{0BF23C10-02D6-49DB-BC30-188FC700C167}" destId="{B233BB78-AA83-48EE-B2EC-BF58F082667C}" srcOrd="1" destOrd="0" presId="urn:microsoft.com/office/officeart/2005/8/layout/orgChart1"/>
    <dgm:cxn modelId="{17640B98-6757-4314-B836-A9765687A42C}" type="presOf" srcId="{6AD194BE-9B9D-447D-90EB-7941B2C0BA45}" destId="{0D2EE032-E967-4257-9058-8A5C7D8D601E}" srcOrd="0" destOrd="0" presId="urn:microsoft.com/office/officeart/2005/8/layout/orgChart1"/>
    <dgm:cxn modelId="{75442C9B-7912-4D21-AF3C-567B392BA682}" type="presOf" srcId="{EA3B861A-E919-4E3D-B1E0-0E3E6DC0CD4D}" destId="{00374EE8-EBB0-4C72-80B9-0F838E0888F1}" srcOrd="0" destOrd="0" presId="urn:microsoft.com/office/officeart/2005/8/layout/orgChart1"/>
    <dgm:cxn modelId="{FB5187A7-9742-4D75-9703-35CDDFF0CD8A}" type="presOf" srcId="{BE88FF78-A66E-4A55-B467-FCC9107A9E0E}" destId="{0420E57D-E56A-41A0-9B96-C5C5F652D221}" srcOrd="0" destOrd="0" presId="urn:microsoft.com/office/officeart/2005/8/layout/orgChart1"/>
    <dgm:cxn modelId="{048A64A8-A322-4019-B362-190445A98DB1}" type="presOf" srcId="{8D0FCEF2-5B4F-49A9-B64F-726B5840B156}" destId="{4D481EAA-DFE1-4393-B700-6898CA53E0F3}" srcOrd="0" destOrd="0" presId="urn:microsoft.com/office/officeart/2005/8/layout/orgChart1"/>
    <dgm:cxn modelId="{92A91BC1-9330-4A2B-AEF6-FEB082497B88}" srcId="{C4266D95-AD8B-46B9-8E2E-9CBAD261F446}" destId="{BCED751C-9A90-4BCB-8A81-1F244EDEF3A8}" srcOrd="0" destOrd="0" parTransId="{CA97B865-C999-4185-9850-0D6356AC0FC0}" sibTransId="{47615D24-E0E9-45EF-B4F4-EE0E51B66154}"/>
    <dgm:cxn modelId="{020ACBC4-2B37-4E94-B0E1-589BAE9FD9E1}" type="presOf" srcId="{8D0FCEF2-5B4F-49A9-B64F-726B5840B156}" destId="{9B225905-8009-4927-AF9B-1DB3CCAD03A4}" srcOrd="1" destOrd="0" presId="urn:microsoft.com/office/officeart/2005/8/layout/orgChart1"/>
    <dgm:cxn modelId="{E98C48D7-3DCF-4E7A-8642-BFA47F769E91}" type="presOf" srcId="{D048B92F-D254-442F-A48D-4695D320E707}" destId="{5213EB3D-C664-4EDC-9249-94160BFC834B}" srcOrd="0" destOrd="0" presId="urn:microsoft.com/office/officeart/2005/8/layout/orgChart1"/>
    <dgm:cxn modelId="{7289D4D9-8A77-4765-8CB9-2295886B3A79}" srcId="{BCED751C-9A90-4BCB-8A81-1F244EDEF3A8}" destId="{6AD194BE-9B9D-447D-90EB-7941B2C0BA45}" srcOrd="1" destOrd="0" parTransId="{BEB3EDBC-2DBC-4550-BD55-3FC5F109B683}" sibTransId="{EB2FE4FC-C4AE-4B9A-A15E-40E8B47040A6}"/>
    <dgm:cxn modelId="{91470EF6-6742-4BDF-89EE-30F81C8F2506}" type="presOf" srcId="{BCED751C-9A90-4BCB-8A81-1F244EDEF3A8}" destId="{D8411443-A60C-4796-A64C-C5C4DE90E96C}" srcOrd="0" destOrd="0" presId="urn:microsoft.com/office/officeart/2005/8/layout/orgChart1"/>
    <dgm:cxn modelId="{9CC8B4F9-6F48-46D7-AC68-CBF3E163BF16}" type="presOf" srcId="{BEB3EDBC-2DBC-4550-BD55-3FC5F109B683}" destId="{B1A77097-CB6B-419B-9984-805775D4C8CE}" srcOrd="0" destOrd="0" presId="urn:microsoft.com/office/officeart/2005/8/layout/orgChart1"/>
    <dgm:cxn modelId="{0099233E-0A5B-436C-8BD0-A11EED13B7D2}" type="presParOf" srcId="{CED50D76-CA73-42E1-96FC-F306DC8E83DA}" destId="{7251EB96-84D7-438B-965F-6FF05C581F49}" srcOrd="0" destOrd="0" presId="urn:microsoft.com/office/officeart/2005/8/layout/orgChart1"/>
    <dgm:cxn modelId="{D355C705-E215-4FBC-8F60-27F8DFC37771}" type="presParOf" srcId="{7251EB96-84D7-438B-965F-6FF05C581F49}" destId="{E70CD4B9-EE99-43A7-8A01-D205E85FC79A}" srcOrd="0" destOrd="0" presId="urn:microsoft.com/office/officeart/2005/8/layout/orgChart1"/>
    <dgm:cxn modelId="{30A8E34C-C5BB-4880-B099-577A0E9737A1}" type="presParOf" srcId="{E70CD4B9-EE99-43A7-8A01-D205E85FC79A}" destId="{D8411443-A60C-4796-A64C-C5C4DE90E96C}" srcOrd="0" destOrd="0" presId="urn:microsoft.com/office/officeart/2005/8/layout/orgChart1"/>
    <dgm:cxn modelId="{CCBABA00-66DB-46C6-8364-D7BA3EB4AB0A}" type="presParOf" srcId="{E70CD4B9-EE99-43A7-8A01-D205E85FC79A}" destId="{95B3232B-B104-4A16-99AD-3EA18365E26B}" srcOrd="1" destOrd="0" presId="urn:microsoft.com/office/officeart/2005/8/layout/orgChart1"/>
    <dgm:cxn modelId="{DF1964B0-4A9E-4072-AED5-426CCD6E3535}" type="presParOf" srcId="{7251EB96-84D7-438B-965F-6FF05C581F49}" destId="{4FFADEEA-9522-478F-86B0-BAA4666DF0FB}" srcOrd="1" destOrd="0" presId="urn:microsoft.com/office/officeart/2005/8/layout/orgChart1"/>
    <dgm:cxn modelId="{9D37719D-2395-4CE0-9DD0-8D002A714C04}" type="presParOf" srcId="{4FFADEEA-9522-478F-86B0-BAA4666DF0FB}" destId="{0420E57D-E56A-41A0-9B96-C5C5F652D221}" srcOrd="0" destOrd="0" presId="urn:microsoft.com/office/officeart/2005/8/layout/orgChart1"/>
    <dgm:cxn modelId="{534CB953-CC5B-48EE-AE9D-10EE66D0A8B6}" type="presParOf" srcId="{4FFADEEA-9522-478F-86B0-BAA4666DF0FB}" destId="{1A97B824-E656-45E1-BBEB-4F75ECB2C534}" srcOrd="1" destOrd="0" presId="urn:microsoft.com/office/officeart/2005/8/layout/orgChart1"/>
    <dgm:cxn modelId="{D8E9BE19-946F-410B-97AC-F15E6A45AC06}" type="presParOf" srcId="{1A97B824-E656-45E1-BBEB-4F75ECB2C534}" destId="{458FE97C-7DB0-47A1-BEF6-204C7C56DFD5}" srcOrd="0" destOrd="0" presId="urn:microsoft.com/office/officeart/2005/8/layout/orgChart1"/>
    <dgm:cxn modelId="{CEEFC2C6-8603-48E9-A2D5-FB3B903B85D4}" type="presParOf" srcId="{458FE97C-7DB0-47A1-BEF6-204C7C56DFD5}" destId="{4BA425B1-CC2D-49C3-8547-60BE8E057951}" srcOrd="0" destOrd="0" presId="urn:microsoft.com/office/officeart/2005/8/layout/orgChart1"/>
    <dgm:cxn modelId="{E896994F-7071-40B9-BC34-3F8787DFDE01}" type="presParOf" srcId="{458FE97C-7DB0-47A1-BEF6-204C7C56DFD5}" destId="{B233BB78-AA83-48EE-B2EC-BF58F082667C}" srcOrd="1" destOrd="0" presId="urn:microsoft.com/office/officeart/2005/8/layout/orgChart1"/>
    <dgm:cxn modelId="{989586D3-3092-4870-9B4D-2E7F18A134CF}" type="presParOf" srcId="{1A97B824-E656-45E1-BBEB-4F75ECB2C534}" destId="{B80F9F45-538B-44AA-BB3F-BF40BC66A0C9}" srcOrd="1" destOrd="0" presId="urn:microsoft.com/office/officeart/2005/8/layout/orgChart1"/>
    <dgm:cxn modelId="{84946841-8D85-4584-8362-70CE2DE5FA08}" type="presParOf" srcId="{1A97B824-E656-45E1-BBEB-4F75ECB2C534}" destId="{881D3ABD-A2A6-42AA-A6E1-FDF4DB868376}" srcOrd="2" destOrd="0" presId="urn:microsoft.com/office/officeart/2005/8/layout/orgChart1"/>
    <dgm:cxn modelId="{CCDA62E6-3FF5-4AC7-8AA0-3EDA0C8AC288}" type="presParOf" srcId="{4FFADEEA-9522-478F-86B0-BAA4666DF0FB}" destId="{B1A77097-CB6B-419B-9984-805775D4C8CE}" srcOrd="2" destOrd="0" presId="urn:microsoft.com/office/officeart/2005/8/layout/orgChart1"/>
    <dgm:cxn modelId="{2B79473D-82A2-40BC-AE52-4919F9269881}" type="presParOf" srcId="{4FFADEEA-9522-478F-86B0-BAA4666DF0FB}" destId="{E979B558-97CC-44DF-AD94-74C050A66D2F}" srcOrd="3" destOrd="0" presId="urn:microsoft.com/office/officeart/2005/8/layout/orgChart1"/>
    <dgm:cxn modelId="{C48808B2-E763-486D-B1C7-D6C6DC147DC5}" type="presParOf" srcId="{E979B558-97CC-44DF-AD94-74C050A66D2F}" destId="{18D35C63-AAD8-44E1-910D-FBBEAF6A7BB0}" srcOrd="0" destOrd="0" presId="urn:microsoft.com/office/officeart/2005/8/layout/orgChart1"/>
    <dgm:cxn modelId="{E91A969E-71BD-4DA3-9CF9-7F9C38C53F6F}" type="presParOf" srcId="{18D35C63-AAD8-44E1-910D-FBBEAF6A7BB0}" destId="{0D2EE032-E967-4257-9058-8A5C7D8D601E}" srcOrd="0" destOrd="0" presId="urn:microsoft.com/office/officeart/2005/8/layout/orgChart1"/>
    <dgm:cxn modelId="{ECEE3646-14FC-43B7-BC86-78E563EBAA8F}" type="presParOf" srcId="{18D35C63-AAD8-44E1-910D-FBBEAF6A7BB0}" destId="{36D3A22C-BC2E-4EF3-8F34-8C74D008A4A1}" srcOrd="1" destOrd="0" presId="urn:microsoft.com/office/officeart/2005/8/layout/orgChart1"/>
    <dgm:cxn modelId="{DD0D89F0-D9BA-4A57-A90C-41B3D735372C}" type="presParOf" srcId="{E979B558-97CC-44DF-AD94-74C050A66D2F}" destId="{DA77756A-499A-4694-9EAE-97FED24CCCE6}" srcOrd="1" destOrd="0" presId="urn:microsoft.com/office/officeart/2005/8/layout/orgChart1"/>
    <dgm:cxn modelId="{4ADFF970-C923-48B7-BCE6-F58E30543307}" type="presParOf" srcId="{E979B558-97CC-44DF-AD94-74C050A66D2F}" destId="{F374B20E-3B6D-42AC-ABF6-D3BE11D975C9}" srcOrd="2" destOrd="0" presId="urn:microsoft.com/office/officeart/2005/8/layout/orgChart1"/>
    <dgm:cxn modelId="{B072021F-679A-458F-A39E-D45E45CAAB6B}" type="presParOf" srcId="{4FFADEEA-9522-478F-86B0-BAA4666DF0FB}" destId="{7D9FF081-EF52-445F-BBFE-6B6AD2BF8DD8}" srcOrd="4" destOrd="0" presId="urn:microsoft.com/office/officeart/2005/8/layout/orgChart1"/>
    <dgm:cxn modelId="{FC723363-951D-4ABD-AABF-E0E3CE19EE66}" type="presParOf" srcId="{4FFADEEA-9522-478F-86B0-BAA4666DF0FB}" destId="{E2578557-91D7-46BB-86F3-0FF8F994C671}" srcOrd="5" destOrd="0" presId="urn:microsoft.com/office/officeart/2005/8/layout/orgChart1"/>
    <dgm:cxn modelId="{17103DE9-9B9E-4D81-BF84-821D968F527D}" type="presParOf" srcId="{E2578557-91D7-46BB-86F3-0FF8F994C671}" destId="{80A71CE8-1BF2-442F-AA57-19B5232B0CB5}" srcOrd="0" destOrd="0" presId="urn:microsoft.com/office/officeart/2005/8/layout/orgChart1"/>
    <dgm:cxn modelId="{7CA9A512-D828-4235-B4C7-80105940893F}" type="presParOf" srcId="{80A71CE8-1BF2-442F-AA57-19B5232B0CB5}" destId="{00374EE8-EBB0-4C72-80B9-0F838E0888F1}" srcOrd="0" destOrd="0" presId="urn:microsoft.com/office/officeart/2005/8/layout/orgChart1"/>
    <dgm:cxn modelId="{3C1A0E08-5943-44CA-99A8-16CB404DA6A7}" type="presParOf" srcId="{80A71CE8-1BF2-442F-AA57-19B5232B0CB5}" destId="{0D49732E-482D-4834-9D81-91AD267A6228}" srcOrd="1" destOrd="0" presId="urn:microsoft.com/office/officeart/2005/8/layout/orgChart1"/>
    <dgm:cxn modelId="{AFB679B3-F5B7-45F4-81DA-37D4FD13DBAC}" type="presParOf" srcId="{E2578557-91D7-46BB-86F3-0FF8F994C671}" destId="{1DF6E6F5-2759-4AA5-9E05-BF13AAF2BAA4}" srcOrd="1" destOrd="0" presId="urn:microsoft.com/office/officeart/2005/8/layout/orgChart1"/>
    <dgm:cxn modelId="{B4A6FBE8-7903-4548-AF0A-0D0B44AE24CE}" type="presParOf" srcId="{E2578557-91D7-46BB-86F3-0FF8F994C671}" destId="{E4471EA1-7654-4436-9997-67C32E4A1456}" srcOrd="2" destOrd="0" presId="urn:microsoft.com/office/officeart/2005/8/layout/orgChart1"/>
    <dgm:cxn modelId="{0DD9C564-F890-47A6-A101-8F924C05C527}" type="presParOf" srcId="{4FFADEEA-9522-478F-86B0-BAA4666DF0FB}" destId="{5213EB3D-C664-4EDC-9249-94160BFC834B}" srcOrd="6" destOrd="0" presId="urn:microsoft.com/office/officeart/2005/8/layout/orgChart1"/>
    <dgm:cxn modelId="{C5BE4A3D-BEEF-42E7-AA29-694F3B8687AE}" type="presParOf" srcId="{4FFADEEA-9522-478F-86B0-BAA4666DF0FB}" destId="{FE97E61B-EC22-417D-A37D-C6FBD9081F69}" srcOrd="7" destOrd="0" presId="urn:microsoft.com/office/officeart/2005/8/layout/orgChart1"/>
    <dgm:cxn modelId="{E727798A-E2C4-49A3-8C0E-1E325B73EA93}" type="presParOf" srcId="{FE97E61B-EC22-417D-A37D-C6FBD9081F69}" destId="{D60228F3-D24E-4804-97A1-AFABBAC98654}" srcOrd="0" destOrd="0" presId="urn:microsoft.com/office/officeart/2005/8/layout/orgChart1"/>
    <dgm:cxn modelId="{50CBDFF1-E3F8-4B77-9E80-CCF428142A27}" type="presParOf" srcId="{D60228F3-D24E-4804-97A1-AFABBAC98654}" destId="{4D481EAA-DFE1-4393-B700-6898CA53E0F3}" srcOrd="0" destOrd="0" presId="urn:microsoft.com/office/officeart/2005/8/layout/orgChart1"/>
    <dgm:cxn modelId="{CB8AE673-6892-4FD2-8762-D1E1F60B8B95}" type="presParOf" srcId="{D60228F3-D24E-4804-97A1-AFABBAC98654}" destId="{9B225905-8009-4927-AF9B-1DB3CCAD03A4}" srcOrd="1" destOrd="0" presId="urn:microsoft.com/office/officeart/2005/8/layout/orgChart1"/>
    <dgm:cxn modelId="{A0D569AA-3465-41F7-8ABC-0F6C9A749283}" type="presParOf" srcId="{FE97E61B-EC22-417D-A37D-C6FBD9081F69}" destId="{E1B28BCA-4DCE-446A-AD65-0CAFB0264C72}" srcOrd="1" destOrd="0" presId="urn:microsoft.com/office/officeart/2005/8/layout/orgChart1"/>
    <dgm:cxn modelId="{2250F865-01DF-47EE-8466-1C61DF06A266}" type="presParOf" srcId="{FE97E61B-EC22-417D-A37D-C6FBD9081F69}" destId="{0650B753-F253-4EB8-85CC-F6878D6AC9D9}" srcOrd="2" destOrd="0" presId="urn:microsoft.com/office/officeart/2005/8/layout/orgChart1"/>
    <dgm:cxn modelId="{88F29874-A0C4-4FE6-B1D4-1EAC5C3E64B1}" type="presParOf" srcId="{7251EB96-84D7-438B-965F-6FF05C581F49}" destId="{E875393E-FBE4-4BC5-BB30-241F0AF0351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21403-BDFB-4F8E-9C37-C33A6B40EE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E7C61-3BF9-43A2-8601-B74845A35BD3}">
      <dgm:prSet phldrT="[Text]"/>
      <dgm:spPr/>
      <dgm:t>
        <a:bodyPr/>
        <a:lstStyle/>
        <a:p>
          <a:r>
            <a:rPr lang="en-US" b="1" dirty="0"/>
            <a:t>Future Plans &amp; Policies</a:t>
          </a:r>
          <a:endParaRPr lang="en-US" dirty="0"/>
        </a:p>
      </dgm:t>
    </dgm:pt>
    <dgm:pt modelId="{1555B66D-269F-43AA-B8FD-623B782CE449}" type="parTrans" cxnId="{25F2EB89-1248-424B-B7AB-DE7CC48682F3}">
      <dgm:prSet/>
      <dgm:spPr/>
      <dgm:t>
        <a:bodyPr/>
        <a:lstStyle/>
        <a:p>
          <a:endParaRPr lang="en-US"/>
        </a:p>
      </dgm:t>
    </dgm:pt>
    <dgm:pt modelId="{E317C7B1-430F-4EE6-AA48-0F29BB5E73BD}" type="sibTrans" cxnId="{25F2EB89-1248-424B-B7AB-DE7CC48682F3}">
      <dgm:prSet/>
      <dgm:spPr/>
      <dgm:t>
        <a:bodyPr/>
        <a:lstStyle/>
        <a:p>
          <a:endParaRPr lang="en-US"/>
        </a:p>
      </dgm:t>
    </dgm:pt>
    <dgm:pt modelId="{B32C3A0A-AD15-489A-A5A8-587B1F6CF99E}">
      <dgm:prSet phldrT="[Text]"/>
      <dgm:spPr/>
      <dgm:t>
        <a:bodyPr/>
        <a:lstStyle/>
        <a:p>
          <a:r>
            <a:rPr lang="en-US" dirty="0"/>
            <a:t>Expansion Project</a:t>
          </a:r>
        </a:p>
      </dgm:t>
    </dgm:pt>
    <dgm:pt modelId="{31ADE528-2FBE-4281-9A09-00F86D664623}" type="parTrans" cxnId="{AA74B35B-65FE-4BD1-99A6-5928DCD2C88E}">
      <dgm:prSet/>
      <dgm:spPr/>
      <dgm:t>
        <a:bodyPr/>
        <a:lstStyle/>
        <a:p>
          <a:endParaRPr lang="en-US"/>
        </a:p>
      </dgm:t>
    </dgm:pt>
    <dgm:pt modelId="{209B7953-BF2F-4A6C-ABBD-F90DB4A01409}" type="sibTrans" cxnId="{AA74B35B-65FE-4BD1-99A6-5928DCD2C88E}">
      <dgm:prSet/>
      <dgm:spPr/>
      <dgm:t>
        <a:bodyPr/>
        <a:lstStyle/>
        <a:p>
          <a:endParaRPr lang="en-US"/>
        </a:p>
      </dgm:t>
    </dgm:pt>
    <dgm:pt modelId="{0277B321-5C54-40A6-A802-7205171BC5C0}">
      <dgm:prSet phldrT="[Text]"/>
      <dgm:spPr/>
      <dgm:t>
        <a:bodyPr/>
        <a:lstStyle/>
        <a:p>
          <a:r>
            <a:rPr lang="en-US" dirty="0"/>
            <a:t>Quality Assurance</a:t>
          </a:r>
        </a:p>
      </dgm:t>
    </dgm:pt>
    <dgm:pt modelId="{6D128545-7E1E-44D8-877A-3A989E79403F}" type="parTrans" cxnId="{CC6273F7-BFCF-41AA-8F78-F20D3BAED905}">
      <dgm:prSet/>
      <dgm:spPr/>
      <dgm:t>
        <a:bodyPr/>
        <a:lstStyle/>
        <a:p>
          <a:endParaRPr lang="en-US"/>
        </a:p>
      </dgm:t>
    </dgm:pt>
    <dgm:pt modelId="{F6CE1B1A-5AD1-46F2-8312-2D01CAFF50D8}" type="sibTrans" cxnId="{CC6273F7-BFCF-41AA-8F78-F20D3BAED905}">
      <dgm:prSet/>
      <dgm:spPr/>
      <dgm:t>
        <a:bodyPr/>
        <a:lstStyle/>
        <a:p>
          <a:endParaRPr lang="en-US"/>
        </a:p>
      </dgm:t>
    </dgm:pt>
    <dgm:pt modelId="{CD990C72-C54F-4236-B1F7-8003A122E060}">
      <dgm:prSet phldrT="[Text]"/>
      <dgm:spPr/>
      <dgm:t>
        <a:bodyPr/>
        <a:lstStyle/>
        <a:p>
          <a:r>
            <a:rPr lang="en-US" dirty="0"/>
            <a:t>Policy Framework</a:t>
          </a:r>
        </a:p>
      </dgm:t>
    </dgm:pt>
    <dgm:pt modelId="{EFA2F997-D5B6-4168-AE17-32ECD45F1BA9}" type="parTrans" cxnId="{C0F39ABB-6AB6-479D-AC32-9B860EDBD42E}">
      <dgm:prSet/>
      <dgm:spPr/>
      <dgm:t>
        <a:bodyPr/>
        <a:lstStyle/>
        <a:p>
          <a:endParaRPr lang="en-US"/>
        </a:p>
      </dgm:t>
    </dgm:pt>
    <dgm:pt modelId="{D636A73A-CC36-40A9-81C3-4B0688C88821}" type="sibTrans" cxnId="{C0F39ABB-6AB6-479D-AC32-9B860EDBD42E}">
      <dgm:prSet/>
      <dgm:spPr/>
      <dgm:t>
        <a:bodyPr/>
        <a:lstStyle/>
        <a:p>
          <a:endParaRPr lang="en-US"/>
        </a:p>
      </dgm:t>
    </dgm:pt>
    <dgm:pt modelId="{1738A0CE-D038-4D0F-84F5-FFC83388703F}">
      <dgm:prSet phldrT="[Text]"/>
      <dgm:spPr/>
      <dgm:t>
        <a:bodyPr/>
        <a:lstStyle/>
        <a:p>
          <a:r>
            <a:rPr lang="en-US" dirty="0"/>
            <a:t>Strategic Goals</a:t>
          </a:r>
        </a:p>
      </dgm:t>
    </dgm:pt>
    <dgm:pt modelId="{43F547A1-2BBE-4C1D-9CF1-3031F1F8C9F6}" type="parTrans" cxnId="{43CE3BFA-3ECD-409B-9C26-608876CE853A}">
      <dgm:prSet/>
      <dgm:spPr/>
      <dgm:t>
        <a:bodyPr/>
        <a:lstStyle/>
        <a:p>
          <a:endParaRPr lang="en-US"/>
        </a:p>
      </dgm:t>
    </dgm:pt>
    <dgm:pt modelId="{434D5671-6C4B-4665-A217-B908756EDB07}" type="sibTrans" cxnId="{43CE3BFA-3ECD-409B-9C26-608876CE853A}">
      <dgm:prSet/>
      <dgm:spPr/>
      <dgm:t>
        <a:bodyPr/>
        <a:lstStyle/>
        <a:p>
          <a:endParaRPr lang="en-US"/>
        </a:p>
      </dgm:t>
    </dgm:pt>
    <dgm:pt modelId="{E5C9B8A0-20E7-4781-B2E4-01CD5B98E309}">
      <dgm:prSet/>
      <dgm:spPr/>
    </dgm:pt>
    <dgm:pt modelId="{FAD6846A-A3A0-47D7-AD41-1D561DFF14BE}" type="parTrans" cxnId="{8B7705D7-BFAF-4136-BEBE-F4EE5E3AD3C8}">
      <dgm:prSet/>
      <dgm:spPr/>
      <dgm:t>
        <a:bodyPr/>
        <a:lstStyle/>
        <a:p>
          <a:endParaRPr lang="en-US"/>
        </a:p>
      </dgm:t>
    </dgm:pt>
    <dgm:pt modelId="{7FDFBD83-F596-4ECC-A1AF-73E00720085F}" type="sibTrans" cxnId="{8B7705D7-BFAF-4136-BEBE-F4EE5E3AD3C8}">
      <dgm:prSet/>
      <dgm:spPr/>
      <dgm:t>
        <a:bodyPr/>
        <a:lstStyle/>
        <a:p>
          <a:endParaRPr lang="en-US"/>
        </a:p>
      </dgm:t>
    </dgm:pt>
    <dgm:pt modelId="{1A4624A8-3C3C-4338-B04C-FD2414FF968D}">
      <dgm:prSet/>
      <dgm:spPr/>
    </dgm:pt>
    <dgm:pt modelId="{5AC80C9D-85F9-4B78-A23E-C04FD33B2BB7}" type="parTrans" cxnId="{58C99CA0-48B4-4623-8AF6-5C397E5BDB33}">
      <dgm:prSet/>
      <dgm:spPr/>
      <dgm:t>
        <a:bodyPr/>
        <a:lstStyle/>
        <a:p>
          <a:endParaRPr lang="en-US"/>
        </a:p>
      </dgm:t>
    </dgm:pt>
    <dgm:pt modelId="{7E444A04-95D3-4690-B88A-517C479112AA}" type="sibTrans" cxnId="{58C99CA0-48B4-4623-8AF6-5C397E5BDB33}">
      <dgm:prSet/>
      <dgm:spPr/>
      <dgm:t>
        <a:bodyPr/>
        <a:lstStyle/>
        <a:p>
          <a:endParaRPr lang="en-US"/>
        </a:p>
      </dgm:t>
    </dgm:pt>
    <dgm:pt modelId="{AB9C10F9-AE1E-455E-BC9D-462D2E5426BD}" type="pres">
      <dgm:prSet presAssocID="{20621403-BDFB-4F8E-9C37-C33A6B40EE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3E2A3D-5AB7-4B13-8ACA-687B8E4D2320}" type="pres">
      <dgm:prSet presAssocID="{4C1E7C61-3BF9-43A2-8601-B74845A35BD3}" presName="centerShape" presStyleLbl="node0" presStyleIdx="0" presStyleCnt="1"/>
      <dgm:spPr/>
    </dgm:pt>
    <dgm:pt modelId="{12953E11-1F65-4C7B-B76B-BB2AB3C4C6EF}" type="pres">
      <dgm:prSet presAssocID="{31ADE528-2FBE-4281-9A09-00F86D664623}" presName="parTrans" presStyleLbl="sibTrans2D1" presStyleIdx="0" presStyleCnt="4"/>
      <dgm:spPr/>
    </dgm:pt>
    <dgm:pt modelId="{A2E88529-41AE-44B0-9252-82EAA28BFC8C}" type="pres">
      <dgm:prSet presAssocID="{31ADE528-2FBE-4281-9A09-00F86D664623}" presName="connectorText" presStyleLbl="sibTrans2D1" presStyleIdx="0" presStyleCnt="4"/>
      <dgm:spPr/>
    </dgm:pt>
    <dgm:pt modelId="{8901FC25-E0FE-4CC7-9372-63853D3ED4CA}" type="pres">
      <dgm:prSet presAssocID="{B32C3A0A-AD15-489A-A5A8-587B1F6CF99E}" presName="node" presStyleLbl="node1" presStyleIdx="0" presStyleCnt="4">
        <dgm:presLayoutVars>
          <dgm:bulletEnabled val="1"/>
        </dgm:presLayoutVars>
      </dgm:prSet>
      <dgm:spPr/>
    </dgm:pt>
    <dgm:pt modelId="{ADB1E7AF-10B3-4AA2-B13E-0477F3485459}" type="pres">
      <dgm:prSet presAssocID="{6D128545-7E1E-44D8-877A-3A989E79403F}" presName="parTrans" presStyleLbl="sibTrans2D1" presStyleIdx="1" presStyleCnt="4"/>
      <dgm:spPr/>
    </dgm:pt>
    <dgm:pt modelId="{FB4AC20C-E5AE-496D-8153-ADADE2788C9D}" type="pres">
      <dgm:prSet presAssocID="{6D128545-7E1E-44D8-877A-3A989E79403F}" presName="connectorText" presStyleLbl="sibTrans2D1" presStyleIdx="1" presStyleCnt="4"/>
      <dgm:spPr/>
    </dgm:pt>
    <dgm:pt modelId="{47A399A1-63F8-4F42-89E5-8BF6C7878C7B}" type="pres">
      <dgm:prSet presAssocID="{0277B321-5C54-40A6-A802-7205171BC5C0}" presName="node" presStyleLbl="node1" presStyleIdx="1" presStyleCnt="4">
        <dgm:presLayoutVars>
          <dgm:bulletEnabled val="1"/>
        </dgm:presLayoutVars>
      </dgm:prSet>
      <dgm:spPr/>
    </dgm:pt>
    <dgm:pt modelId="{BD6F6A96-8754-4BCD-8964-7FA5F7645EBC}" type="pres">
      <dgm:prSet presAssocID="{EFA2F997-D5B6-4168-AE17-32ECD45F1BA9}" presName="parTrans" presStyleLbl="sibTrans2D1" presStyleIdx="2" presStyleCnt="4"/>
      <dgm:spPr/>
    </dgm:pt>
    <dgm:pt modelId="{77037282-957D-4CE0-92B2-863402DE13F3}" type="pres">
      <dgm:prSet presAssocID="{EFA2F997-D5B6-4168-AE17-32ECD45F1BA9}" presName="connectorText" presStyleLbl="sibTrans2D1" presStyleIdx="2" presStyleCnt="4"/>
      <dgm:spPr/>
    </dgm:pt>
    <dgm:pt modelId="{4275457A-D2EA-48F0-ADBF-BAFA533C2CE5}" type="pres">
      <dgm:prSet presAssocID="{CD990C72-C54F-4236-B1F7-8003A122E060}" presName="node" presStyleLbl="node1" presStyleIdx="2" presStyleCnt="4">
        <dgm:presLayoutVars>
          <dgm:bulletEnabled val="1"/>
        </dgm:presLayoutVars>
      </dgm:prSet>
      <dgm:spPr/>
    </dgm:pt>
    <dgm:pt modelId="{049C90F6-A1A2-46B5-9E93-F91642804A7E}" type="pres">
      <dgm:prSet presAssocID="{43F547A1-2BBE-4C1D-9CF1-3031F1F8C9F6}" presName="parTrans" presStyleLbl="sibTrans2D1" presStyleIdx="3" presStyleCnt="4"/>
      <dgm:spPr/>
    </dgm:pt>
    <dgm:pt modelId="{102D8AD2-5F8D-4E9F-A143-4056B2C4F438}" type="pres">
      <dgm:prSet presAssocID="{43F547A1-2BBE-4C1D-9CF1-3031F1F8C9F6}" presName="connectorText" presStyleLbl="sibTrans2D1" presStyleIdx="3" presStyleCnt="4"/>
      <dgm:spPr/>
    </dgm:pt>
    <dgm:pt modelId="{9989D0E9-26E2-4294-A35F-A74E14983C7D}" type="pres">
      <dgm:prSet presAssocID="{1738A0CE-D038-4D0F-84F5-FFC83388703F}" presName="node" presStyleLbl="node1" presStyleIdx="3" presStyleCnt="4">
        <dgm:presLayoutVars>
          <dgm:bulletEnabled val="1"/>
        </dgm:presLayoutVars>
      </dgm:prSet>
      <dgm:spPr/>
    </dgm:pt>
  </dgm:ptLst>
  <dgm:cxnLst>
    <dgm:cxn modelId="{039F8500-68D5-4858-86EF-2C9CC0922870}" type="presOf" srcId="{EFA2F997-D5B6-4168-AE17-32ECD45F1BA9}" destId="{77037282-957D-4CE0-92B2-863402DE13F3}" srcOrd="1" destOrd="0" presId="urn:microsoft.com/office/officeart/2005/8/layout/radial5"/>
    <dgm:cxn modelId="{116BB70E-BFFE-4DB7-9A7B-45A04F7B1BFF}" type="presOf" srcId="{0277B321-5C54-40A6-A802-7205171BC5C0}" destId="{47A399A1-63F8-4F42-89E5-8BF6C7878C7B}" srcOrd="0" destOrd="0" presId="urn:microsoft.com/office/officeart/2005/8/layout/radial5"/>
    <dgm:cxn modelId="{A2234D22-4B27-42AD-9FD7-E2B85C676D15}" type="presOf" srcId="{31ADE528-2FBE-4281-9A09-00F86D664623}" destId="{A2E88529-41AE-44B0-9252-82EAA28BFC8C}" srcOrd="1" destOrd="0" presId="urn:microsoft.com/office/officeart/2005/8/layout/radial5"/>
    <dgm:cxn modelId="{09F7663C-D173-4842-B010-3546F62335D9}" type="presOf" srcId="{B32C3A0A-AD15-489A-A5A8-587B1F6CF99E}" destId="{8901FC25-E0FE-4CC7-9372-63853D3ED4CA}" srcOrd="0" destOrd="0" presId="urn:microsoft.com/office/officeart/2005/8/layout/radial5"/>
    <dgm:cxn modelId="{AA74B35B-65FE-4BD1-99A6-5928DCD2C88E}" srcId="{4C1E7C61-3BF9-43A2-8601-B74845A35BD3}" destId="{B32C3A0A-AD15-489A-A5A8-587B1F6CF99E}" srcOrd="0" destOrd="0" parTransId="{31ADE528-2FBE-4281-9A09-00F86D664623}" sibTransId="{209B7953-BF2F-4A6C-ABBD-F90DB4A01409}"/>
    <dgm:cxn modelId="{5081786E-F3A0-4374-9586-A25F6DC2839D}" type="presOf" srcId="{4C1E7C61-3BF9-43A2-8601-B74845A35BD3}" destId="{633E2A3D-5AB7-4B13-8ACA-687B8E4D2320}" srcOrd="0" destOrd="0" presId="urn:microsoft.com/office/officeart/2005/8/layout/radial5"/>
    <dgm:cxn modelId="{72B2B586-0D8C-4EC3-8FB7-2C5B6CB851BB}" type="presOf" srcId="{1738A0CE-D038-4D0F-84F5-FFC83388703F}" destId="{9989D0E9-26E2-4294-A35F-A74E14983C7D}" srcOrd="0" destOrd="0" presId="urn:microsoft.com/office/officeart/2005/8/layout/radial5"/>
    <dgm:cxn modelId="{25F2EB89-1248-424B-B7AB-DE7CC48682F3}" srcId="{20621403-BDFB-4F8E-9C37-C33A6B40EED6}" destId="{4C1E7C61-3BF9-43A2-8601-B74845A35BD3}" srcOrd="0" destOrd="0" parTransId="{1555B66D-269F-43AA-B8FD-623B782CE449}" sibTransId="{E317C7B1-430F-4EE6-AA48-0F29BB5E73BD}"/>
    <dgm:cxn modelId="{30E83A93-265A-49A2-B12F-65C8F805C298}" type="presOf" srcId="{CD990C72-C54F-4236-B1F7-8003A122E060}" destId="{4275457A-D2EA-48F0-ADBF-BAFA533C2CE5}" srcOrd="0" destOrd="0" presId="urn:microsoft.com/office/officeart/2005/8/layout/radial5"/>
    <dgm:cxn modelId="{CB1E079F-3F3E-42A2-89E8-D66988289F1D}" type="presOf" srcId="{43F547A1-2BBE-4C1D-9CF1-3031F1F8C9F6}" destId="{102D8AD2-5F8D-4E9F-A143-4056B2C4F438}" srcOrd="1" destOrd="0" presId="urn:microsoft.com/office/officeart/2005/8/layout/radial5"/>
    <dgm:cxn modelId="{58C99CA0-48B4-4623-8AF6-5C397E5BDB33}" srcId="{20621403-BDFB-4F8E-9C37-C33A6B40EED6}" destId="{1A4624A8-3C3C-4338-B04C-FD2414FF968D}" srcOrd="1" destOrd="0" parTransId="{5AC80C9D-85F9-4B78-A23E-C04FD33B2BB7}" sibTransId="{7E444A04-95D3-4690-B88A-517C479112AA}"/>
    <dgm:cxn modelId="{FF20E5A6-DD46-4C6C-8A1D-CA7F6093787C}" type="presOf" srcId="{6D128545-7E1E-44D8-877A-3A989E79403F}" destId="{ADB1E7AF-10B3-4AA2-B13E-0477F3485459}" srcOrd="0" destOrd="0" presId="urn:microsoft.com/office/officeart/2005/8/layout/radial5"/>
    <dgm:cxn modelId="{C0F39ABB-6AB6-479D-AC32-9B860EDBD42E}" srcId="{4C1E7C61-3BF9-43A2-8601-B74845A35BD3}" destId="{CD990C72-C54F-4236-B1F7-8003A122E060}" srcOrd="2" destOrd="0" parTransId="{EFA2F997-D5B6-4168-AE17-32ECD45F1BA9}" sibTransId="{D636A73A-CC36-40A9-81C3-4B0688C88821}"/>
    <dgm:cxn modelId="{8B7705D7-BFAF-4136-BEBE-F4EE5E3AD3C8}" srcId="{20621403-BDFB-4F8E-9C37-C33A6B40EED6}" destId="{E5C9B8A0-20E7-4781-B2E4-01CD5B98E309}" srcOrd="2" destOrd="0" parTransId="{FAD6846A-A3A0-47D7-AD41-1D561DFF14BE}" sibTransId="{7FDFBD83-F596-4ECC-A1AF-73E00720085F}"/>
    <dgm:cxn modelId="{8DA92BD7-20E1-49E6-8061-CF9B79431045}" type="presOf" srcId="{20621403-BDFB-4F8E-9C37-C33A6B40EED6}" destId="{AB9C10F9-AE1E-455E-BC9D-462D2E5426BD}" srcOrd="0" destOrd="0" presId="urn:microsoft.com/office/officeart/2005/8/layout/radial5"/>
    <dgm:cxn modelId="{C1A98EED-5D6E-4896-B212-7B7A05F59CE9}" type="presOf" srcId="{6D128545-7E1E-44D8-877A-3A989E79403F}" destId="{FB4AC20C-E5AE-496D-8153-ADADE2788C9D}" srcOrd="1" destOrd="0" presId="urn:microsoft.com/office/officeart/2005/8/layout/radial5"/>
    <dgm:cxn modelId="{EDAEEDF4-86E2-478D-A8A7-B7349CF5BD60}" type="presOf" srcId="{EFA2F997-D5B6-4168-AE17-32ECD45F1BA9}" destId="{BD6F6A96-8754-4BCD-8964-7FA5F7645EBC}" srcOrd="0" destOrd="0" presId="urn:microsoft.com/office/officeart/2005/8/layout/radial5"/>
    <dgm:cxn modelId="{2DD869F6-39D2-4086-AC3F-671449E5C00F}" type="presOf" srcId="{43F547A1-2BBE-4C1D-9CF1-3031F1F8C9F6}" destId="{049C90F6-A1A2-46B5-9E93-F91642804A7E}" srcOrd="0" destOrd="0" presId="urn:microsoft.com/office/officeart/2005/8/layout/radial5"/>
    <dgm:cxn modelId="{CC6273F7-BFCF-41AA-8F78-F20D3BAED905}" srcId="{4C1E7C61-3BF9-43A2-8601-B74845A35BD3}" destId="{0277B321-5C54-40A6-A802-7205171BC5C0}" srcOrd="1" destOrd="0" parTransId="{6D128545-7E1E-44D8-877A-3A989E79403F}" sibTransId="{F6CE1B1A-5AD1-46F2-8312-2D01CAFF50D8}"/>
    <dgm:cxn modelId="{43CE3BFA-3ECD-409B-9C26-608876CE853A}" srcId="{4C1E7C61-3BF9-43A2-8601-B74845A35BD3}" destId="{1738A0CE-D038-4D0F-84F5-FFC83388703F}" srcOrd="3" destOrd="0" parTransId="{43F547A1-2BBE-4C1D-9CF1-3031F1F8C9F6}" sibTransId="{434D5671-6C4B-4665-A217-B908756EDB07}"/>
    <dgm:cxn modelId="{E06C95FF-2A8D-4A94-9327-E76E049B8EFA}" type="presOf" srcId="{31ADE528-2FBE-4281-9A09-00F86D664623}" destId="{12953E11-1F65-4C7B-B76B-BB2AB3C4C6EF}" srcOrd="0" destOrd="0" presId="urn:microsoft.com/office/officeart/2005/8/layout/radial5"/>
    <dgm:cxn modelId="{7857B2F2-7ED7-488F-B46B-791BBA0F5779}" type="presParOf" srcId="{AB9C10F9-AE1E-455E-BC9D-462D2E5426BD}" destId="{633E2A3D-5AB7-4B13-8ACA-687B8E4D2320}" srcOrd="0" destOrd="0" presId="urn:microsoft.com/office/officeart/2005/8/layout/radial5"/>
    <dgm:cxn modelId="{4A6BC787-A2F2-4A55-9808-3E7CD65619D4}" type="presParOf" srcId="{AB9C10F9-AE1E-455E-BC9D-462D2E5426BD}" destId="{12953E11-1F65-4C7B-B76B-BB2AB3C4C6EF}" srcOrd="1" destOrd="0" presId="urn:microsoft.com/office/officeart/2005/8/layout/radial5"/>
    <dgm:cxn modelId="{F016CAB3-FED5-4CB7-86D0-580DC376D920}" type="presParOf" srcId="{12953E11-1F65-4C7B-B76B-BB2AB3C4C6EF}" destId="{A2E88529-41AE-44B0-9252-82EAA28BFC8C}" srcOrd="0" destOrd="0" presId="urn:microsoft.com/office/officeart/2005/8/layout/radial5"/>
    <dgm:cxn modelId="{6C770BDE-5D6B-48E9-8A14-7996A163C0BA}" type="presParOf" srcId="{AB9C10F9-AE1E-455E-BC9D-462D2E5426BD}" destId="{8901FC25-E0FE-4CC7-9372-63853D3ED4CA}" srcOrd="2" destOrd="0" presId="urn:microsoft.com/office/officeart/2005/8/layout/radial5"/>
    <dgm:cxn modelId="{AF33841C-F01A-44DD-9325-AECF64CADF6E}" type="presParOf" srcId="{AB9C10F9-AE1E-455E-BC9D-462D2E5426BD}" destId="{ADB1E7AF-10B3-4AA2-B13E-0477F3485459}" srcOrd="3" destOrd="0" presId="urn:microsoft.com/office/officeart/2005/8/layout/radial5"/>
    <dgm:cxn modelId="{9D47A702-CCE7-41E5-B407-A2F4BF398F41}" type="presParOf" srcId="{ADB1E7AF-10B3-4AA2-B13E-0477F3485459}" destId="{FB4AC20C-E5AE-496D-8153-ADADE2788C9D}" srcOrd="0" destOrd="0" presId="urn:microsoft.com/office/officeart/2005/8/layout/radial5"/>
    <dgm:cxn modelId="{4ADBC238-FBD3-4583-9466-60E39A7FB3BE}" type="presParOf" srcId="{AB9C10F9-AE1E-455E-BC9D-462D2E5426BD}" destId="{47A399A1-63F8-4F42-89E5-8BF6C7878C7B}" srcOrd="4" destOrd="0" presId="urn:microsoft.com/office/officeart/2005/8/layout/radial5"/>
    <dgm:cxn modelId="{A76E2F2F-1B18-4291-8895-8079A28088C7}" type="presParOf" srcId="{AB9C10F9-AE1E-455E-BC9D-462D2E5426BD}" destId="{BD6F6A96-8754-4BCD-8964-7FA5F7645EBC}" srcOrd="5" destOrd="0" presId="urn:microsoft.com/office/officeart/2005/8/layout/radial5"/>
    <dgm:cxn modelId="{4906B5AE-47C1-4B4D-9852-4D7B346F27C0}" type="presParOf" srcId="{BD6F6A96-8754-4BCD-8964-7FA5F7645EBC}" destId="{77037282-957D-4CE0-92B2-863402DE13F3}" srcOrd="0" destOrd="0" presId="urn:microsoft.com/office/officeart/2005/8/layout/radial5"/>
    <dgm:cxn modelId="{2E9FAA00-BF43-4BBA-9F0F-AFDD023A506D}" type="presParOf" srcId="{AB9C10F9-AE1E-455E-BC9D-462D2E5426BD}" destId="{4275457A-D2EA-48F0-ADBF-BAFA533C2CE5}" srcOrd="6" destOrd="0" presId="urn:microsoft.com/office/officeart/2005/8/layout/radial5"/>
    <dgm:cxn modelId="{A991351F-2F60-44E6-85BE-B969570A8055}" type="presParOf" srcId="{AB9C10F9-AE1E-455E-BC9D-462D2E5426BD}" destId="{049C90F6-A1A2-46B5-9E93-F91642804A7E}" srcOrd="7" destOrd="0" presId="urn:microsoft.com/office/officeart/2005/8/layout/radial5"/>
    <dgm:cxn modelId="{A0200845-9259-4E85-BEDA-CD9CAD08F3C9}" type="presParOf" srcId="{049C90F6-A1A2-46B5-9E93-F91642804A7E}" destId="{102D8AD2-5F8D-4E9F-A143-4056B2C4F438}" srcOrd="0" destOrd="0" presId="urn:microsoft.com/office/officeart/2005/8/layout/radial5"/>
    <dgm:cxn modelId="{7B31B1D3-88B5-4508-B065-2195A45CE5B9}" type="presParOf" srcId="{AB9C10F9-AE1E-455E-BC9D-462D2E5426BD}" destId="{9989D0E9-26E2-4294-A35F-A74E14983C7D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621403-BDFB-4F8E-9C37-C33A6B40EED6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1E7C61-3BF9-43A2-8601-B74845A35BD3}">
      <dgm:prSet phldrT="[Text]"/>
      <dgm:spPr/>
      <dgm:t>
        <a:bodyPr/>
        <a:lstStyle/>
        <a:p>
          <a:r>
            <a:rPr lang="en-US" b="1" dirty="0"/>
            <a:t>Initiatives to Improve Higher Education</a:t>
          </a:r>
          <a:endParaRPr lang="en-US" dirty="0"/>
        </a:p>
      </dgm:t>
    </dgm:pt>
    <dgm:pt modelId="{1555B66D-269F-43AA-B8FD-623B782CE449}" type="parTrans" cxnId="{25F2EB89-1248-424B-B7AB-DE7CC48682F3}">
      <dgm:prSet/>
      <dgm:spPr/>
      <dgm:t>
        <a:bodyPr/>
        <a:lstStyle/>
        <a:p>
          <a:endParaRPr lang="en-US"/>
        </a:p>
      </dgm:t>
    </dgm:pt>
    <dgm:pt modelId="{E317C7B1-430F-4EE6-AA48-0F29BB5E73BD}" type="sibTrans" cxnId="{25F2EB89-1248-424B-B7AB-DE7CC48682F3}">
      <dgm:prSet/>
      <dgm:spPr/>
      <dgm:t>
        <a:bodyPr/>
        <a:lstStyle/>
        <a:p>
          <a:endParaRPr lang="en-US"/>
        </a:p>
      </dgm:t>
    </dgm:pt>
    <dgm:pt modelId="{B32C3A0A-AD15-489A-A5A8-587B1F6CF99E}">
      <dgm:prSet phldrT="[Text]"/>
      <dgm:spPr/>
      <dgm:t>
        <a:bodyPr/>
        <a:lstStyle/>
        <a:p>
          <a:r>
            <a:rPr lang="en-US" b="1" dirty="0"/>
            <a:t>Research and Development</a:t>
          </a:r>
          <a:endParaRPr lang="en-US" dirty="0"/>
        </a:p>
      </dgm:t>
    </dgm:pt>
    <dgm:pt modelId="{31ADE528-2FBE-4281-9A09-00F86D664623}" type="parTrans" cxnId="{AA74B35B-65FE-4BD1-99A6-5928DCD2C88E}">
      <dgm:prSet/>
      <dgm:spPr/>
      <dgm:t>
        <a:bodyPr/>
        <a:lstStyle/>
        <a:p>
          <a:endParaRPr lang="en-US"/>
        </a:p>
      </dgm:t>
    </dgm:pt>
    <dgm:pt modelId="{209B7953-BF2F-4A6C-ABBD-F90DB4A01409}" type="sibTrans" cxnId="{AA74B35B-65FE-4BD1-99A6-5928DCD2C88E}">
      <dgm:prSet/>
      <dgm:spPr/>
      <dgm:t>
        <a:bodyPr/>
        <a:lstStyle/>
        <a:p>
          <a:endParaRPr lang="en-US"/>
        </a:p>
      </dgm:t>
    </dgm:pt>
    <dgm:pt modelId="{1738A0CE-D038-4D0F-84F5-FFC83388703F}">
      <dgm:prSet phldrT="[Text]"/>
      <dgm:spPr/>
      <dgm:t>
        <a:bodyPr/>
        <a:lstStyle/>
        <a:p>
          <a:r>
            <a:rPr lang="en-US" b="1" dirty="0"/>
            <a:t>Teacher Training Programs</a:t>
          </a:r>
          <a:endParaRPr lang="en-US" dirty="0"/>
        </a:p>
      </dgm:t>
    </dgm:pt>
    <dgm:pt modelId="{43F547A1-2BBE-4C1D-9CF1-3031F1F8C9F6}" type="parTrans" cxnId="{43CE3BFA-3ECD-409B-9C26-608876CE853A}">
      <dgm:prSet/>
      <dgm:spPr/>
      <dgm:t>
        <a:bodyPr/>
        <a:lstStyle/>
        <a:p>
          <a:endParaRPr lang="en-US"/>
        </a:p>
      </dgm:t>
    </dgm:pt>
    <dgm:pt modelId="{434D5671-6C4B-4665-A217-B908756EDB07}" type="sibTrans" cxnId="{43CE3BFA-3ECD-409B-9C26-608876CE853A}">
      <dgm:prSet/>
      <dgm:spPr/>
      <dgm:t>
        <a:bodyPr/>
        <a:lstStyle/>
        <a:p>
          <a:endParaRPr lang="en-US"/>
        </a:p>
      </dgm:t>
    </dgm:pt>
    <dgm:pt modelId="{822FC39F-FF98-4709-8DA7-33BCC2F19474}">
      <dgm:prSet/>
      <dgm:spPr/>
      <dgm:t>
        <a:bodyPr/>
        <a:lstStyle/>
        <a:p>
          <a:r>
            <a:rPr lang="en-US" b="1"/>
            <a:t>Student Support Services</a:t>
          </a:r>
          <a:endParaRPr lang="en-US"/>
        </a:p>
      </dgm:t>
    </dgm:pt>
    <dgm:pt modelId="{8853A996-4E75-49C4-8764-B82722F9C2CE}" type="parTrans" cxnId="{AA7F55D4-4853-4817-ABB6-76766C613CBB}">
      <dgm:prSet/>
      <dgm:spPr/>
      <dgm:t>
        <a:bodyPr/>
        <a:lstStyle/>
        <a:p>
          <a:endParaRPr lang="en-US"/>
        </a:p>
      </dgm:t>
    </dgm:pt>
    <dgm:pt modelId="{00F3D79A-A9D1-47AC-9CFA-2559996CB6F1}" type="sibTrans" cxnId="{AA7F55D4-4853-4817-ABB6-76766C613CBB}">
      <dgm:prSet/>
      <dgm:spPr/>
      <dgm:t>
        <a:bodyPr/>
        <a:lstStyle/>
        <a:p>
          <a:endParaRPr lang="en-US"/>
        </a:p>
      </dgm:t>
    </dgm:pt>
    <dgm:pt modelId="{AB9C10F9-AE1E-455E-BC9D-462D2E5426BD}" type="pres">
      <dgm:prSet presAssocID="{20621403-BDFB-4F8E-9C37-C33A6B40EED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33E2A3D-5AB7-4B13-8ACA-687B8E4D2320}" type="pres">
      <dgm:prSet presAssocID="{4C1E7C61-3BF9-43A2-8601-B74845A35BD3}" presName="centerShape" presStyleLbl="node0" presStyleIdx="0" presStyleCnt="1"/>
      <dgm:spPr/>
    </dgm:pt>
    <dgm:pt modelId="{12953E11-1F65-4C7B-B76B-BB2AB3C4C6EF}" type="pres">
      <dgm:prSet presAssocID="{31ADE528-2FBE-4281-9A09-00F86D664623}" presName="parTrans" presStyleLbl="sibTrans2D1" presStyleIdx="0" presStyleCnt="3"/>
      <dgm:spPr/>
    </dgm:pt>
    <dgm:pt modelId="{A2E88529-41AE-44B0-9252-82EAA28BFC8C}" type="pres">
      <dgm:prSet presAssocID="{31ADE528-2FBE-4281-9A09-00F86D664623}" presName="connectorText" presStyleLbl="sibTrans2D1" presStyleIdx="0" presStyleCnt="3"/>
      <dgm:spPr/>
    </dgm:pt>
    <dgm:pt modelId="{8901FC25-E0FE-4CC7-9372-63853D3ED4CA}" type="pres">
      <dgm:prSet presAssocID="{B32C3A0A-AD15-489A-A5A8-587B1F6CF99E}" presName="node" presStyleLbl="node1" presStyleIdx="0" presStyleCnt="3">
        <dgm:presLayoutVars>
          <dgm:bulletEnabled val="1"/>
        </dgm:presLayoutVars>
      </dgm:prSet>
      <dgm:spPr/>
    </dgm:pt>
    <dgm:pt modelId="{3698BD78-0D9E-4858-9DB3-5089BD70E47D}" type="pres">
      <dgm:prSet presAssocID="{8853A996-4E75-49C4-8764-B82722F9C2CE}" presName="parTrans" presStyleLbl="sibTrans2D1" presStyleIdx="1" presStyleCnt="3"/>
      <dgm:spPr/>
    </dgm:pt>
    <dgm:pt modelId="{941B45EB-C4CA-4895-BAD3-96FB76A7C5D8}" type="pres">
      <dgm:prSet presAssocID="{8853A996-4E75-49C4-8764-B82722F9C2CE}" presName="connectorText" presStyleLbl="sibTrans2D1" presStyleIdx="1" presStyleCnt="3"/>
      <dgm:spPr/>
    </dgm:pt>
    <dgm:pt modelId="{206AECC1-FC58-485A-8FB1-B4D56D53D6AD}" type="pres">
      <dgm:prSet presAssocID="{822FC39F-FF98-4709-8DA7-33BCC2F19474}" presName="node" presStyleLbl="node1" presStyleIdx="1" presStyleCnt="3">
        <dgm:presLayoutVars>
          <dgm:bulletEnabled val="1"/>
        </dgm:presLayoutVars>
      </dgm:prSet>
      <dgm:spPr/>
    </dgm:pt>
    <dgm:pt modelId="{049C90F6-A1A2-46B5-9E93-F91642804A7E}" type="pres">
      <dgm:prSet presAssocID="{43F547A1-2BBE-4C1D-9CF1-3031F1F8C9F6}" presName="parTrans" presStyleLbl="sibTrans2D1" presStyleIdx="2" presStyleCnt="3"/>
      <dgm:spPr/>
    </dgm:pt>
    <dgm:pt modelId="{102D8AD2-5F8D-4E9F-A143-4056B2C4F438}" type="pres">
      <dgm:prSet presAssocID="{43F547A1-2BBE-4C1D-9CF1-3031F1F8C9F6}" presName="connectorText" presStyleLbl="sibTrans2D1" presStyleIdx="2" presStyleCnt="3"/>
      <dgm:spPr/>
    </dgm:pt>
    <dgm:pt modelId="{9989D0E9-26E2-4294-A35F-A74E14983C7D}" type="pres">
      <dgm:prSet presAssocID="{1738A0CE-D038-4D0F-84F5-FFC83388703F}" presName="node" presStyleLbl="node1" presStyleIdx="2" presStyleCnt="3">
        <dgm:presLayoutVars>
          <dgm:bulletEnabled val="1"/>
        </dgm:presLayoutVars>
      </dgm:prSet>
      <dgm:spPr/>
    </dgm:pt>
  </dgm:ptLst>
  <dgm:cxnLst>
    <dgm:cxn modelId="{C1C70714-EC49-4643-AEAF-51650EADBEE1}" type="presOf" srcId="{8853A996-4E75-49C4-8764-B82722F9C2CE}" destId="{3698BD78-0D9E-4858-9DB3-5089BD70E47D}" srcOrd="0" destOrd="0" presId="urn:microsoft.com/office/officeart/2005/8/layout/radial5"/>
    <dgm:cxn modelId="{A2234D22-4B27-42AD-9FD7-E2B85C676D15}" type="presOf" srcId="{31ADE528-2FBE-4281-9A09-00F86D664623}" destId="{A2E88529-41AE-44B0-9252-82EAA28BFC8C}" srcOrd="1" destOrd="0" presId="urn:microsoft.com/office/officeart/2005/8/layout/radial5"/>
    <dgm:cxn modelId="{09F7663C-D173-4842-B010-3546F62335D9}" type="presOf" srcId="{B32C3A0A-AD15-489A-A5A8-587B1F6CF99E}" destId="{8901FC25-E0FE-4CC7-9372-63853D3ED4CA}" srcOrd="0" destOrd="0" presId="urn:microsoft.com/office/officeart/2005/8/layout/radial5"/>
    <dgm:cxn modelId="{AA74B35B-65FE-4BD1-99A6-5928DCD2C88E}" srcId="{4C1E7C61-3BF9-43A2-8601-B74845A35BD3}" destId="{B32C3A0A-AD15-489A-A5A8-587B1F6CF99E}" srcOrd="0" destOrd="0" parTransId="{31ADE528-2FBE-4281-9A09-00F86D664623}" sibTransId="{209B7953-BF2F-4A6C-ABBD-F90DB4A01409}"/>
    <dgm:cxn modelId="{BFA28C6D-FAE5-4DFE-848E-487A8ECAF421}" type="presOf" srcId="{822FC39F-FF98-4709-8DA7-33BCC2F19474}" destId="{206AECC1-FC58-485A-8FB1-B4D56D53D6AD}" srcOrd="0" destOrd="0" presId="urn:microsoft.com/office/officeart/2005/8/layout/radial5"/>
    <dgm:cxn modelId="{5081786E-F3A0-4374-9586-A25F6DC2839D}" type="presOf" srcId="{4C1E7C61-3BF9-43A2-8601-B74845A35BD3}" destId="{633E2A3D-5AB7-4B13-8ACA-687B8E4D2320}" srcOrd="0" destOrd="0" presId="urn:microsoft.com/office/officeart/2005/8/layout/radial5"/>
    <dgm:cxn modelId="{72B2B586-0D8C-4EC3-8FB7-2C5B6CB851BB}" type="presOf" srcId="{1738A0CE-D038-4D0F-84F5-FFC83388703F}" destId="{9989D0E9-26E2-4294-A35F-A74E14983C7D}" srcOrd="0" destOrd="0" presId="urn:microsoft.com/office/officeart/2005/8/layout/radial5"/>
    <dgm:cxn modelId="{25F2EB89-1248-424B-B7AB-DE7CC48682F3}" srcId="{20621403-BDFB-4F8E-9C37-C33A6B40EED6}" destId="{4C1E7C61-3BF9-43A2-8601-B74845A35BD3}" srcOrd="0" destOrd="0" parTransId="{1555B66D-269F-43AA-B8FD-623B782CE449}" sibTransId="{E317C7B1-430F-4EE6-AA48-0F29BB5E73BD}"/>
    <dgm:cxn modelId="{CB1E079F-3F3E-42A2-89E8-D66988289F1D}" type="presOf" srcId="{43F547A1-2BBE-4C1D-9CF1-3031F1F8C9F6}" destId="{102D8AD2-5F8D-4E9F-A143-4056B2C4F438}" srcOrd="1" destOrd="0" presId="urn:microsoft.com/office/officeart/2005/8/layout/radial5"/>
    <dgm:cxn modelId="{AA7F55D4-4853-4817-ABB6-76766C613CBB}" srcId="{4C1E7C61-3BF9-43A2-8601-B74845A35BD3}" destId="{822FC39F-FF98-4709-8DA7-33BCC2F19474}" srcOrd="1" destOrd="0" parTransId="{8853A996-4E75-49C4-8764-B82722F9C2CE}" sibTransId="{00F3D79A-A9D1-47AC-9CFA-2559996CB6F1}"/>
    <dgm:cxn modelId="{8DA92BD7-20E1-49E6-8061-CF9B79431045}" type="presOf" srcId="{20621403-BDFB-4F8E-9C37-C33A6B40EED6}" destId="{AB9C10F9-AE1E-455E-BC9D-462D2E5426BD}" srcOrd="0" destOrd="0" presId="urn:microsoft.com/office/officeart/2005/8/layout/radial5"/>
    <dgm:cxn modelId="{1920A0F3-A770-4D1B-B8AD-CAAEDC0A177F}" type="presOf" srcId="{8853A996-4E75-49C4-8764-B82722F9C2CE}" destId="{941B45EB-C4CA-4895-BAD3-96FB76A7C5D8}" srcOrd="1" destOrd="0" presId="urn:microsoft.com/office/officeart/2005/8/layout/radial5"/>
    <dgm:cxn modelId="{2DD869F6-39D2-4086-AC3F-671449E5C00F}" type="presOf" srcId="{43F547A1-2BBE-4C1D-9CF1-3031F1F8C9F6}" destId="{049C90F6-A1A2-46B5-9E93-F91642804A7E}" srcOrd="0" destOrd="0" presId="urn:microsoft.com/office/officeart/2005/8/layout/radial5"/>
    <dgm:cxn modelId="{43CE3BFA-3ECD-409B-9C26-608876CE853A}" srcId="{4C1E7C61-3BF9-43A2-8601-B74845A35BD3}" destId="{1738A0CE-D038-4D0F-84F5-FFC83388703F}" srcOrd="2" destOrd="0" parTransId="{43F547A1-2BBE-4C1D-9CF1-3031F1F8C9F6}" sibTransId="{434D5671-6C4B-4665-A217-B908756EDB07}"/>
    <dgm:cxn modelId="{E06C95FF-2A8D-4A94-9327-E76E049B8EFA}" type="presOf" srcId="{31ADE528-2FBE-4281-9A09-00F86D664623}" destId="{12953E11-1F65-4C7B-B76B-BB2AB3C4C6EF}" srcOrd="0" destOrd="0" presId="urn:microsoft.com/office/officeart/2005/8/layout/radial5"/>
    <dgm:cxn modelId="{7857B2F2-7ED7-488F-B46B-791BBA0F5779}" type="presParOf" srcId="{AB9C10F9-AE1E-455E-BC9D-462D2E5426BD}" destId="{633E2A3D-5AB7-4B13-8ACA-687B8E4D2320}" srcOrd="0" destOrd="0" presId="urn:microsoft.com/office/officeart/2005/8/layout/radial5"/>
    <dgm:cxn modelId="{4A6BC787-A2F2-4A55-9808-3E7CD65619D4}" type="presParOf" srcId="{AB9C10F9-AE1E-455E-BC9D-462D2E5426BD}" destId="{12953E11-1F65-4C7B-B76B-BB2AB3C4C6EF}" srcOrd="1" destOrd="0" presId="urn:microsoft.com/office/officeart/2005/8/layout/radial5"/>
    <dgm:cxn modelId="{F016CAB3-FED5-4CB7-86D0-580DC376D920}" type="presParOf" srcId="{12953E11-1F65-4C7B-B76B-BB2AB3C4C6EF}" destId="{A2E88529-41AE-44B0-9252-82EAA28BFC8C}" srcOrd="0" destOrd="0" presId="urn:microsoft.com/office/officeart/2005/8/layout/radial5"/>
    <dgm:cxn modelId="{6C770BDE-5D6B-48E9-8A14-7996A163C0BA}" type="presParOf" srcId="{AB9C10F9-AE1E-455E-BC9D-462D2E5426BD}" destId="{8901FC25-E0FE-4CC7-9372-63853D3ED4CA}" srcOrd="2" destOrd="0" presId="urn:microsoft.com/office/officeart/2005/8/layout/radial5"/>
    <dgm:cxn modelId="{E44008E4-B0E8-418A-BEA1-E10E0BF94F68}" type="presParOf" srcId="{AB9C10F9-AE1E-455E-BC9D-462D2E5426BD}" destId="{3698BD78-0D9E-4858-9DB3-5089BD70E47D}" srcOrd="3" destOrd="0" presId="urn:microsoft.com/office/officeart/2005/8/layout/radial5"/>
    <dgm:cxn modelId="{5431C288-F992-431F-95D0-E991C5E4C742}" type="presParOf" srcId="{3698BD78-0D9E-4858-9DB3-5089BD70E47D}" destId="{941B45EB-C4CA-4895-BAD3-96FB76A7C5D8}" srcOrd="0" destOrd="0" presId="urn:microsoft.com/office/officeart/2005/8/layout/radial5"/>
    <dgm:cxn modelId="{BE00E83B-34B6-4207-9964-25273A72AB87}" type="presParOf" srcId="{AB9C10F9-AE1E-455E-BC9D-462D2E5426BD}" destId="{206AECC1-FC58-485A-8FB1-B4D56D53D6AD}" srcOrd="4" destOrd="0" presId="urn:microsoft.com/office/officeart/2005/8/layout/radial5"/>
    <dgm:cxn modelId="{A991351F-2F60-44E6-85BE-B969570A8055}" type="presParOf" srcId="{AB9C10F9-AE1E-455E-BC9D-462D2E5426BD}" destId="{049C90F6-A1A2-46B5-9E93-F91642804A7E}" srcOrd="5" destOrd="0" presId="urn:microsoft.com/office/officeart/2005/8/layout/radial5"/>
    <dgm:cxn modelId="{A0200845-9259-4E85-BEDA-CD9CAD08F3C9}" type="presParOf" srcId="{049C90F6-A1A2-46B5-9E93-F91642804A7E}" destId="{102D8AD2-5F8D-4E9F-A143-4056B2C4F438}" srcOrd="0" destOrd="0" presId="urn:microsoft.com/office/officeart/2005/8/layout/radial5"/>
    <dgm:cxn modelId="{7B31B1D3-88B5-4508-B065-2195A45CE5B9}" type="presParOf" srcId="{AB9C10F9-AE1E-455E-BC9D-462D2E5426BD}" destId="{9989D0E9-26E2-4294-A35F-A74E14983C7D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DF183-3B4B-4680-84D0-688B5DBF6C00}">
      <dsp:nvSpPr>
        <dsp:cNvPr id="0" name=""/>
        <dsp:cNvSpPr/>
      </dsp:nvSpPr>
      <dsp:spPr>
        <a:xfrm>
          <a:off x="3757404" y="1673559"/>
          <a:ext cx="2942822" cy="3150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773"/>
              </a:lnTo>
              <a:lnTo>
                <a:pt x="2942822" y="144773"/>
              </a:lnTo>
              <a:lnTo>
                <a:pt x="2942822" y="31501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AEAD8D-263F-427C-AB96-1702C4A6FDC7}">
      <dsp:nvSpPr>
        <dsp:cNvPr id="0" name=""/>
        <dsp:cNvSpPr/>
      </dsp:nvSpPr>
      <dsp:spPr>
        <a:xfrm>
          <a:off x="3757404" y="1673559"/>
          <a:ext cx="968115" cy="2317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474"/>
              </a:lnTo>
              <a:lnTo>
                <a:pt x="968115" y="61474"/>
              </a:lnTo>
              <a:lnTo>
                <a:pt x="968115" y="231720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FCCD5-4B92-484A-8BCB-D44DCF3B15FD}">
      <dsp:nvSpPr>
        <dsp:cNvPr id="0" name=""/>
        <dsp:cNvSpPr/>
      </dsp:nvSpPr>
      <dsp:spPr>
        <a:xfrm>
          <a:off x="2776463" y="1673559"/>
          <a:ext cx="980940" cy="315019"/>
        </a:xfrm>
        <a:custGeom>
          <a:avLst/>
          <a:gdLst/>
          <a:ahLst/>
          <a:cxnLst/>
          <a:rect l="0" t="0" r="0" b="0"/>
          <a:pathLst>
            <a:path>
              <a:moveTo>
                <a:pt x="980940" y="0"/>
              </a:moveTo>
              <a:lnTo>
                <a:pt x="980940" y="144773"/>
              </a:lnTo>
              <a:lnTo>
                <a:pt x="0" y="144773"/>
              </a:lnTo>
              <a:lnTo>
                <a:pt x="0" y="31501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BFE21-789F-4489-9935-949280191A67}">
      <dsp:nvSpPr>
        <dsp:cNvPr id="0" name=""/>
        <dsp:cNvSpPr/>
      </dsp:nvSpPr>
      <dsp:spPr>
        <a:xfrm>
          <a:off x="814582" y="1673559"/>
          <a:ext cx="2942822" cy="315019"/>
        </a:xfrm>
        <a:custGeom>
          <a:avLst/>
          <a:gdLst/>
          <a:ahLst/>
          <a:cxnLst/>
          <a:rect l="0" t="0" r="0" b="0"/>
          <a:pathLst>
            <a:path>
              <a:moveTo>
                <a:pt x="2942822" y="0"/>
              </a:moveTo>
              <a:lnTo>
                <a:pt x="2942822" y="144773"/>
              </a:lnTo>
              <a:lnTo>
                <a:pt x="0" y="144773"/>
              </a:lnTo>
              <a:lnTo>
                <a:pt x="0" y="315019"/>
              </a:lnTo>
            </a:path>
          </a:pathLst>
        </a:custGeom>
        <a:noFill/>
        <a:ln w="127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5304F-5726-4F26-A8EE-417CF9EC083D}">
      <dsp:nvSpPr>
        <dsp:cNvPr id="0" name=""/>
        <dsp:cNvSpPr/>
      </dsp:nvSpPr>
      <dsp:spPr>
        <a:xfrm>
          <a:off x="2946709" y="862864"/>
          <a:ext cx="1621389" cy="810694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Common Challenges</a:t>
          </a:r>
          <a:endParaRPr lang="en-US" sz="1400" kern="1200" dirty="0"/>
        </a:p>
      </dsp:txBody>
      <dsp:txXfrm>
        <a:off x="2946709" y="862864"/>
        <a:ext cx="1621389" cy="810694"/>
      </dsp:txXfrm>
    </dsp:sp>
    <dsp:sp modelId="{25272D6E-7C0A-4D7F-B3F3-4099719FD98A}">
      <dsp:nvSpPr>
        <dsp:cNvPr id="0" name=""/>
        <dsp:cNvSpPr/>
      </dsp:nvSpPr>
      <dsp:spPr>
        <a:xfrm>
          <a:off x="3887" y="1988579"/>
          <a:ext cx="1621389" cy="810694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Quality of Education</a:t>
          </a:r>
          <a:endParaRPr lang="en-US" sz="1400" kern="1200" dirty="0"/>
        </a:p>
      </dsp:txBody>
      <dsp:txXfrm>
        <a:off x="3887" y="1988579"/>
        <a:ext cx="1621389" cy="810694"/>
      </dsp:txXfrm>
    </dsp:sp>
    <dsp:sp modelId="{5CA8613F-7586-4B42-BD57-EA8E177A6CD0}">
      <dsp:nvSpPr>
        <dsp:cNvPr id="0" name=""/>
        <dsp:cNvSpPr/>
      </dsp:nvSpPr>
      <dsp:spPr>
        <a:xfrm>
          <a:off x="1965768" y="1988579"/>
          <a:ext cx="1621389" cy="810694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Funding</a:t>
          </a:r>
          <a:r>
            <a:rPr lang="en-US" sz="1400" kern="1200" dirty="0"/>
            <a:t> </a:t>
          </a:r>
        </a:p>
      </dsp:txBody>
      <dsp:txXfrm>
        <a:off x="1965768" y="1988579"/>
        <a:ext cx="1621389" cy="810694"/>
      </dsp:txXfrm>
    </dsp:sp>
    <dsp:sp modelId="{C13987EF-213E-43A6-83B5-D4E4A730DB12}">
      <dsp:nvSpPr>
        <dsp:cNvPr id="0" name=""/>
        <dsp:cNvSpPr/>
      </dsp:nvSpPr>
      <dsp:spPr>
        <a:xfrm>
          <a:off x="3914825" y="1905280"/>
          <a:ext cx="1621389" cy="810694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Infrastructure</a:t>
          </a:r>
          <a:endParaRPr lang="en-US" sz="1400" kern="1200" dirty="0"/>
        </a:p>
      </dsp:txBody>
      <dsp:txXfrm>
        <a:off x="3914825" y="1905280"/>
        <a:ext cx="1621389" cy="810694"/>
      </dsp:txXfrm>
    </dsp:sp>
    <dsp:sp modelId="{CD856BFC-B074-4F1F-8DE7-DEBE0B886514}">
      <dsp:nvSpPr>
        <dsp:cNvPr id="0" name=""/>
        <dsp:cNvSpPr/>
      </dsp:nvSpPr>
      <dsp:spPr>
        <a:xfrm>
          <a:off x="5889532" y="1988579"/>
          <a:ext cx="1621389" cy="810694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Faculty Shortage</a:t>
          </a:r>
          <a:endParaRPr lang="en-US" sz="1400" kern="1200" dirty="0"/>
        </a:p>
      </dsp:txBody>
      <dsp:txXfrm>
        <a:off x="5889532" y="1988579"/>
        <a:ext cx="1621389" cy="810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13EB3D-C664-4EDC-9249-94160BFC834B}">
      <dsp:nvSpPr>
        <dsp:cNvPr id="0" name=""/>
        <dsp:cNvSpPr/>
      </dsp:nvSpPr>
      <dsp:spPr>
        <a:xfrm>
          <a:off x="3757404" y="1720370"/>
          <a:ext cx="2942822" cy="34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45"/>
              </a:lnTo>
              <a:lnTo>
                <a:pt x="2942822" y="170245"/>
              </a:lnTo>
              <a:lnTo>
                <a:pt x="2942822" y="3404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FF081-EF52-445F-BBFE-6B6AD2BF8DD8}">
      <dsp:nvSpPr>
        <dsp:cNvPr id="0" name=""/>
        <dsp:cNvSpPr/>
      </dsp:nvSpPr>
      <dsp:spPr>
        <a:xfrm>
          <a:off x="3757404" y="1720370"/>
          <a:ext cx="980940" cy="340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245"/>
              </a:lnTo>
              <a:lnTo>
                <a:pt x="980940" y="170245"/>
              </a:lnTo>
              <a:lnTo>
                <a:pt x="980940" y="3404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77097-CB6B-419B-9984-805775D4C8CE}">
      <dsp:nvSpPr>
        <dsp:cNvPr id="0" name=""/>
        <dsp:cNvSpPr/>
      </dsp:nvSpPr>
      <dsp:spPr>
        <a:xfrm>
          <a:off x="2806313" y="1720370"/>
          <a:ext cx="951091" cy="287942"/>
        </a:xfrm>
        <a:custGeom>
          <a:avLst/>
          <a:gdLst/>
          <a:ahLst/>
          <a:cxnLst/>
          <a:rect l="0" t="0" r="0" b="0"/>
          <a:pathLst>
            <a:path>
              <a:moveTo>
                <a:pt x="951091" y="0"/>
              </a:moveTo>
              <a:lnTo>
                <a:pt x="951091" y="117696"/>
              </a:lnTo>
              <a:lnTo>
                <a:pt x="0" y="117696"/>
              </a:lnTo>
              <a:lnTo>
                <a:pt x="0" y="287942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20E57D-E56A-41A0-9B96-C5C5F652D221}">
      <dsp:nvSpPr>
        <dsp:cNvPr id="0" name=""/>
        <dsp:cNvSpPr/>
      </dsp:nvSpPr>
      <dsp:spPr>
        <a:xfrm>
          <a:off x="814582" y="1720370"/>
          <a:ext cx="2942822" cy="340491"/>
        </a:xfrm>
        <a:custGeom>
          <a:avLst/>
          <a:gdLst/>
          <a:ahLst/>
          <a:cxnLst/>
          <a:rect l="0" t="0" r="0" b="0"/>
          <a:pathLst>
            <a:path>
              <a:moveTo>
                <a:pt x="2942822" y="0"/>
              </a:moveTo>
              <a:lnTo>
                <a:pt x="2942822" y="170245"/>
              </a:lnTo>
              <a:lnTo>
                <a:pt x="0" y="170245"/>
              </a:lnTo>
              <a:lnTo>
                <a:pt x="0" y="340491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411443-A60C-4796-A64C-C5C4DE90E96C}">
      <dsp:nvSpPr>
        <dsp:cNvPr id="0" name=""/>
        <dsp:cNvSpPr/>
      </dsp:nvSpPr>
      <dsp:spPr>
        <a:xfrm>
          <a:off x="2946709" y="909675"/>
          <a:ext cx="1621389" cy="810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Opportunities for Improvement</a:t>
          </a:r>
          <a:r>
            <a:rPr lang="en-US" sz="1400" kern="1200" dirty="0"/>
            <a:t>:</a:t>
          </a:r>
        </a:p>
      </dsp:txBody>
      <dsp:txXfrm>
        <a:off x="2946709" y="909675"/>
        <a:ext cx="1621389" cy="810694"/>
      </dsp:txXfrm>
    </dsp:sp>
    <dsp:sp modelId="{4BA425B1-CC2D-49C3-8547-60BE8E057951}">
      <dsp:nvSpPr>
        <dsp:cNvPr id="0" name=""/>
        <dsp:cNvSpPr/>
      </dsp:nvSpPr>
      <dsp:spPr>
        <a:xfrm>
          <a:off x="3887" y="2060862"/>
          <a:ext cx="1621389" cy="810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Government Initiatives</a:t>
          </a:r>
          <a:endParaRPr lang="en-US" sz="1400" kern="1200" dirty="0"/>
        </a:p>
      </dsp:txBody>
      <dsp:txXfrm>
        <a:off x="3887" y="2060862"/>
        <a:ext cx="1621389" cy="810694"/>
      </dsp:txXfrm>
    </dsp:sp>
    <dsp:sp modelId="{0D2EE032-E967-4257-9058-8A5C7D8D601E}">
      <dsp:nvSpPr>
        <dsp:cNvPr id="0" name=""/>
        <dsp:cNvSpPr/>
      </dsp:nvSpPr>
      <dsp:spPr>
        <a:xfrm>
          <a:off x="1995618" y="2008313"/>
          <a:ext cx="1621389" cy="810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International Collaborations</a:t>
          </a:r>
          <a:endParaRPr lang="en-US" sz="1400" kern="1200" dirty="0"/>
        </a:p>
      </dsp:txBody>
      <dsp:txXfrm>
        <a:off x="1995618" y="2008313"/>
        <a:ext cx="1621389" cy="810694"/>
      </dsp:txXfrm>
    </dsp:sp>
    <dsp:sp modelId="{00374EE8-EBB0-4C72-80B9-0F838E0888F1}">
      <dsp:nvSpPr>
        <dsp:cNvPr id="0" name=""/>
        <dsp:cNvSpPr/>
      </dsp:nvSpPr>
      <dsp:spPr>
        <a:xfrm>
          <a:off x="3927650" y="2060862"/>
          <a:ext cx="1621389" cy="810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Increased Investment</a:t>
          </a:r>
          <a:endParaRPr lang="en-US" sz="1400" kern="1200" dirty="0"/>
        </a:p>
      </dsp:txBody>
      <dsp:txXfrm>
        <a:off x="3927650" y="2060862"/>
        <a:ext cx="1621389" cy="810694"/>
      </dsp:txXfrm>
    </dsp:sp>
    <dsp:sp modelId="{4D481EAA-DFE1-4393-B700-6898CA53E0F3}">
      <dsp:nvSpPr>
        <dsp:cNvPr id="0" name=""/>
        <dsp:cNvSpPr/>
      </dsp:nvSpPr>
      <dsp:spPr>
        <a:xfrm>
          <a:off x="5889532" y="2060862"/>
          <a:ext cx="1621389" cy="8106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Technological Advancements</a:t>
          </a:r>
          <a:endParaRPr lang="en-US" sz="1400" kern="1200"/>
        </a:p>
      </dsp:txBody>
      <dsp:txXfrm>
        <a:off x="5889532" y="2060862"/>
        <a:ext cx="1621389" cy="810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E2A3D-5AB7-4B13-8ACA-687B8E4D2320}">
      <dsp:nvSpPr>
        <dsp:cNvPr id="0" name=""/>
        <dsp:cNvSpPr/>
      </dsp:nvSpPr>
      <dsp:spPr>
        <a:xfrm>
          <a:off x="2625548" y="2079964"/>
          <a:ext cx="1258737" cy="12587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Future Plans &amp; Policies</a:t>
          </a:r>
          <a:endParaRPr lang="en-US" sz="1300" kern="1200" dirty="0"/>
        </a:p>
      </dsp:txBody>
      <dsp:txXfrm>
        <a:off x="2809886" y="2264302"/>
        <a:ext cx="890061" cy="890061"/>
      </dsp:txXfrm>
    </dsp:sp>
    <dsp:sp modelId="{12953E11-1F65-4C7B-B76B-BB2AB3C4C6EF}">
      <dsp:nvSpPr>
        <dsp:cNvPr id="0" name=""/>
        <dsp:cNvSpPr/>
      </dsp:nvSpPr>
      <dsp:spPr>
        <a:xfrm rot="16200000">
          <a:off x="3120299" y="1619604"/>
          <a:ext cx="269234" cy="427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60684" y="1745583"/>
        <a:ext cx="188464" cy="256782"/>
      </dsp:txXfrm>
    </dsp:sp>
    <dsp:sp modelId="{8901FC25-E0FE-4CC7-9372-63853D3ED4CA}">
      <dsp:nvSpPr>
        <dsp:cNvPr id="0" name=""/>
        <dsp:cNvSpPr/>
      </dsp:nvSpPr>
      <dsp:spPr>
        <a:xfrm>
          <a:off x="2473123" y="8386"/>
          <a:ext cx="1563587" cy="1563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Expansion Project</a:t>
          </a:r>
        </a:p>
      </dsp:txBody>
      <dsp:txXfrm>
        <a:off x="2702105" y="237368"/>
        <a:ext cx="1105623" cy="1105623"/>
      </dsp:txXfrm>
    </dsp:sp>
    <dsp:sp modelId="{ADB1E7AF-10B3-4AA2-B13E-0477F3485459}">
      <dsp:nvSpPr>
        <dsp:cNvPr id="0" name=""/>
        <dsp:cNvSpPr/>
      </dsp:nvSpPr>
      <dsp:spPr>
        <a:xfrm>
          <a:off x="3996043" y="2495348"/>
          <a:ext cx="269234" cy="427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996043" y="2580942"/>
        <a:ext cx="188464" cy="256782"/>
      </dsp:txXfrm>
    </dsp:sp>
    <dsp:sp modelId="{47A399A1-63F8-4F42-89E5-8BF6C7878C7B}">
      <dsp:nvSpPr>
        <dsp:cNvPr id="0" name=""/>
        <dsp:cNvSpPr/>
      </dsp:nvSpPr>
      <dsp:spPr>
        <a:xfrm>
          <a:off x="4392275" y="1927539"/>
          <a:ext cx="1563587" cy="1563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Quality Assurance</a:t>
          </a:r>
        </a:p>
      </dsp:txBody>
      <dsp:txXfrm>
        <a:off x="4621257" y="2156521"/>
        <a:ext cx="1105623" cy="1105623"/>
      </dsp:txXfrm>
    </dsp:sp>
    <dsp:sp modelId="{BD6F6A96-8754-4BCD-8964-7FA5F7645EBC}">
      <dsp:nvSpPr>
        <dsp:cNvPr id="0" name=""/>
        <dsp:cNvSpPr/>
      </dsp:nvSpPr>
      <dsp:spPr>
        <a:xfrm rot="5400000">
          <a:off x="3120299" y="3371092"/>
          <a:ext cx="269234" cy="427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60684" y="3416301"/>
        <a:ext cx="188464" cy="256782"/>
      </dsp:txXfrm>
    </dsp:sp>
    <dsp:sp modelId="{4275457A-D2EA-48F0-ADBF-BAFA533C2CE5}">
      <dsp:nvSpPr>
        <dsp:cNvPr id="0" name=""/>
        <dsp:cNvSpPr/>
      </dsp:nvSpPr>
      <dsp:spPr>
        <a:xfrm>
          <a:off x="2473123" y="3846692"/>
          <a:ext cx="1563587" cy="1563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Policy Framework</a:t>
          </a:r>
        </a:p>
      </dsp:txBody>
      <dsp:txXfrm>
        <a:off x="2702105" y="4075674"/>
        <a:ext cx="1105623" cy="1105623"/>
      </dsp:txXfrm>
    </dsp:sp>
    <dsp:sp modelId="{049C90F6-A1A2-46B5-9E93-F91642804A7E}">
      <dsp:nvSpPr>
        <dsp:cNvPr id="0" name=""/>
        <dsp:cNvSpPr/>
      </dsp:nvSpPr>
      <dsp:spPr>
        <a:xfrm rot="10800000">
          <a:off x="2244555" y="2495348"/>
          <a:ext cx="269234" cy="42797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325325" y="2580942"/>
        <a:ext cx="188464" cy="256782"/>
      </dsp:txXfrm>
    </dsp:sp>
    <dsp:sp modelId="{9989D0E9-26E2-4294-A35F-A74E14983C7D}">
      <dsp:nvSpPr>
        <dsp:cNvPr id="0" name=""/>
        <dsp:cNvSpPr/>
      </dsp:nvSpPr>
      <dsp:spPr>
        <a:xfrm>
          <a:off x="553970" y="1927539"/>
          <a:ext cx="1563587" cy="15635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Strategic Goals</a:t>
          </a:r>
        </a:p>
      </dsp:txBody>
      <dsp:txXfrm>
        <a:off x="782952" y="2156521"/>
        <a:ext cx="1105623" cy="11056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E2A3D-5AB7-4B13-8ACA-687B8E4D2320}">
      <dsp:nvSpPr>
        <dsp:cNvPr id="0" name=""/>
        <dsp:cNvSpPr/>
      </dsp:nvSpPr>
      <dsp:spPr>
        <a:xfrm>
          <a:off x="2382383" y="2448223"/>
          <a:ext cx="1745067" cy="1745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Initiatives to Improve Higher Education</a:t>
          </a:r>
          <a:endParaRPr lang="en-US" sz="1400" kern="1200" dirty="0"/>
        </a:p>
      </dsp:txBody>
      <dsp:txXfrm>
        <a:off x="2637942" y="2703782"/>
        <a:ext cx="1233949" cy="1233949"/>
      </dsp:txXfrm>
    </dsp:sp>
    <dsp:sp modelId="{12953E11-1F65-4C7B-B76B-BB2AB3C4C6EF}">
      <dsp:nvSpPr>
        <dsp:cNvPr id="0" name=""/>
        <dsp:cNvSpPr/>
      </dsp:nvSpPr>
      <dsp:spPr>
        <a:xfrm rot="16200000">
          <a:off x="3069250" y="1811757"/>
          <a:ext cx="371332" cy="593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24950" y="1986122"/>
        <a:ext cx="259932" cy="355993"/>
      </dsp:txXfrm>
    </dsp:sp>
    <dsp:sp modelId="{8901FC25-E0FE-4CC7-9372-63853D3ED4CA}">
      <dsp:nvSpPr>
        <dsp:cNvPr id="0" name=""/>
        <dsp:cNvSpPr/>
      </dsp:nvSpPr>
      <dsp:spPr>
        <a:xfrm>
          <a:off x="2382383" y="2527"/>
          <a:ext cx="1745067" cy="1745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Research and Development</a:t>
          </a:r>
          <a:endParaRPr lang="en-US" sz="1400" kern="1200" dirty="0"/>
        </a:p>
      </dsp:txBody>
      <dsp:txXfrm>
        <a:off x="2637942" y="258086"/>
        <a:ext cx="1233949" cy="1233949"/>
      </dsp:txXfrm>
    </dsp:sp>
    <dsp:sp modelId="{3698BD78-0D9E-4858-9DB3-5089BD70E47D}">
      <dsp:nvSpPr>
        <dsp:cNvPr id="0" name=""/>
        <dsp:cNvSpPr/>
      </dsp:nvSpPr>
      <dsp:spPr>
        <a:xfrm rot="1800000">
          <a:off x="4119166" y="3630265"/>
          <a:ext cx="371332" cy="593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126628" y="3721080"/>
        <a:ext cx="259932" cy="355993"/>
      </dsp:txXfrm>
    </dsp:sp>
    <dsp:sp modelId="{206AECC1-FC58-485A-8FB1-B4D56D53D6AD}">
      <dsp:nvSpPr>
        <dsp:cNvPr id="0" name=""/>
        <dsp:cNvSpPr/>
      </dsp:nvSpPr>
      <dsp:spPr>
        <a:xfrm>
          <a:off x="4500417" y="3671071"/>
          <a:ext cx="1745067" cy="1745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Student Support Services</a:t>
          </a:r>
          <a:endParaRPr lang="en-US" sz="1400" kern="1200"/>
        </a:p>
      </dsp:txBody>
      <dsp:txXfrm>
        <a:off x="4755976" y="3926630"/>
        <a:ext cx="1233949" cy="1233949"/>
      </dsp:txXfrm>
    </dsp:sp>
    <dsp:sp modelId="{049C90F6-A1A2-46B5-9E93-F91642804A7E}">
      <dsp:nvSpPr>
        <dsp:cNvPr id="0" name=""/>
        <dsp:cNvSpPr/>
      </dsp:nvSpPr>
      <dsp:spPr>
        <a:xfrm rot="9000000">
          <a:off x="2019334" y="3630265"/>
          <a:ext cx="371332" cy="593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23272" y="3721080"/>
        <a:ext cx="259932" cy="355993"/>
      </dsp:txXfrm>
    </dsp:sp>
    <dsp:sp modelId="{9989D0E9-26E2-4294-A35F-A74E14983C7D}">
      <dsp:nvSpPr>
        <dsp:cNvPr id="0" name=""/>
        <dsp:cNvSpPr/>
      </dsp:nvSpPr>
      <dsp:spPr>
        <a:xfrm>
          <a:off x="264348" y="3671071"/>
          <a:ext cx="1745067" cy="174506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Teacher Training Programs</a:t>
          </a:r>
          <a:endParaRPr lang="en-US" sz="1400" kern="1200" dirty="0"/>
        </a:p>
      </dsp:txBody>
      <dsp:txXfrm>
        <a:off x="519907" y="3926630"/>
        <a:ext cx="1233949" cy="12339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Evolution of Higher Education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noProof="0"/>
              <a:t>Evolution of Higher Education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12/6/2024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2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faishalcom.blogspot.com/2020/09/graduation-tumblr-senior-year-aesthetic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17" Type="http://schemas.openxmlformats.org/officeDocument/2006/relationships/image" Target="../media/image11.jpg"/><Relationship Id="rId2" Type="http://schemas.openxmlformats.org/officeDocument/2006/relationships/image" Target="../media/image6.jpeg"/><Relationship Id="rId16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5" Type="http://schemas.openxmlformats.org/officeDocument/2006/relationships/image" Target="../media/image9.png"/><Relationship Id="rId10" Type="http://schemas.openxmlformats.org/officeDocument/2006/relationships/diagramData" Target="../diagrams/data2.xml"/><Relationship Id="rId4" Type="http://schemas.openxmlformats.org/officeDocument/2006/relationships/image" Target="../media/image8.jpeg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“Higher Education in Bangladesh”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Mehrab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Mashrur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noProof="1"/>
              <a:t>Batch-39(01-039-10)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17638D-56AE-48AD-96C8-EE46229C7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8" descr="space radar outline">
            <a:extLst>
              <a:ext uri="{FF2B5EF4-FFF2-40B4-BE49-F238E27FC236}">
                <a16:creationId xmlns:a16="http://schemas.microsoft.com/office/drawing/2014/main" id="{52C1AEF9-C750-45F9-AD02-5447187F5716}"/>
              </a:ext>
            </a:extLst>
          </p:cNvPr>
          <p:cNvSpPr/>
          <p:nvPr/>
        </p:nvSpPr>
        <p:spPr>
          <a:xfrm rot="16731500">
            <a:off x="10654807" y="4433342"/>
            <a:ext cx="238125" cy="238125"/>
          </a:xfrm>
          <a:custGeom>
            <a:avLst/>
            <a:gdLst>
              <a:gd name="connsiteX0" fmla="*/ 145256 w 238125"/>
              <a:gd name="connsiteY0" fmla="*/ 159538 h 238125"/>
              <a:gd name="connsiteX1" fmla="*/ 150019 w 238125"/>
              <a:gd name="connsiteY1" fmla="*/ 154775 h 238125"/>
              <a:gd name="connsiteX2" fmla="*/ 150019 w 238125"/>
              <a:gd name="connsiteY2" fmla="*/ 145250 h 238125"/>
              <a:gd name="connsiteX3" fmla="*/ 145256 w 238125"/>
              <a:gd name="connsiteY3" fmla="*/ 140488 h 238125"/>
              <a:gd name="connsiteX4" fmla="*/ 140494 w 238125"/>
              <a:gd name="connsiteY4" fmla="*/ 145250 h 238125"/>
              <a:gd name="connsiteX5" fmla="*/ 140494 w 238125"/>
              <a:gd name="connsiteY5" fmla="*/ 154775 h 238125"/>
              <a:gd name="connsiteX6" fmla="*/ 145256 w 238125"/>
              <a:gd name="connsiteY6" fmla="*/ 159538 h 238125"/>
              <a:gd name="connsiteX7" fmla="*/ 234353 w 238125"/>
              <a:gd name="connsiteY7" fmla="*/ 122828 h 238125"/>
              <a:gd name="connsiteX8" fmla="*/ 196253 w 238125"/>
              <a:gd name="connsiteY8" fmla="*/ 84728 h 238125"/>
              <a:gd name="connsiteX9" fmla="*/ 192881 w 238125"/>
              <a:gd name="connsiteY9" fmla="*/ 83338 h 238125"/>
              <a:gd name="connsiteX10" fmla="*/ 97631 w 238125"/>
              <a:gd name="connsiteY10" fmla="*/ 83338 h 238125"/>
              <a:gd name="connsiteX11" fmla="*/ 93231 w 238125"/>
              <a:gd name="connsiteY11" fmla="*/ 86281 h 238125"/>
              <a:gd name="connsiteX12" fmla="*/ 94259 w 238125"/>
              <a:gd name="connsiteY12" fmla="*/ 91472 h 238125"/>
              <a:gd name="connsiteX13" fmla="*/ 114700 w 238125"/>
              <a:gd name="connsiteY13" fmla="*/ 111913 h 238125"/>
              <a:gd name="connsiteX14" fmla="*/ 73819 w 238125"/>
              <a:gd name="connsiteY14" fmla="*/ 111913 h 238125"/>
              <a:gd name="connsiteX15" fmla="*/ 73819 w 238125"/>
              <a:gd name="connsiteY15" fmla="*/ 45238 h 238125"/>
              <a:gd name="connsiteX16" fmla="*/ 88106 w 238125"/>
              <a:gd name="connsiteY16" fmla="*/ 45238 h 238125"/>
              <a:gd name="connsiteX17" fmla="*/ 92869 w 238125"/>
              <a:gd name="connsiteY17" fmla="*/ 40475 h 238125"/>
              <a:gd name="connsiteX18" fmla="*/ 92869 w 238125"/>
              <a:gd name="connsiteY18" fmla="*/ 21425 h 238125"/>
              <a:gd name="connsiteX19" fmla="*/ 88887 w 238125"/>
              <a:gd name="connsiteY19" fmla="*/ 16729 h 238125"/>
              <a:gd name="connsiteX20" fmla="*/ 31737 w 238125"/>
              <a:gd name="connsiteY20" fmla="*/ 7204 h 238125"/>
              <a:gd name="connsiteX21" fmla="*/ 27880 w 238125"/>
              <a:gd name="connsiteY21" fmla="*/ 8271 h 238125"/>
              <a:gd name="connsiteX22" fmla="*/ 26194 w 238125"/>
              <a:gd name="connsiteY22" fmla="*/ 11900 h 238125"/>
              <a:gd name="connsiteX23" fmla="*/ 26194 w 238125"/>
              <a:gd name="connsiteY23" fmla="*/ 40475 h 238125"/>
              <a:gd name="connsiteX24" fmla="*/ 30956 w 238125"/>
              <a:gd name="connsiteY24" fmla="*/ 45238 h 238125"/>
              <a:gd name="connsiteX25" fmla="*/ 64294 w 238125"/>
              <a:gd name="connsiteY25" fmla="*/ 45238 h 238125"/>
              <a:gd name="connsiteX26" fmla="*/ 64294 w 238125"/>
              <a:gd name="connsiteY26" fmla="*/ 111913 h 238125"/>
              <a:gd name="connsiteX27" fmla="*/ 40481 w 238125"/>
              <a:gd name="connsiteY27" fmla="*/ 111913 h 238125"/>
              <a:gd name="connsiteX28" fmla="*/ 26194 w 238125"/>
              <a:gd name="connsiteY28" fmla="*/ 126200 h 238125"/>
              <a:gd name="connsiteX29" fmla="*/ 26194 w 238125"/>
              <a:gd name="connsiteY29" fmla="*/ 164300 h 238125"/>
              <a:gd name="connsiteX30" fmla="*/ 40481 w 238125"/>
              <a:gd name="connsiteY30" fmla="*/ 178588 h 238125"/>
              <a:gd name="connsiteX31" fmla="*/ 76610 w 238125"/>
              <a:gd name="connsiteY31" fmla="*/ 178588 h 238125"/>
              <a:gd name="connsiteX32" fmla="*/ 52769 w 238125"/>
              <a:gd name="connsiteY32" fmla="*/ 202429 h 238125"/>
              <a:gd name="connsiteX33" fmla="*/ 30956 w 238125"/>
              <a:gd name="connsiteY33" fmla="*/ 188113 h 238125"/>
              <a:gd name="connsiteX34" fmla="*/ 7144 w 238125"/>
              <a:gd name="connsiteY34" fmla="*/ 211925 h 238125"/>
              <a:gd name="connsiteX35" fmla="*/ 30956 w 238125"/>
              <a:gd name="connsiteY35" fmla="*/ 235738 h 238125"/>
              <a:gd name="connsiteX36" fmla="*/ 54550 w 238125"/>
              <a:gd name="connsiteY36" fmla="*/ 214116 h 238125"/>
              <a:gd name="connsiteX37" fmla="*/ 90078 w 238125"/>
              <a:gd name="connsiteY37" fmla="*/ 178588 h 238125"/>
              <a:gd name="connsiteX38" fmla="*/ 111919 w 238125"/>
              <a:gd name="connsiteY38" fmla="*/ 178588 h 238125"/>
              <a:gd name="connsiteX39" fmla="*/ 111919 w 238125"/>
              <a:gd name="connsiteY39" fmla="*/ 188598 h 238125"/>
              <a:gd name="connsiteX40" fmla="*/ 92869 w 238125"/>
              <a:gd name="connsiteY40" fmla="*/ 211925 h 238125"/>
              <a:gd name="connsiteX41" fmla="*/ 116681 w 238125"/>
              <a:gd name="connsiteY41" fmla="*/ 235738 h 238125"/>
              <a:gd name="connsiteX42" fmla="*/ 140494 w 238125"/>
              <a:gd name="connsiteY42" fmla="*/ 211925 h 238125"/>
              <a:gd name="connsiteX43" fmla="*/ 121444 w 238125"/>
              <a:gd name="connsiteY43" fmla="*/ 188598 h 238125"/>
              <a:gd name="connsiteX44" fmla="*/ 121444 w 238125"/>
              <a:gd name="connsiteY44" fmla="*/ 178588 h 238125"/>
              <a:gd name="connsiteX45" fmla="*/ 143275 w 238125"/>
              <a:gd name="connsiteY45" fmla="*/ 178588 h 238125"/>
              <a:gd name="connsiteX46" fmla="*/ 178813 w 238125"/>
              <a:gd name="connsiteY46" fmla="*/ 214125 h 238125"/>
              <a:gd name="connsiteX47" fmla="*/ 202406 w 238125"/>
              <a:gd name="connsiteY47" fmla="*/ 235738 h 238125"/>
              <a:gd name="connsiteX48" fmla="*/ 226219 w 238125"/>
              <a:gd name="connsiteY48" fmla="*/ 211925 h 238125"/>
              <a:gd name="connsiteX49" fmla="*/ 202406 w 238125"/>
              <a:gd name="connsiteY49" fmla="*/ 188113 h 238125"/>
              <a:gd name="connsiteX50" fmla="*/ 180594 w 238125"/>
              <a:gd name="connsiteY50" fmla="*/ 202438 h 238125"/>
              <a:gd name="connsiteX51" fmla="*/ 156743 w 238125"/>
              <a:gd name="connsiteY51" fmla="*/ 178588 h 238125"/>
              <a:gd name="connsiteX52" fmla="*/ 192881 w 238125"/>
              <a:gd name="connsiteY52" fmla="*/ 178588 h 238125"/>
              <a:gd name="connsiteX53" fmla="*/ 207169 w 238125"/>
              <a:gd name="connsiteY53" fmla="*/ 164300 h 238125"/>
              <a:gd name="connsiteX54" fmla="*/ 207169 w 238125"/>
              <a:gd name="connsiteY54" fmla="*/ 130963 h 238125"/>
              <a:gd name="connsiteX55" fmla="*/ 230981 w 238125"/>
              <a:gd name="connsiteY55" fmla="*/ 130963 h 238125"/>
              <a:gd name="connsiteX56" fmla="*/ 235382 w 238125"/>
              <a:gd name="connsiteY56" fmla="*/ 128019 h 238125"/>
              <a:gd name="connsiteX57" fmla="*/ 234353 w 238125"/>
              <a:gd name="connsiteY57" fmla="*/ 122828 h 238125"/>
              <a:gd name="connsiteX58" fmla="*/ 45244 w 238125"/>
              <a:gd name="connsiteY58" fmla="*/ 211935 h 238125"/>
              <a:gd name="connsiteX59" fmla="*/ 30956 w 238125"/>
              <a:gd name="connsiteY59" fmla="*/ 226213 h 238125"/>
              <a:gd name="connsiteX60" fmla="*/ 16669 w 238125"/>
              <a:gd name="connsiteY60" fmla="*/ 211925 h 238125"/>
              <a:gd name="connsiteX61" fmla="*/ 30956 w 238125"/>
              <a:gd name="connsiteY61" fmla="*/ 197638 h 238125"/>
              <a:gd name="connsiteX62" fmla="*/ 45244 w 238125"/>
              <a:gd name="connsiteY62" fmla="*/ 211925 h 238125"/>
              <a:gd name="connsiteX63" fmla="*/ 45244 w 238125"/>
              <a:gd name="connsiteY63" fmla="*/ 211935 h 238125"/>
              <a:gd name="connsiteX64" fmla="*/ 202406 w 238125"/>
              <a:gd name="connsiteY64" fmla="*/ 197638 h 238125"/>
              <a:gd name="connsiteX65" fmla="*/ 216694 w 238125"/>
              <a:gd name="connsiteY65" fmla="*/ 211925 h 238125"/>
              <a:gd name="connsiteX66" fmla="*/ 202406 w 238125"/>
              <a:gd name="connsiteY66" fmla="*/ 226213 h 238125"/>
              <a:gd name="connsiteX67" fmla="*/ 188119 w 238125"/>
              <a:gd name="connsiteY67" fmla="*/ 211925 h 238125"/>
              <a:gd name="connsiteX68" fmla="*/ 202406 w 238125"/>
              <a:gd name="connsiteY68" fmla="*/ 197638 h 238125"/>
              <a:gd name="connsiteX69" fmla="*/ 109128 w 238125"/>
              <a:gd name="connsiteY69" fmla="*/ 92863 h 238125"/>
              <a:gd name="connsiteX70" fmla="*/ 143275 w 238125"/>
              <a:gd name="connsiteY70" fmla="*/ 92863 h 238125"/>
              <a:gd name="connsiteX71" fmla="*/ 171850 w 238125"/>
              <a:gd name="connsiteY71" fmla="*/ 121438 h 238125"/>
              <a:gd name="connsiteX72" fmla="*/ 137703 w 238125"/>
              <a:gd name="connsiteY72" fmla="*/ 121438 h 238125"/>
              <a:gd name="connsiteX73" fmla="*/ 109128 w 238125"/>
              <a:gd name="connsiteY73" fmla="*/ 92863 h 238125"/>
              <a:gd name="connsiteX74" fmla="*/ 35719 w 238125"/>
              <a:gd name="connsiteY74" fmla="*/ 35713 h 238125"/>
              <a:gd name="connsiteX75" fmla="*/ 35719 w 238125"/>
              <a:gd name="connsiteY75" fmla="*/ 17520 h 238125"/>
              <a:gd name="connsiteX76" fmla="*/ 83344 w 238125"/>
              <a:gd name="connsiteY76" fmla="*/ 25454 h 238125"/>
              <a:gd name="connsiteX77" fmla="*/ 83344 w 238125"/>
              <a:gd name="connsiteY77" fmla="*/ 35713 h 238125"/>
              <a:gd name="connsiteX78" fmla="*/ 35719 w 238125"/>
              <a:gd name="connsiteY78" fmla="*/ 35713 h 238125"/>
              <a:gd name="connsiteX79" fmla="*/ 130969 w 238125"/>
              <a:gd name="connsiteY79" fmla="*/ 211925 h 238125"/>
              <a:gd name="connsiteX80" fmla="*/ 116681 w 238125"/>
              <a:gd name="connsiteY80" fmla="*/ 226213 h 238125"/>
              <a:gd name="connsiteX81" fmla="*/ 102394 w 238125"/>
              <a:gd name="connsiteY81" fmla="*/ 211925 h 238125"/>
              <a:gd name="connsiteX82" fmla="*/ 116681 w 238125"/>
              <a:gd name="connsiteY82" fmla="*/ 197638 h 238125"/>
              <a:gd name="connsiteX83" fmla="*/ 130969 w 238125"/>
              <a:gd name="connsiteY83" fmla="*/ 211925 h 238125"/>
              <a:gd name="connsiteX84" fmla="*/ 197644 w 238125"/>
              <a:gd name="connsiteY84" fmla="*/ 164300 h 238125"/>
              <a:gd name="connsiteX85" fmla="*/ 192881 w 238125"/>
              <a:gd name="connsiteY85" fmla="*/ 169063 h 238125"/>
              <a:gd name="connsiteX86" fmla="*/ 40481 w 238125"/>
              <a:gd name="connsiteY86" fmla="*/ 169063 h 238125"/>
              <a:gd name="connsiteX87" fmla="*/ 35719 w 238125"/>
              <a:gd name="connsiteY87" fmla="*/ 164300 h 238125"/>
              <a:gd name="connsiteX88" fmla="*/ 35719 w 238125"/>
              <a:gd name="connsiteY88" fmla="*/ 126200 h 238125"/>
              <a:gd name="connsiteX89" fmla="*/ 40481 w 238125"/>
              <a:gd name="connsiteY89" fmla="*/ 121438 h 238125"/>
              <a:gd name="connsiteX90" fmla="*/ 124225 w 238125"/>
              <a:gd name="connsiteY90" fmla="*/ 121438 h 238125"/>
              <a:gd name="connsiteX91" fmla="*/ 132359 w 238125"/>
              <a:gd name="connsiteY91" fmla="*/ 129572 h 238125"/>
              <a:gd name="connsiteX92" fmla="*/ 135731 w 238125"/>
              <a:gd name="connsiteY92" fmla="*/ 130963 h 238125"/>
              <a:gd name="connsiteX93" fmla="*/ 197644 w 238125"/>
              <a:gd name="connsiteY93" fmla="*/ 130963 h 238125"/>
              <a:gd name="connsiteX94" fmla="*/ 197644 w 238125"/>
              <a:gd name="connsiteY94" fmla="*/ 164300 h 238125"/>
              <a:gd name="connsiteX95" fmla="*/ 185318 w 238125"/>
              <a:gd name="connsiteY95" fmla="*/ 121438 h 238125"/>
              <a:gd name="connsiteX96" fmla="*/ 156743 w 238125"/>
              <a:gd name="connsiteY96" fmla="*/ 92863 h 238125"/>
              <a:gd name="connsiteX97" fmla="*/ 190910 w 238125"/>
              <a:gd name="connsiteY97" fmla="*/ 92863 h 238125"/>
              <a:gd name="connsiteX98" fmla="*/ 219485 w 238125"/>
              <a:gd name="connsiteY98" fmla="*/ 121438 h 238125"/>
              <a:gd name="connsiteX99" fmla="*/ 185318 w 238125"/>
              <a:gd name="connsiteY99" fmla="*/ 121438 h 238125"/>
              <a:gd name="connsiteX100" fmla="*/ 164306 w 238125"/>
              <a:gd name="connsiteY100" fmla="*/ 159538 h 238125"/>
              <a:gd name="connsiteX101" fmla="*/ 169069 w 238125"/>
              <a:gd name="connsiteY101" fmla="*/ 154775 h 238125"/>
              <a:gd name="connsiteX102" fmla="*/ 169069 w 238125"/>
              <a:gd name="connsiteY102" fmla="*/ 145250 h 238125"/>
              <a:gd name="connsiteX103" fmla="*/ 164306 w 238125"/>
              <a:gd name="connsiteY103" fmla="*/ 140488 h 238125"/>
              <a:gd name="connsiteX104" fmla="*/ 159544 w 238125"/>
              <a:gd name="connsiteY104" fmla="*/ 145250 h 238125"/>
              <a:gd name="connsiteX105" fmla="*/ 159544 w 238125"/>
              <a:gd name="connsiteY105" fmla="*/ 154775 h 238125"/>
              <a:gd name="connsiteX106" fmla="*/ 164306 w 238125"/>
              <a:gd name="connsiteY106" fmla="*/ 159538 h 238125"/>
              <a:gd name="connsiteX107" fmla="*/ 78581 w 238125"/>
              <a:gd name="connsiteY107" fmla="*/ 130963 h 238125"/>
              <a:gd name="connsiteX108" fmla="*/ 50006 w 238125"/>
              <a:gd name="connsiteY108" fmla="*/ 130963 h 238125"/>
              <a:gd name="connsiteX109" fmla="*/ 45244 w 238125"/>
              <a:gd name="connsiteY109" fmla="*/ 135725 h 238125"/>
              <a:gd name="connsiteX110" fmla="*/ 45244 w 238125"/>
              <a:gd name="connsiteY110" fmla="*/ 154775 h 238125"/>
              <a:gd name="connsiteX111" fmla="*/ 50006 w 238125"/>
              <a:gd name="connsiteY111" fmla="*/ 159538 h 238125"/>
              <a:gd name="connsiteX112" fmla="*/ 78581 w 238125"/>
              <a:gd name="connsiteY112" fmla="*/ 159538 h 238125"/>
              <a:gd name="connsiteX113" fmla="*/ 83344 w 238125"/>
              <a:gd name="connsiteY113" fmla="*/ 154775 h 238125"/>
              <a:gd name="connsiteX114" fmla="*/ 83344 w 238125"/>
              <a:gd name="connsiteY114" fmla="*/ 135725 h 238125"/>
              <a:gd name="connsiteX115" fmla="*/ 78581 w 238125"/>
              <a:gd name="connsiteY115" fmla="*/ 130963 h 238125"/>
              <a:gd name="connsiteX116" fmla="*/ 73819 w 238125"/>
              <a:gd name="connsiteY116" fmla="*/ 150013 h 238125"/>
              <a:gd name="connsiteX117" fmla="*/ 54769 w 238125"/>
              <a:gd name="connsiteY117" fmla="*/ 150013 h 238125"/>
              <a:gd name="connsiteX118" fmla="*/ 54769 w 238125"/>
              <a:gd name="connsiteY118" fmla="*/ 140488 h 238125"/>
              <a:gd name="connsiteX119" fmla="*/ 73819 w 238125"/>
              <a:gd name="connsiteY119" fmla="*/ 140488 h 238125"/>
              <a:gd name="connsiteX120" fmla="*/ 73819 w 238125"/>
              <a:gd name="connsiteY120" fmla="*/ 150013 h 238125"/>
              <a:gd name="connsiteX121" fmla="*/ 183356 w 238125"/>
              <a:gd name="connsiteY121" fmla="*/ 159538 h 238125"/>
              <a:gd name="connsiteX122" fmla="*/ 188119 w 238125"/>
              <a:gd name="connsiteY122" fmla="*/ 154775 h 238125"/>
              <a:gd name="connsiteX123" fmla="*/ 188119 w 238125"/>
              <a:gd name="connsiteY123" fmla="*/ 145250 h 238125"/>
              <a:gd name="connsiteX124" fmla="*/ 183356 w 238125"/>
              <a:gd name="connsiteY124" fmla="*/ 140488 h 238125"/>
              <a:gd name="connsiteX125" fmla="*/ 178594 w 238125"/>
              <a:gd name="connsiteY125" fmla="*/ 145250 h 238125"/>
              <a:gd name="connsiteX126" fmla="*/ 178594 w 238125"/>
              <a:gd name="connsiteY126" fmla="*/ 154775 h 238125"/>
              <a:gd name="connsiteX127" fmla="*/ 183356 w 238125"/>
              <a:gd name="connsiteY127" fmla="*/ 159538 h 238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38125" h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2EAB7FB-AEBA-41BC-B1D7-A4B080684C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7804353" cy="6857999"/>
          </a:xfrm>
        </p:spPr>
      </p:pic>
    </p:spTree>
    <p:extLst>
      <p:ext uri="{BB962C8B-B14F-4D97-AF65-F5344CB8AC3E}">
        <p14:creationId xmlns:p14="http://schemas.microsoft.com/office/powerpoint/2010/main" val="47351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66" y="38629"/>
            <a:ext cx="6993300" cy="540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and Development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E42791-F336-43C1-AFB4-19FF42F61FE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5623" y="669773"/>
            <a:ext cx="6992937" cy="3603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623" y="1121279"/>
            <a:ext cx="6992936" cy="506353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Discuss the origins of higher education in Bangladesh, focusing on the establishment of key universities such as Dhaka University (founded in 1921) and its role in shaping the academic landscape.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Notable Milestones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Highlight significant events like the establishment of the University Grants Commission (UGC) in 1973, which oversees and coordinates the activities of higher education institutions.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Developments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 major reforms, expansion of higher education institutions, and the impact of international collaborations on the educational framework.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Placeholder 17" descr="books on a shelf with pages showing out">
            <a:extLst>
              <a:ext uri="{FF2B5EF4-FFF2-40B4-BE49-F238E27FC236}">
                <a16:creationId xmlns:a16="http://schemas.microsoft.com/office/drawing/2014/main" id="{E183FABE-66AB-4434-B5CC-BC7BD9DB75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" r="7"/>
          <a:stretch>
            <a:fillRect/>
          </a:stretch>
        </p:blipFill>
        <p:spPr>
          <a:xfrm>
            <a:off x="7804150" y="36000"/>
            <a:ext cx="4387850" cy="679349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F0145-EFD7-49DA-AD14-17BB0BE4556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977C3-BD7D-4617-8DF1-56211456D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089745"/>
            <a:ext cx="6992936" cy="4500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Landscape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Describe the overall structure of higher education, including the types of institutions such as public universities, private universities, and technical institutes.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Institutions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statistics on the total number of universities and higher education institutions in Bangladesh.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Institutions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 the distinctions between public universities, private universities, and technical institutes, emphasizing their roles and contributions.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Statistics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 data on the number of students enrolled in higher education, gender distribution, and fields of study.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51536B-93ED-432A-BBEA-AF185E223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Placeholder 10" descr="stack of three books on a table">
            <a:extLst>
              <a:ext uri="{FF2B5EF4-FFF2-40B4-BE49-F238E27FC236}">
                <a16:creationId xmlns:a16="http://schemas.microsoft.com/office/drawing/2014/main" id="{460EECBB-989F-48EA-AA88-7967BCA18E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04150" y="1"/>
            <a:ext cx="4387850" cy="667948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B90652-A547-6139-60FC-94891C117B16}"/>
              </a:ext>
            </a:extLst>
          </p:cNvPr>
          <p:cNvSpPr/>
          <p:nvPr/>
        </p:nvSpPr>
        <p:spPr>
          <a:xfrm>
            <a:off x="7804150" y="6678000"/>
            <a:ext cx="379025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Opportunities</a:t>
            </a:r>
          </a:p>
        </p:txBody>
      </p:sp>
      <p:pic>
        <p:nvPicPr>
          <p:cNvPr id="45" name="Picture Placeholder 44" descr="can of pencils on a desk with chalkboard in background">
            <a:extLst>
              <a:ext uri="{FF2B5EF4-FFF2-40B4-BE49-F238E27FC236}">
                <a16:creationId xmlns:a16="http://schemas.microsoft.com/office/drawing/2014/main" id="{F549E3AE-1C00-4A91-8F97-0AA9F7DDDB39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57037" y="471129"/>
            <a:ext cx="1800000" cy="1800000"/>
          </a:xfrm>
        </p:spPr>
      </p:pic>
      <p:pic>
        <p:nvPicPr>
          <p:cNvPr id="33" name="Picture Placeholder 32" descr="hand writing on chalkbaord">
            <a:extLst>
              <a:ext uri="{FF2B5EF4-FFF2-40B4-BE49-F238E27FC236}">
                <a16:creationId xmlns:a16="http://schemas.microsoft.com/office/drawing/2014/main" id="{054A552F-EE01-456D-A7B3-001845F280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29" name="Picture Placeholder 28" descr="books on a shelf with pages showing out">
            <a:extLst>
              <a:ext uri="{FF2B5EF4-FFF2-40B4-BE49-F238E27FC236}">
                <a16:creationId xmlns:a16="http://schemas.microsoft.com/office/drawing/2014/main" id="{D17DFC89-66E1-4464-9B01-5D12136D4E8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9E86F8-E6A6-4F75-BBFB-E30020E7484F}"/>
              </a:ext>
            </a:extLst>
          </p:cNvPr>
          <p:cNvSpPr/>
          <p:nvPr/>
        </p:nvSpPr>
        <p:spPr>
          <a:xfrm>
            <a:off x="9584852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9A7DEF-3806-4A57-B3C4-7FC8ACF595B1}"/>
              </a:ext>
            </a:extLst>
          </p:cNvPr>
          <p:cNvSpPr/>
          <p:nvPr/>
        </p:nvSpPr>
        <p:spPr>
          <a:xfrm>
            <a:off x="11514137" y="1928229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05EBD-50EA-48CB-9AE6-40CD5930A311}"/>
              </a:ext>
            </a:extLst>
          </p:cNvPr>
          <p:cNvSpPr/>
          <p:nvPr/>
        </p:nvSpPr>
        <p:spPr>
          <a:xfrm>
            <a:off x="9584852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525E-A13B-417B-B649-7936E2328174}"/>
              </a:ext>
            </a:extLst>
          </p:cNvPr>
          <p:cNvSpPr/>
          <p:nvPr/>
        </p:nvSpPr>
        <p:spPr>
          <a:xfrm>
            <a:off x="11514137" y="3852665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4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BEB84-4475-45FD-9B79-0C76D2710B47}"/>
              </a:ext>
            </a:extLst>
          </p:cNvPr>
          <p:cNvSpPr/>
          <p:nvPr/>
        </p:nvSpPr>
        <p:spPr>
          <a:xfrm>
            <a:off x="9584852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B2D47A-4B32-4F2E-8760-D6361CF0059C}"/>
              </a:ext>
            </a:extLst>
          </p:cNvPr>
          <p:cNvSpPr/>
          <p:nvPr/>
        </p:nvSpPr>
        <p:spPr>
          <a:xfrm>
            <a:off x="11514137" y="5777100"/>
            <a:ext cx="342900" cy="342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9E243-D955-4AE4-B703-304B0F84084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276F14C-0922-4485-BEE4-C7AECD566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203256"/>
              </p:ext>
            </p:extLst>
          </p:nvPr>
        </p:nvGraphicFramePr>
        <p:xfrm>
          <a:off x="334963" y="2822523"/>
          <a:ext cx="7514809" cy="3636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CB2F1330-C140-4FB1-ADEE-74B815147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77476"/>
              </p:ext>
            </p:extLst>
          </p:nvPr>
        </p:nvGraphicFramePr>
        <p:xfrm>
          <a:off x="334963" y="242882"/>
          <a:ext cx="7514809" cy="378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1D9FCDF5-13E8-412C-9F72-E6E51E4F73E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15"/>
          <a:srcRect/>
          <a:stretch>
            <a:fillRect/>
          </a:stretch>
        </p:blipFill>
        <p:spPr/>
      </p:pic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EC6D472E-0DD4-40FC-B1EC-B4052CF0DB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6"/>
          <a:srcRect l="30000" r="30000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C3B53240-95A5-4142-9FBE-44FD13F7C5F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17"/>
          <a:srcRect l="21978" r="21978"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C073EF-080F-BA1A-9B12-EBE7F995CF49}"/>
              </a:ext>
            </a:extLst>
          </p:cNvPr>
          <p:cNvSpPr/>
          <p:nvPr/>
        </p:nvSpPr>
        <p:spPr>
          <a:xfrm>
            <a:off x="7849772" y="6678000"/>
            <a:ext cx="3744628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74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19138" y="360363"/>
            <a:ext cx="11472862" cy="53975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0C5913C-43CC-444D-BB89-00F51889E0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42857"/>
              </p:ext>
            </p:extLst>
          </p:nvPr>
        </p:nvGraphicFramePr>
        <p:xfrm>
          <a:off x="203201" y="900113"/>
          <a:ext cx="65098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240A3FD-824A-432C-B5C7-CBFA5BCB7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249602"/>
              </p:ext>
            </p:extLst>
          </p:nvPr>
        </p:nvGraphicFramePr>
        <p:xfrm>
          <a:off x="5908908" y="900113"/>
          <a:ext cx="65098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7FBF39C-AB50-5B0E-70C0-B5C11C70EFFF}"/>
              </a:ext>
            </a:extLst>
          </p:cNvPr>
          <p:cNvSpPr/>
          <p:nvPr/>
        </p:nvSpPr>
        <p:spPr>
          <a:xfrm>
            <a:off x="7732059" y="6678000"/>
            <a:ext cx="3862341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1"/>
              <a:t>Mehrab Mashrur</a:t>
            </a:r>
          </a:p>
        </p:txBody>
      </p:sp>
      <p:pic>
        <p:nvPicPr>
          <p:cNvPr id="18" name="Graphic 17" descr="Envelope icon" title="Icon Presenter Email">
            <a:extLst>
              <a:ext uri="{FF2B5EF4-FFF2-40B4-BE49-F238E27FC236}">
                <a16:creationId xmlns:a16="http://schemas.microsoft.com/office/drawing/2014/main" id="{6D49048B-2AA4-42B7-9454-4E76924BCC5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097" y="5158124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F567F-B255-41F7-B5B6-1BEB6722D4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1"/>
              <a:t>jrmehrab@gmail.com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Placeholder 7" descr="girl with pigtails raising her hand with chalkboard in background">
            <a:extLst>
              <a:ext uri="{FF2B5EF4-FFF2-40B4-BE49-F238E27FC236}">
                <a16:creationId xmlns:a16="http://schemas.microsoft.com/office/drawing/2014/main" id="{A8A29F18-9B4E-4798-8043-A88568C47F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777434" y="-18990"/>
            <a:ext cx="4389475" cy="6677644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0</TotalTime>
  <Words>273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Sans Typewriter</vt:lpstr>
      <vt:lpstr>Times New Roman</vt:lpstr>
      <vt:lpstr>Tw Cen MT</vt:lpstr>
      <vt:lpstr>Office Theme</vt:lpstr>
      <vt:lpstr>“Higher Education in Bangladesh”</vt:lpstr>
      <vt:lpstr>History and Development</vt:lpstr>
      <vt:lpstr>Current Status</vt:lpstr>
      <vt:lpstr>Challenges and Opportunities</vt:lpstr>
      <vt:lpstr>Future Directions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2024-12-06T05:10:11Z</dcterms:created>
  <dcterms:modified xsi:type="dcterms:W3CDTF">2024-12-06T09:10:16Z</dcterms:modified>
</cp:coreProperties>
</file>