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c078f1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c078f1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c078f1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c078f1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c078f1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c078f1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bef27cc2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5bef27cc2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bef27cc2_0_9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5bef27cc2_0_9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bef27cc2_0_10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5bef27cc2_0_10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bef27cc2_0_10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5bef27cc2_0_10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bef27cc2_0_1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5bef27cc2_0_1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c078f1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c078f1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c078f1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c078f1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9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457200"/>
            <a:ext cx="7828500" cy="102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939371" y="457200"/>
            <a:ext cx="1202100" cy="10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10241" y="1752655"/>
            <a:ext cx="72105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510241" y="4452141"/>
            <a:ext cx="51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/index.php?title=Echo_chamber_(media)&amp;oldid=925469265" TargetMode="External"/><Relationship Id="rId4" Type="http://schemas.openxmlformats.org/officeDocument/2006/relationships/hyperlink" Target="https://www.reddit.com/r/Liberal/" TargetMode="External"/><Relationship Id="rId5" Type="http://schemas.openxmlformats.org/officeDocument/2006/relationships/hyperlink" Target="https://www.reddit.com/r/Conserv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Sentiment Analysis 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Oien, Sebastian Goslin, Mehrabi Hasan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the dashboard by adding in a new layer of user control in datetime selection filter in the data.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multiple subreddits into our dashboard (r/moderate,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Garimella, K., De Francisci Morales, G., Gionis, A., &amp; Mathioudakis, M. (2018). Political Discourse on Social Media: Echo Chambers, Gatekeepers, and the Price of Bipartisanship. Proceedings of the 2018 World Wide Web Conference on World Wide Web - WWW ’18, 913–922. https://doi.org/10.1145/3178876.3186139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Watanabe, H., Bouazizi, M., &amp; Ohtsuki, T. (2018). Hate Speech on Twitter: A Pragmatic Approach to Collect Hateful and Offensive Expressions and Perform Hate Speech Detection. IEEE Access, 6, 13825–13835. https://doi.org/10.1109/ACCESS.2018.2806394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Echo chamber (media). (2019). In Wikipedia. Retrieved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https://en.wikipedia.org/w/index.php?title=Echo_chamber_(media)&amp;oldid=925469265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Reddit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-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https://www.reddit.com/r/Liberal/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-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https://www.reddit.com/r/Conservative/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Problem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the problem?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Political consensus is hard to measure, and current methods fall short. So, applying current tools to approach analyzing Political forums in a different way may yield interesting results.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Why do we need a solution for the problem?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discourse moves online and scales in proportion to the sites it moves to, methods to accurately measure views and tone of the conversation are increasingly necessary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Who is this problem for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Anyone interested in political research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00147" y="55714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</a:pPr>
            <a:r>
              <a:rPr lang="en"/>
              <a:t>Data Harvest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2681" y="1314491"/>
            <a:ext cx="54078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Utilizes Reddit’s API in order to gain access to target subreddits.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From each subreddit it harvests: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/>
              <a:t>Thread title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/>
              <a:t>Comments (as well as nested comments)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/>
              <a:t>Time Stamp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/>
              <a:t>Score (via upvotes, Reddit’s “Like” system)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/>
              <a:t>Number of Participants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The Project dataset is the merged Title and comments features.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2681" y="423691"/>
            <a:ext cx="540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28200" y="1517375"/>
            <a:ext cx="83715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t/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Cleaning text data is task dependent and can range from: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Basic cleaning: simple case lowering and special character filtering.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Creating word embeddings for use in models like an SVM or Word2Vec.</a:t>
            </a:r>
            <a:endParaRPr sz="1800"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In our case because the model we use relies on casing and punctuation in understanding the context of a string we left the text as is.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2681" y="423691"/>
            <a:ext cx="540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2675" y="1314501"/>
            <a:ext cx="54078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t/>
            </a:r>
            <a:endParaRPr sz="2000"/>
          </a:p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/>
              <a:t>The Sentiment Analyzer or VADER (</a:t>
            </a:r>
            <a:r>
              <a:rPr b="1" lang="en" sz="2000"/>
              <a:t>V</a:t>
            </a:r>
            <a:r>
              <a:rPr lang="en" sz="2000"/>
              <a:t>alence </a:t>
            </a:r>
            <a:r>
              <a:rPr b="1" lang="en" sz="2000"/>
              <a:t>A</a:t>
            </a:r>
            <a:r>
              <a:rPr lang="en" sz="2000"/>
              <a:t>ware </a:t>
            </a:r>
            <a:r>
              <a:rPr b="1" lang="en" sz="2000"/>
              <a:t>D</a:t>
            </a:r>
            <a:r>
              <a:rPr lang="en" sz="2000"/>
              <a:t>ictionary and s</a:t>
            </a:r>
            <a:r>
              <a:rPr b="1" lang="en" sz="2000"/>
              <a:t>E</a:t>
            </a:r>
            <a:r>
              <a:rPr lang="en" sz="2000"/>
              <a:t>ntiment Reasoner) is specially designed for social media analysis and can handle and score objects such as emojis and emoticons. </a:t>
            </a:r>
            <a:endParaRPr sz="20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382675" y="3339065"/>
            <a:ext cx="38646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Hutto, C.J. &amp; Gilbert, E.E. (2014). VADER: A Parsimonious Rule-based Model for Sentiment Analysis of Social Media Text. Eighth International Conference on Weblogs and Social Media (ICWSM-14). Ann Arbor, MI, June 2014.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2681" y="423691"/>
            <a:ext cx="540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</a:pPr>
            <a:r>
              <a:rPr lang="en"/>
              <a:t>Sentiment Examples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2675" y="1314500"/>
            <a:ext cx="54078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Positive Sentiment: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VADER is smart, handsome, and funny: 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'pos': 0.746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'compound': 0.8316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'neu': 0.254, 'neg': 0.0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Positive Sentiment (capitals):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VADER is VERY SMART, handsome, and FUNNY. 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'pos': 0.754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'compound': 0.9227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</a:pPr>
            <a:r>
              <a:rPr lang="en" sz="1800"/>
              <a:t>'neu': 0.246, 'neg': 0.0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2681" y="423691"/>
            <a:ext cx="540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</a:pPr>
            <a:r>
              <a:rPr lang="en"/>
              <a:t>Sentiment Examples (cont.)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2675" y="1314507"/>
            <a:ext cx="54078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 sz="1100"/>
          </a:p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Negative Sentiment: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Today SUX!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 'pos': 0.0 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'compound': -0.5461 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'neu': 0.221, 'neg': 0.779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Sentence Negation: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VADER is not smart, handsome, nor funny. 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'pos': 0.0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'compound': -0.7424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'neu': 0.354, 'neg': 0.646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/>
              <a:t>Emojis: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💘 and 💋 and 😁 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'pos': 0.279, 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'compound': 0.7003,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</a:pPr>
            <a:r>
              <a:rPr lang="en" sz="1100"/>
              <a:t> 'neu': 0.721, 'neg': 0.0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06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Summary/Descriptive Statistics: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Looked Into Mean, Standard Deviation and Variance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types of questions we hope to answer through analysis.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</a:t>
            </a:r>
            <a:r>
              <a:rPr lang="en"/>
              <a:t>there</a:t>
            </a:r>
            <a:r>
              <a:rPr lang="en"/>
              <a:t> any differences between the two distributions?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topics are each subreddit mostly discussing?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9875"/>
            <a:ext cx="8520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design on dashboard - 2 layer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Taken principles -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Gestalts - Group our design into 2 sections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 Theory - Colors that make sense for each section (liberal &amp; republican)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Control - Help Options, 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who this would benefit?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Interested Parties, Reddit Moderators, and Common Users.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