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zixmSJTYEoAQnOu3i7H9r0cyh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6be14a1032_0_57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g6be14a1032_0_57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g6be14a1032_0_57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g6be14a1032_0_57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g6be14a1032_0_57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g6be14a1032_0_57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g6be14a1032_0_57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g6be14a1032_0_57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g6be14a1032_0_57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g6be14a1032_0_57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g6be14a1032_0_5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be14a1032_0_618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be14a1032_0_618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g6be14a1032_0_618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g6be14a1032_0_6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e14a1032_0_6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g6be14a1032_0_6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g6be14a1032_0_6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6be14a1032_0_62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6be14a1032_0_62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6be14a1032_0_6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2" name="Google Shape;72;g6be14a1032_0_62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g6be14a1032_0_62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6be14a1032_0_62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6be14a1032_0_62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be14a1032_0_584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6be14a1032_0_584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g6be14a1032_0_5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be14a1032_0_588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6be14a1032_0_58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g6be14a1032_0_588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g6be14a1032_0_5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be14a1032_0_593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g6be14a1032_0_593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6be14a1032_0_593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6be14a1032_0_5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be14a1032_0_59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g6be14a1032_0_5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be14a1032_0_60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g6be14a1032_0_60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g6be14a1032_0_6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be14a1032_0_605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6be14a1032_0_6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be14a1032_0_60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g6be14a1032_0_60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6be14a1032_0_608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g6be14a1032_0_608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g6be14a1032_0_60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6be14a1032_0_6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e14a1032_0_615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g6be14a1032_0_6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e14a1032_0_56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g6be14a1032_0_568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g6be14a1032_0_5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Data Harvest and Engineering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400196" y="742853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Data Harvest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Utilizes Reddit’s API in order to gain access to target subreddits.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From each subreddit it harvests: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Thread title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Comments (as well as nested comments)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Time Stamp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Score (via upvotes, Reddit’s “Like” system)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Number of Participants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The Project dataset is the merged Title and comments features.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Cleaning text data is task dependent and can range from: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-US"/>
              <a:t>Basic cleaning: simple case lowering and special character filtering.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-US"/>
              <a:t>Creating word embeddings for use in models like an SVM or Word2Vec.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In our case because the model we use relies on casing and punctuation in understanding the context of a string we left the text as 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The Sentiment Analyzer or VADER (</a:t>
            </a:r>
            <a:r>
              <a:rPr b="1" lang="en-US"/>
              <a:t>V</a:t>
            </a:r>
            <a:r>
              <a:rPr lang="en-US"/>
              <a:t>alence </a:t>
            </a:r>
            <a:r>
              <a:rPr b="1" lang="en-US"/>
              <a:t>A</a:t>
            </a:r>
            <a:r>
              <a:rPr lang="en-US"/>
              <a:t>ware </a:t>
            </a:r>
            <a:r>
              <a:rPr b="1" lang="en-US"/>
              <a:t>D</a:t>
            </a:r>
            <a:r>
              <a:rPr lang="en-US"/>
              <a:t>ictionary and s</a:t>
            </a:r>
            <a:r>
              <a:rPr b="1" lang="en-US"/>
              <a:t>E</a:t>
            </a:r>
            <a:r>
              <a:rPr lang="en-US"/>
              <a:t>ntiment Reasoner) is specially designed for social media analysis and can handle and score objects such as emojis and emoticons.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Hutto, C.J. &amp; Gilbert, E.E. (2014). VADER: A Parsimonious Rule-based Model for Sentiment Analysis of Social Media Text. Eighth International Conference on Weblogs and Social Media (ICWSM-14). Ann Arbor, MI, June 2014.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Sentiment Examples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Positive Sentiment: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VADER is smart, handsome, and funny: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-US"/>
              <a:t>'pos': 0.746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-US"/>
              <a:t>'compound': 0.8316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-US"/>
              <a:t>'neu': 0.254, 'neg': 0.0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/>
              <a:t>Positive Sentiment (capitals):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/>
              <a:t>VADER is VERY SMART, handsome, and FUNNY.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-US"/>
              <a:t>'pos': 0.754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</a:pPr>
            <a:r>
              <a:rPr lang="en-US"/>
              <a:t>'compound': 0.9227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</a:pPr>
            <a:r>
              <a:rPr lang="en-US"/>
              <a:t>'neu': 0.246, 'neg': 0.0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Sentiment Examples (cont.)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Negative Sentiment: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/>
              <a:t>Today SUX!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 'pos': 0.0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'compound': -0.5461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'neu': 0.221, 'neg': 0.779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Sentence Negation: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/>
              <a:t>VADER is not smart, handsome, nor funny.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'pos': 0.0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'compound': -0.7424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'neu': 0.354, 'neg': 0.646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Emojis: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/>
              <a:t>💘 and 💋 and 😁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'pos': 0.279,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'compound': 0.7003,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lt1"/>
              </a:buClr>
              <a:buSzPts val="1400"/>
              <a:buChar char="■"/>
            </a:pPr>
            <a:r>
              <a:rPr lang="en-US" sz="1400"/>
              <a:t> 'neu': 0.721, 'neg': 0.0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2019-11-24T19:32:49Z</dcterms:created>
  <dc:creator>Microsoft Office User</dc:creator>
</cp:coreProperties>
</file>