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70" r:id="rId3"/>
    <p:sldId id="257" r:id="rId4"/>
    <p:sldId id="269" r:id="rId5"/>
    <p:sldId id="259" r:id="rId6"/>
    <p:sldId id="260" r:id="rId7"/>
    <p:sldId id="261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pygame" id="{F4EA8475-0FF9-46E8-88D8-CB8D1E378F8D}">
          <p14:sldIdLst>
            <p14:sldId id="266"/>
            <p14:sldId id="257"/>
            <p14:sldId id="258"/>
            <p14:sldId id="259"/>
            <p14:sldId id="260"/>
            <p14:sldId id="267"/>
            <p14:sldId id="269"/>
            <p14:sldId id="261"/>
            <p14:sldId id="262"/>
            <p14:sldId id="263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sharat Shafi" initials="BS" lastIdx="1" clrIdx="0">
    <p:extLst>
      <p:ext uri="{19B8F6BF-5375-455C-9EA6-DF929625EA0E}">
        <p15:presenceInfo xmlns:p15="http://schemas.microsoft.com/office/powerpoint/2012/main" xmlns="" userId="44a5c481ee1a2d5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D828"/>
    <a:srgbClr val="1EE71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7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9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E8AB07-2FCD-4495-9BD6-2E42D6FF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2893888"/>
          </a:xfrm>
        </p:spPr>
        <p:txBody>
          <a:bodyPr>
            <a:normAutofit/>
          </a:bodyPr>
          <a:lstStyle/>
          <a:p>
            <a:pPr algn="ctr"/>
            <a:r>
              <a:rPr lang="en-US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Information and Technology, BGSBU </a:t>
            </a:r>
            <a:r>
              <a:rPr lang="en-US" sz="2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Rajouri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on </a:t>
            </a:r>
            <a:r>
              <a:rPr lang="en-US" sz="3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Ubuntu</a:t>
            </a:r>
            <a:endParaRPr 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503D87A-EAB0-4C0E-BBFC-E2473130F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3965825"/>
            <a:ext cx="8596668" cy="2075537"/>
          </a:xfrm>
        </p:spPr>
        <p:txBody>
          <a:bodyPr>
            <a:noAutofit/>
          </a:bodyPr>
          <a:lstStyle/>
          <a:p>
            <a:r>
              <a:rPr lang="en-US" sz="1600" b="1" u="sng" dirty="0" smtClean="0">
                <a:solidFill>
                  <a:schemeClr val="tx1"/>
                </a:solidFill>
              </a:rPr>
              <a:t>Presented by:</a:t>
            </a:r>
          </a:p>
          <a:p>
            <a:endParaRPr lang="en-US" sz="1600" b="1" dirty="0" smtClean="0">
              <a:solidFill>
                <a:schemeClr val="tx1"/>
              </a:solidFill>
            </a:endParaRPr>
          </a:p>
          <a:p>
            <a:r>
              <a:rPr lang="en-US" sz="1600" b="1" dirty="0" err="1" smtClean="0">
                <a:solidFill>
                  <a:schemeClr val="tx1"/>
                </a:solidFill>
              </a:rPr>
              <a:t>Faizan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Muntazir</a:t>
            </a:r>
            <a:r>
              <a:rPr lang="en-US" sz="1600" b="1" dirty="0" smtClean="0">
                <a:solidFill>
                  <a:schemeClr val="tx1"/>
                </a:solidFill>
              </a:rPr>
              <a:t>                       (29-ITE-2016)</a:t>
            </a:r>
          </a:p>
          <a:p>
            <a:endParaRPr lang="en-US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3575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UBUNTU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cloud file client like Amazon S3,Dropbox</a:t>
            </a:r>
          </a:p>
          <a:p>
            <a:r>
              <a:rPr lang="en-US" dirty="0" smtClean="0"/>
              <a:t>Free data storage </a:t>
            </a:r>
            <a:r>
              <a:rPr lang="en-US" dirty="0" err="1" smtClean="0"/>
              <a:t>upto</a:t>
            </a:r>
            <a:r>
              <a:rPr lang="en-US" dirty="0" smtClean="0"/>
              <a:t> 5 GB</a:t>
            </a:r>
          </a:p>
          <a:p>
            <a:r>
              <a:rPr lang="en-US" dirty="0" smtClean="0"/>
              <a:t>Any user can use through internet(No need of </a:t>
            </a:r>
            <a:r>
              <a:rPr lang="en-US" dirty="0" err="1" smtClean="0"/>
              <a:t>Ubuntu</a:t>
            </a:r>
            <a:r>
              <a:rPr lang="en-US" dirty="0" smtClean="0"/>
              <a:t> OS)</a:t>
            </a:r>
          </a:p>
          <a:p>
            <a:r>
              <a:rPr lang="en-US" dirty="0" smtClean="0"/>
              <a:t>It has </a:t>
            </a:r>
            <a:r>
              <a:rPr lang="en-US" dirty="0" err="1" smtClean="0"/>
              <a:t>Ubuntu</a:t>
            </a:r>
            <a:r>
              <a:rPr lang="en-US" dirty="0" smtClean="0"/>
              <a:t> One Music Store like </a:t>
            </a:r>
            <a:r>
              <a:rPr lang="en-US" dirty="0" err="1" smtClean="0"/>
              <a:t>Ovi</a:t>
            </a:r>
            <a:r>
              <a:rPr lang="en-US" dirty="0" smtClean="0"/>
              <a:t> music in Nokia</a:t>
            </a:r>
          </a:p>
          <a:p>
            <a:r>
              <a:rPr lang="en-US" dirty="0" smtClean="0"/>
              <a:t>Special mobile apps like </a:t>
            </a:r>
            <a:r>
              <a:rPr lang="en-US" dirty="0" err="1" smtClean="0"/>
              <a:t>Ubuntu</a:t>
            </a:r>
            <a:r>
              <a:rPr lang="en-US" dirty="0" smtClean="0"/>
              <a:t> One Music, </a:t>
            </a:r>
            <a:r>
              <a:rPr lang="en-US" dirty="0" err="1" smtClean="0"/>
              <a:t>Ubuntu</a:t>
            </a:r>
            <a:r>
              <a:rPr lang="en-US" dirty="0" smtClean="0"/>
              <a:t> One Files for Android and </a:t>
            </a:r>
            <a:r>
              <a:rPr lang="en-US" dirty="0" err="1" smtClean="0"/>
              <a:t>IPhone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Natively Compatible with MS programs</a:t>
            </a:r>
          </a:p>
          <a:p>
            <a:r>
              <a:rPr lang="en-US" dirty="0" smtClean="0"/>
              <a:t>MS Word</a:t>
            </a:r>
          </a:p>
          <a:p>
            <a:r>
              <a:rPr lang="en-US" dirty="0" smtClean="0"/>
              <a:t>Excel</a:t>
            </a:r>
          </a:p>
          <a:p>
            <a:r>
              <a:rPr lang="en-US" dirty="0" smtClean="0"/>
              <a:t>PowerPoint</a:t>
            </a:r>
          </a:p>
          <a:p>
            <a:r>
              <a:rPr lang="en-US" dirty="0" smtClean="0"/>
              <a:t>Outlook</a:t>
            </a:r>
          </a:p>
          <a:p>
            <a:r>
              <a:rPr lang="en-US" dirty="0" smtClean="0"/>
              <a:t>Publisher</a:t>
            </a:r>
          </a:p>
          <a:p>
            <a:r>
              <a:rPr lang="en-US" dirty="0" smtClean="0"/>
              <a:t>Dreamweaver</a:t>
            </a:r>
          </a:p>
          <a:p>
            <a:r>
              <a:rPr lang="en-US" dirty="0" smtClean="0"/>
              <a:t>Project</a:t>
            </a:r>
          </a:p>
          <a:p>
            <a:r>
              <a:rPr lang="en-US" dirty="0" smtClean="0"/>
              <a:t>Adobe Acrobat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Ubuntu</a:t>
            </a:r>
            <a:r>
              <a:rPr lang="en-US" dirty="0" smtClean="0"/>
              <a:t> Software Center featuring Thousands of free software and tools.</a:t>
            </a:r>
          </a:p>
          <a:p>
            <a:r>
              <a:rPr lang="en-US" dirty="0" smtClean="0"/>
              <a:t>Other free soft wares are available via other sites like </a:t>
            </a:r>
            <a:r>
              <a:rPr lang="en-US" dirty="0" err="1" smtClean="0"/>
              <a:t>getdeb.net,appnr.com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We have to purchase other software If you want.</a:t>
            </a:r>
          </a:p>
          <a:p>
            <a:r>
              <a:rPr lang="en-US" dirty="0" smtClean="0"/>
              <a:t>You may need to purchase less than 1% of your software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Operating Systems are vulnerable</a:t>
            </a:r>
          </a:p>
          <a:p>
            <a:r>
              <a:rPr lang="en-US" dirty="0" smtClean="0"/>
              <a:t>Security requires a layered approach</a:t>
            </a:r>
          </a:p>
          <a:p>
            <a:r>
              <a:rPr lang="en-US" dirty="0" smtClean="0"/>
              <a:t>Fire-starter as fire-wall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UBUNTU IS IMMUNE TO VIRUSES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code</a:t>
            </a:r>
          </a:p>
          <a:p>
            <a:r>
              <a:rPr lang="en-US" dirty="0" smtClean="0"/>
              <a:t>Built by hackers to be inherently more secure than any other operating system</a:t>
            </a:r>
          </a:p>
          <a:p>
            <a:r>
              <a:rPr lang="en-US" dirty="0" smtClean="0"/>
              <a:t>Including spyware, adware, </a:t>
            </a:r>
            <a:r>
              <a:rPr lang="en-US" dirty="0" err="1" smtClean="0"/>
              <a:t>trojan</a:t>
            </a:r>
            <a:r>
              <a:rPr lang="en-US" dirty="0" smtClean="0"/>
              <a:t> horses, worms, and any other malware protections</a:t>
            </a:r>
          </a:p>
          <a:p>
            <a:r>
              <a:rPr lang="en-US" dirty="0" smtClean="0"/>
              <a:t>Antivirus :</a:t>
            </a:r>
            <a:r>
              <a:rPr lang="en-US" dirty="0" err="1" smtClean="0"/>
              <a:t>ClamTk</a:t>
            </a:r>
            <a:r>
              <a:rPr lang="en-US" dirty="0" smtClean="0"/>
              <a:t>(GNU)(GUI),</a:t>
            </a:r>
            <a:r>
              <a:rPr lang="en-US" dirty="0" err="1" smtClean="0"/>
              <a:t>ClamAv</a:t>
            </a:r>
            <a:endParaRPr lang="en-US" dirty="0" smtClean="0"/>
          </a:p>
          <a:p>
            <a:r>
              <a:rPr lang="en-US" dirty="0" smtClean="0"/>
              <a:t>Trusted OS</a:t>
            </a:r>
          </a:p>
          <a:p>
            <a:r>
              <a:rPr lang="en-US" dirty="0" smtClean="0"/>
              <a:t>ATMs, BANK Server, some military aircraft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Upgrades:</a:t>
            </a:r>
            <a:endParaRPr lang="en-US" sz="1600" dirty="0" smtClean="0"/>
          </a:p>
          <a:p>
            <a:pPr lvl="4"/>
            <a:r>
              <a:rPr lang="en-US" sz="1600" dirty="0" smtClean="0"/>
              <a:t>   Windows—averaging 2-3 years</a:t>
            </a:r>
          </a:p>
          <a:p>
            <a:pPr lvl="4"/>
            <a:r>
              <a:rPr lang="en-US" sz="1600" dirty="0" smtClean="0"/>
              <a:t>    Mac—every 2 years since 2003</a:t>
            </a:r>
          </a:p>
          <a:p>
            <a:pPr lvl="4"/>
            <a:r>
              <a:rPr lang="en-US" sz="1600" dirty="0" smtClean="0"/>
              <a:t>    </a:t>
            </a:r>
            <a:r>
              <a:rPr lang="en-US" sz="1600" dirty="0" err="1" smtClean="0"/>
              <a:t>Ubuntu</a:t>
            </a:r>
            <a:r>
              <a:rPr lang="en-US" sz="1600" dirty="0" smtClean="0"/>
              <a:t>—every six months</a:t>
            </a:r>
          </a:p>
          <a:p>
            <a:r>
              <a:rPr lang="en-US" dirty="0" smtClean="0"/>
              <a:t>•Service packs and updates:</a:t>
            </a:r>
          </a:p>
          <a:p>
            <a:pPr lvl="4"/>
            <a:r>
              <a:rPr lang="en-US" sz="1600" dirty="0" smtClean="0"/>
              <a:t>Windows—months</a:t>
            </a:r>
          </a:p>
          <a:p>
            <a:pPr lvl="4"/>
            <a:r>
              <a:rPr lang="en-US" sz="1600" dirty="0" smtClean="0"/>
              <a:t>Mac—weeks</a:t>
            </a:r>
          </a:p>
          <a:p>
            <a:pPr lvl="4"/>
            <a:r>
              <a:rPr lang="en-US" sz="1600" dirty="0" err="1" smtClean="0"/>
              <a:t>Ubuntu</a:t>
            </a:r>
            <a:r>
              <a:rPr lang="en-US" sz="1600" dirty="0" smtClean="0"/>
              <a:t>—immediately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UBUNTU AND INDIA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err="1" smtClean="0"/>
              <a:t>month,SC</a:t>
            </a:r>
            <a:r>
              <a:rPr lang="en-US" dirty="0" smtClean="0"/>
              <a:t> orders all 17,000 courts(85,000 – </a:t>
            </a:r>
            <a:r>
              <a:rPr lang="en-US" dirty="0" err="1" smtClean="0"/>
              <a:t>Ubuntu</a:t>
            </a:r>
            <a:r>
              <a:rPr lang="en-US" dirty="0" smtClean="0"/>
              <a:t> 10.04) to use </a:t>
            </a:r>
            <a:r>
              <a:rPr lang="en-US" dirty="0" err="1" smtClean="0"/>
              <a:t>ubuntu</a:t>
            </a:r>
            <a:r>
              <a:rPr lang="en-US" dirty="0" smtClean="0"/>
              <a:t> as OS and has distributed customized </a:t>
            </a:r>
            <a:r>
              <a:rPr lang="en-US" dirty="0" err="1" smtClean="0"/>
              <a:t>ubuntu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Tamilnadu</a:t>
            </a:r>
            <a:r>
              <a:rPr lang="en-US" dirty="0" smtClean="0"/>
              <a:t> &amp; Kerala’s schools use </a:t>
            </a:r>
            <a:r>
              <a:rPr lang="en-US" dirty="0" err="1" smtClean="0"/>
              <a:t>ubuntu</a:t>
            </a:r>
            <a:r>
              <a:rPr lang="en-US" dirty="0" smtClean="0"/>
              <a:t> as OS.</a:t>
            </a:r>
          </a:p>
          <a:p>
            <a:r>
              <a:rPr lang="en-US" dirty="0" err="1" smtClean="0"/>
              <a:t>Ubuntu</a:t>
            </a:r>
            <a:r>
              <a:rPr lang="en-US" dirty="0" smtClean="0"/>
              <a:t> 11.04 supports 10 Indian</a:t>
            </a:r>
          </a:p>
          <a:p>
            <a:r>
              <a:rPr lang="en-US" dirty="0" smtClean="0"/>
              <a:t>languages including </a:t>
            </a:r>
            <a:r>
              <a:rPr lang="en-US" dirty="0" err="1" smtClean="0"/>
              <a:t>gujarati,hindi,tamil,etc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Ubuntu</a:t>
            </a:r>
            <a:r>
              <a:rPr lang="en-US" dirty="0" smtClean="0"/>
              <a:t> Servers at</a:t>
            </a:r>
          </a:p>
          <a:p>
            <a:pPr lvl="3"/>
            <a:r>
              <a:rPr lang="en-US" sz="1600" dirty="0" smtClean="0"/>
              <a:t>IIT-Bombay</a:t>
            </a:r>
          </a:p>
          <a:p>
            <a:pPr lvl="3"/>
            <a:r>
              <a:rPr lang="en-US" sz="1600" dirty="0" smtClean="0"/>
              <a:t>IIT-Madras</a:t>
            </a:r>
          </a:p>
          <a:p>
            <a:pPr lvl="3"/>
            <a:r>
              <a:rPr lang="en-US" sz="1600" dirty="0" smtClean="0"/>
              <a:t>IIT-Kanpur</a:t>
            </a:r>
          </a:p>
          <a:p>
            <a:r>
              <a:rPr lang="en-US" dirty="0" smtClean="0"/>
              <a:t>•At </a:t>
            </a:r>
            <a:r>
              <a:rPr lang="en-US" dirty="0" err="1" smtClean="0"/>
              <a:t>first,Ubuntu</a:t>
            </a:r>
            <a:r>
              <a:rPr lang="en-US" dirty="0" smtClean="0"/>
              <a:t> font family contain Rupee symbol.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UBUNTU LACKS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Awareness of people</a:t>
            </a:r>
          </a:p>
          <a:p>
            <a:r>
              <a:rPr lang="en-US" dirty="0" smtClean="0"/>
              <a:t>Gaming</a:t>
            </a:r>
          </a:p>
          <a:p>
            <a:r>
              <a:rPr lang="en-US" dirty="0" smtClean="0"/>
              <a:t>People thinks Linux means do commands…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Times New Roman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                        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200" dirty="0" smtClean="0"/>
              <a:t>INTODUCTION</a:t>
            </a:r>
          </a:p>
          <a:p>
            <a:r>
              <a:rPr lang="en-US" sz="6200" dirty="0" smtClean="0"/>
              <a:t>ORIGIN</a:t>
            </a:r>
            <a:endParaRPr lang="en-US" sz="6200" dirty="0" smtClean="0"/>
          </a:p>
          <a:p>
            <a:r>
              <a:rPr lang="en-US" sz="6200" dirty="0" smtClean="0"/>
              <a:t>FLEXIBLE</a:t>
            </a:r>
            <a:endParaRPr lang="en-US" sz="6200" dirty="0" smtClean="0"/>
          </a:p>
          <a:p>
            <a:r>
              <a:rPr lang="en-US" sz="6200" dirty="0" smtClean="0"/>
              <a:t>OPEN SOURCE</a:t>
            </a:r>
            <a:endParaRPr lang="en-US" sz="6200" dirty="0" smtClean="0"/>
          </a:p>
          <a:p>
            <a:r>
              <a:rPr lang="en-US" sz="6200" dirty="0" smtClean="0"/>
              <a:t>REQUIREMENT</a:t>
            </a:r>
          </a:p>
          <a:p>
            <a:r>
              <a:rPr lang="en-US" sz="6200" dirty="0" smtClean="0"/>
              <a:t>VARIANTS OF UBUNTU</a:t>
            </a:r>
          </a:p>
          <a:p>
            <a:r>
              <a:rPr lang="en-US" sz="6200" dirty="0" smtClean="0"/>
              <a:t>UBUNTU ONE</a:t>
            </a:r>
          </a:p>
          <a:p>
            <a:r>
              <a:rPr lang="en-US" sz="6200" dirty="0" smtClean="0"/>
              <a:t>FEATURES</a:t>
            </a:r>
          </a:p>
          <a:p>
            <a:r>
              <a:rPr lang="en-US" sz="6200" dirty="0" smtClean="0"/>
              <a:t>COMPATIBLE</a:t>
            </a:r>
          </a:p>
          <a:p>
            <a:r>
              <a:rPr lang="en-US" sz="6200" dirty="0" smtClean="0"/>
              <a:t>SOFTWARE</a:t>
            </a:r>
          </a:p>
          <a:p>
            <a:r>
              <a:rPr lang="en-US" sz="6200" dirty="0" smtClean="0"/>
              <a:t>SECURITY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E105E8-2518-4A02-A062-ED8E7EB8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381104-5E16-4863-A084-557D8188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Ubuntu</a:t>
            </a:r>
            <a:r>
              <a:rPr lang="en-US" dirty="0" smtClean="0"/>
              <a:t> is a Linux-based Operating System</a:t>
            </a:r>
          </a:p>
          <a:p>
            <a:r>
              <a:rPr lang="en-US" dirty="0" smtClean="0"/>
              <a:t>It is Most Popular Linux Distribution.</a:t>
            </a:r>
          </a:p>
          <a:p>
            <a:r>
              <a:rPr lang="en-US" dirty="0" smtClean="0"/>
              <a:t>It is open sourced</a:t>
            </a:r>
          </a:p>
          <a:p>
            <a:r>
              <a:rPr lang="en-US" dirty="0" smtClean="0"/>
              <a:t>Cost free</a:t>
            </a:r>
          </a:p>
          <a:p>
            <a:r>
              <a:rPr lang="en-US" dirty="0" smtClean="0"/>
              <a:t>non-proprietary</a:t>
            </a:r>
          </a:p>
          <a:p>
            <a:r>
              <a:rPr lang="en-US" dirty="0" smtClean="0"/>
              <a:t>Strong focus on Usability ,Easy to installation </a:t>
            </a:r>
          </a:p>
          <a:p>
            <a:r>
              <a:rPr lang="en-US" dirty="0" smtClean="0"/>
              <a:t>One user (initially— you can add more users later)</a:t>
            </a:r>
          </a:p>
          <a:p>
            <a:r>
              <a:rPr lang="en-US" dirty="0" smtClean="0"/>
              <a:t>One password</a:t>
            </a:r>
          </a:p>
          <a:p>
            <a:r>
              <a:rPr lang="en-US" dirty="0" smtClean="0"/>
              <a:t>One application per task</a:t>
            </a:r>
          </a:p>
          <a:p>
            <a:r>
              <a:rPr lang="en-US" dirty="0" smtClean="0"/>
              <a:t>One CD for the entire operating system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0"/>
            <a:endParaRPr lang="en-US" sz="3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84278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1C0412-CBF1-4D05-A9A5-A221D0A1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ORIGIN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1454D5-33F4-4E60-B106-C06A7EC61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Ubuntu</a:t>
            </a:r>
            <a:r>
              <a:rPr lang="en-US" dirty="0" smtClean="0"/>
              <a:t> is an African concept meaning “humanity toward others”</a:t>
            </a:r>
          </a:p>
          <a:p>
            <a:r>
              <a:rPr lang="en-US" dirty="0" smtClean="0"/>
              <a:t>It is developed under </a:t>
            </a:r>
            <a:r>
              <a:rPr lang="en-US" dirty="0" err="1" smtClean="0"/>
              <a:t>Debian</a:t>
            </a:r>
            <a:r>
              <a:rPr lang="en-US" dirty="0" smtClean="0"/>
              <a:t> Project.(Largest Linux software development community)</a:t>
            </a:r>
          </a:p>
          <a:p>
            <a:r>
              <a:rPr lang="en-US" dirty="0" smtClean="0"/>
              <a:t>Sponsored by Canonical Ltd.</a:t>
            </a:r>
          </a:p>
          <a:p>
            <a:r>
              <a:rPr lang="en-US" dirty="0" smtClean="0"/>
              <a:t>Owned by South African billionaire Mark </a:t>
            </a:r>
            <a:r>
              <a:rPr lang="en-US" dirty="0" err="1" smtClean="0"/>
              <a:t>Shuttleworth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159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B07A26-8853-498C-98B0-BA54146E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SOURCE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0AC4DB-420C-48D4-B4FE-76BBA94B4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4413"/>
            <a:ext cx="8596668" cy="4376949"/>
          </a:xfrm>
        </p:spPr>
        <p:txBody>
          <a:bodyPr>
            <a:noAutofit/>
          </a:bodyPr>
          <a:lstStyle/>
          <a:p>
            <a:r>
              <a:rPr lang="en-US" sz="2000" dirty="0" smtClean="0"/>
              <a:t>Run for any purpose</a:t>
            </a:r>
          </a:p>
          <a:p>
            <a:r>
              <a:rPr lang="en-US" sz="2000" dirty="0" smtClean="0"/>
              <a:t>Study source code</a:t>
            </a:r>
          </a:p>
          <a:p>
            <a:r>
              <a:rPr lang="en-US" sz="2000" dirty="0" smtClean="0"/>
              <a:t>Modify source code</a:t>
            </a:r>
          </a:p>
          <a:p>
            <a:r>
              <a:rPr lang="en-US" sz="2000" dirty="0" smtClean="0"/>
              <a:t>Distribute and Publish</a:t>
            </a:r>
          </a:p>
          <a:p>
            <a:pPr>
              <a:tabLst>
                <a:tab pos="1712913" algn="l"/>
                <a:tab pos="3427413" algn="l"/>
                <a:tab pos="5370513" algn="l"/>
                <a:tab pos="6454775" algn="l"/>
              </a:tabLst>
            </a:pPr>
            <a:endParaRPr lang="en-US" altLang="en-US" sz="2000" dirty="0" smtClean="0"/>
          </a:p>
          <a:p>
            <a:pPr lvl="1">
              <a:buFontTx/>
              <a:buNone/>
              <a:tabLst>
                <a:tab pos="1712913" algn="l"/>
                <a:tab pos="3427413" algn="l"/>
                <a:tab pos="5370513" algn="l"/>
                <a:tab pos="6454775" algn="l"/>
              </a:tabLst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15111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430733-B3B3-4190-802A-E66F52C3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</a:t>
            </a:r>
            <a:b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D9EC2F-686E-4575-B023-124987FF6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Requires less hard drive space (under 2-4 GB )</a:t>
            </a:r>
          </a:p>
          <a:p>
            <a:r>
              <a:rPr lang="en-US" sz="2000" dirty="0" smtClean="0"/>
              <a:t>Requires less RAM ( 128-256MB )</a:t>
            </a:r>
          </a:p>
          <a:p>
            <a:r>
              <a:rPr lang="en-US" sz="2000" dirty="0" smtClean="0"/>
              <a:t>Requires less CPU power (as old as Pentium II)</a:t>
            </a:r>
          </a:p>
          <a:p>
            <a:r>
              <a:rPr lang="en-US" sz="2000" dirty="0" smtClean="0"/>
              <a:t>Maintains its performance speed no matter how much you use it.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38844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A06F73-22B2-43C9-AFDF-2194988A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FLEXIBLE</a:t>
            </a:r>
            <a:b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713B3B-FE49-4453-9005-71A64C4C3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3317"/>
            <a:ext cx="8596668" cy="4625083"/>
          </a:xfrm>
        </p:spPr>
        <p:txBody>
          <a:bodyPr>
            <a:noAutofit/>
          </a:bodyPr>
          <a:lstStyle/>
          <a:p>
            <a:r>
              <a:rPr lang="en-US" sz="2000" dirty="0" smtClean="0"/>
              <a:t>Can be dual booted with current OS or used from a live CD(require RAM - 384MB)</a:t>
            </a:r>
          </a:p>
          <a:p>
            <a:r>
              <a:rPr lang="en-US" sz="2000" dirty="0" smtClean="0"/>
              <a:t>Can run on older hardware and still perform well</a:t>
            </a:r>
          </a:p>
          <a:p>
            <a:r>
              <a:rPr lang="en-US" sz="2000" dirty="0" smtClean="0"/>
              <a:t>Extends the life of your current hardware to nearly twice its useful life before needing to upgrade</a:t>
            </a:r>
          </a:p>
          <a:p>
            <a:pPr>
              <a:buNone/>
            </a:pPr>
            <a:endParaRPr lang="en-US" altLang="en-US" sz="2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100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OF 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Kubuntu</a:t>
            </a:r>
            <a:r>
              <a:rPr lang="en-US" dirty="0" smtClean="0"/>
              <a:t> - </a:t>
            </a:r>
            <a:r>
              <a:rPr lang="en-US" dirty="0" err="1" smtClean="0"/>
              <a:t>Ubuntu</a:t>
            </a:r>
            <a:r>
              <a:rPr lang="en-US" dirty="0" smtClean="0"/>
              <a:t> with the K Desktop Environment</a:t>
            </a:r>
          </a:p>
          <a:p>
            <a:r>
              <a:rPr lang="en-US" dirty="0" err="1" smtClean="0"/>
              <a:t>Edubuntu</a:t>
            </a:r>
            <a:r>
              <a:rPr lang="en-US" dirty="0" smtClean="0"/>
              <a:t> - </a:t>
            </a:r>
            <a:r>
              <a:rPr lang="en-US" dirty="0" err="1" smtClean="0"/>
              <a:t>Ubuntu</a:t>
            </a:r>
            <a:r>
              <a:rPr lang="en-US" dirty="0" smtClean="0"/>
              <a:t> for Education , featuring a large number of educational applications.</a:t>
            </a:r>
          </a:p>
          <a:p>
            <a:r>
              <a:rPr lang="en-US" dirty="0" err="1" smtClean="0"/>
              <a:t>Ubuntu</a:t>
            </a:r>
            <a:r>
              <a:rPr lang="en-US" dirty="0" smtClean="0"/>
              <a:t> Server Edition - </a:t>
            </a:r>
            <a:r>
              <a:rPr lang="en-US" dirty="0" err="1" smtClean="0"/>
              <a:t>Ubuntu</a:t>
            </a:r>
            <a:r>
              <a:rPr lang="en-US" dirty="0" smtClean="0"/>
              <a:t> for Servers</a:t>
            </a:r>
          </a:p>
          <a:p>
            <a:r>
              <a:rPr lang="en-US" dirty="0" err="1" smtClean="0"/>
              <a:t>Ubuntu</a:t>
            </a:r>
            <a:r>
              <a:rPr lang="en-US" dirty="0" smtClean="0"/>
              <a:t> </a:t>
            </a:r>
            <a:r>
              <a:rPr lang="en-US" dirty="0" err="1" smtClean="0"/>
              <a:t>Netbook</a:t>
            </a:r>
            <a:r>
              <a:rPr lang="en-US" dirty="0" smtClean="0"/>
              <a:t> Remix (UNR) - </a:t>
            </a:r>
            <a:r>
              <a:rPr lang="en-US" dirty="0" err="1" smtClean="0"/>
              <a:t>Ubuntu</a:t>
            </a:r>
            <a:r>
              <a:rPr lang="en-US" dirty="0" smtClean="0"/>
              <a:t> for </a:t>
            </a:r>
            <a:r>
              <a:rPr lang="en-US" dirty="0" err="1" smtClean="0"/>
              <a:t>Netbooks</a:t>
            </a:r>
            <a:endParaRPr lang="en-US" dirty="0" smtClean="0"/>
          </a:p>
          <a:p>
            <a:r>
              <a:rPr lang="en-US" dirty="0" err="1" smtClean="0"/>
              <a:t>Xubuntu</a:t>
            </a:r>
            <a:r>
              <a:rPr lang="en-US" dirty="0" smtClean="0"/>
              <a:t>- </a:t>
            </a:r>
            <a:r>
              <a:rPr lang="en-US" dirty="0" err="1" smtClean="0"/>
              <a:t>Ubuntu</a:t>
            </a:r>
            <a:r>
              <a:rPr lang="en-US" dirty="0" smtClean="0"/>
              <a:t> for less-powerful computers.</a:t>
            </a:r>
          </a:p>
          <a:p>
            <a:r>
              <a:rPr lang="en-US" dirty="0" err="1" smtClean="0"/>
              <a:t>Lubuntu</a:t>
            </a:r>
            <a:r>
              <a:rPr lang="en-US" dirty="0" smtClean="0"/>
              <a:t>- </a:t>
            </a:r>
            <a:r>
              <a:rPr lang="en-US" dirty="0" err="1" smtClean="0"/>
              <a:t>Ubuntu</a:t>
            </a:r>
            <a:r>
              <a:rPr lang="en-US" dirty="0" smtClean="0"/>
              <a:t> with LXDE Environment</a:t>
            </a:r>
          </a:p>
          <a:p>
            <a:r>
              <a:rPr lang="en-US" dirty="0" err="1" smtClean="0"/>
              <a:t>Mythbuntu-Ubuntu</a:t>
            </a:r>
            <a:r>
              <a:rPr lang="en-US" dirty="0" smtClean="0"/>
              <a:t> with Myth TV software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different distributions</a:t>
            </a:r>
          </a:p>
          <a:p>
            <a:r>
              <a:rPr lang="en-US" dirty="0" smtClean="0"/>
              <a:t>Huge group of “free software proponents” (open source)</a:t>
            </a:r>
          </a:p>
          <a:p>
            <a:r>
              <a:rPr lang="en-US" dirty="0" err="1" smtClean="0"/>
              <a:t>Ubuntu</a:t>
            </a:r>
            <a:r>
              <a:rPr lang="en-US" dirty="0" smtClean="0"/>
              <a:t> is free and always will be free.</a:t>
            </a:r>
          </a:p>
          <a:p>
            <a:r>
              <a:rPr lang="en-US" dirty="0" smtClean="0"/>
              <a:t>No key codes, activation, registration</a:t>
            </a:r>
          </a:p>
          <a:p>
            <a:r>
              <a:rPr lang="en-US" dirty="0" err="1" smtClean="0"/>
              <a:t>Ubuntu</a:t>
            </a:r>
            <a:r>
              <a:rPr lang="en-US" dirty="0" smtClean="0"/>
              <a:t> is most popular Linux-based OS in the world (10 million users now and counting…)</a:t>
            </a:r>
          </a:p>
          <a:p>
            <a:r>
              <a:rPr lang="en-US" dirty="0" smtClean="0"/>
              <a:t>It take less installation time, boot up time, shut downtime, Spa0ce</a:t>
            </a:r>
          </a:p>
          <a:p>
            <a:r>
              <a:rPr lang="en-US" dirty="0" smtClean="0"/>
              <a:t>Dell now offers desktops with </a:t>
            </a:r>
            <a:r>
              <a:rPr lang="en-US" dirty="0" err="1" smtClean="0"/>
              <a:t>Ubuntu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2737</TotalTime>
  <Words>480</Words>
  <Application>Microsoft Office PowerPoint</Application>
  <PresentationFormat>Custom</PresentationFormat>
  <Paragraphs>131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Department of Information and Technology, BGSBU Rajouri    presentation on Ubuntu</vt:lpstr>
      <vt:lpstr>Contents </vt:lpstr>
      <vt:lpstr>INTRODUCTION</vt:lpstr>
      <vt:lpstr>ORIGIN</vt:lpstr>
      <vt:lpstr>OPEN SOURCE</vt:lpstr>
      <vt:lpstr>REQUIREMENT </vt:lpstr>
      <vt:lpstr>FLEXIBLE </vt:lpstr>
      <vt:lpstr>VARIANTS OF UBUNTU</vt:lpstr>
      <vt:lpstr>FEATURES</vt:lpstr>
      <vt:lpstr>UBUNTU ONE</vt:lpstr>
      <vt:lpstr>COMPATIBLE</vt:lpstr>
      <vt:lpstr>SOFTWARE</vt:lpstr>
      <vt:lpstr>SECURITY</vt:lpstr>
      <vt:lpstr>UBUNTU IS IMMUNE TO VIRUSES</vt:lpstr>
      <vt:lpstr>UPDATES</vt:lpstr>
      <vt:lpstr>UBUNTU AND INDIA</vt:lpstr>
      <vt:lpstr>UBUNTU LACKS OF</vt:lpstr>
      <vt:lpstr>                            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Basharat Shafi</dc:creator>
  <cp:lastModifiedBy>FAIZAN</cp:lastModifiedBy>
  <cp:revision>69</cp:revision>
  <dcterms:created xsi:type="dcterms:W3CDTF">2019-10-31T15:46:55Z</dcterms:created>
  <dcterms:modified xsi:type="dcterms:W3CDTF">2019-12-01T14:10:27Z</dcterms:modified>
</cp:coreProperties>
</file>