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 id="2147484035" r:id="rId2"/>
  </p:sldMasterIdLst>
  <p:notesMasterIdLst>
    <p:notesMasterId r:id="rId12"/>
  </p:notesMasterIdLst>
  <p:handoutMasterIdLst>
    <p:handoutMasterId r:id="rId13"/>
  </p:handoutMasterIdLst>
  <p:sldIdLst>
    <p:sldId id="653" r:id="rId3"/>
    <p:sldId id="654" r:id="rId4"/>
    <p:sldId id="657" r:id="rId5"/>
    <p:sldId id="648" r:id="rId6"/>
    <p:sldId id="670" r:id="rId7"/>
    <p:sldId id="671" r:id="rId8"/>
    <p:sldId id="669" r:id="rId9"/>
    <p:sldId id="655" r:id="rId10"/>
    <p:sldId id="663" r:id="rId11"/>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AA5B"/>
    <a:srgbClr val="FFFFFF"/>
    <a:srgbClr val="000000"/>
    <a:srgbClr val="F0F0F0"/>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67" autoAdjust="0"/>
    <p:restoredTop sz="96416" autoAdjust="0"/>
  </p:normalViewPr>
  <p:slideViewPr>
    <p:cSldViewPr snapToGrid="0" snapToObjects="1" showGuides="1">
      <p:cViewPr varScale="1">
        <p:scale>
          <a:sx n="114" d="100"/>
          <a:sy n="114" d="100"/>
        </p:scale>
        <p:origin x="552" y="84"/>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varScale="1">
        <p:scale>
          <a:sx n="88" d="100"/>
          <a:sy n="88" d="100"/>
        </p:scale>
        <p:origin x="29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018781-FBF9-354C-A025-C49C596164BA}" type="datetimeFigureOut">
              <a:rPr lang="en-US" smtClean="0"/>
              <a:t>04-Feb-23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F4EF74-8826-BD43-B880-7A8566D08AFF}" type="slidenum">
              <a:rPr lang="en-US" smtClean="0"/>
              <a:t>‹#›</a:t>
            </a:fld>
            <a:endParaRPr lang="en-US"/>
          </a:p>
        </p:txBody>
      </p:sp>
    </p:spTree>
    <p:extLst>
      <p:ext uri="{BB962C8B-B14F-4D97-AF65-F5344CB8AC3E}">
        <p14:creationId xmlns:p14="http://schemas.microsoft.com/office/powerpoint/2010/main" val="24624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FFD40-13C9-7B48-A0BE-E251E1E33FE5}" type="datetimeFigureOut">
              <a:rPr lang="en-US" smtClean="0"/>
              <a:t>04-Feb-23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E2375-F1B1-284C-A827-B0E603FDBDD8}" type="slidenum">
              <a:rPr lang="en-US" smtClean="0"/>
              <a:t>‹#›</a:t>
            </a:fld>
            <a:endParaRPr lang="en-US"/>
          </a:p>
        </p:txBody>
      </p:sp>
    </p:spTree>
    <p:extLst>
      <p:ext uri="{BB962C8B-B14F-4D97-AF65-F5344CB8AC3E}">
        <p14:creationId xmlns:p14="http://schemas.microsoft.com/office/powerpoint/2010/main" val="938444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5_Custom Layout">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7_Custom Layout">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442720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18" name="Freeform 12">
            <a:extLst>
              <a:ext uri="{FF2B5EF4-FFF2-40B4-BE49-F238E27FC236}">
                <a16:creationId xmlns:a16="http://schemas.microsoft.com/office/drawing/2014/main" id="{CF3B0577-8797-4D41-9BA8-233F2FF1B9AE}"/>
              </a:ext>
            </a:extLst>
          </p:cNvPr>
          <p:cNvSpPr>
            <a:spLocks noGrp="1"/>
          </p:cNvSpPr>
          <p:nvPr>
            <p:ph type="pic" sz="quarter" idx="21"/>
          </p:nvPr>
        </p:nvSpPr>
        <p:spPr>
          <a:xfrm>
            <a:off x="5203096" y="2548796"/>
            <a:ext cx="1760412" cy="1760408"/>
          </a:xfrm>
          <a:custGeom>
            <a:avLst/>
            <a:gdLst>
              <a:gd name="connsiteX0" fmla="*/ 409575 w 819150"/>
              <a:gd name="connsiteY0" fmla="*/ 0 h 819148"/>
              <a:gd name="connsiteX1" fmla="*/ 819150 w 819150"/>
              <a:gd name="connsiteY1" fmla="*/ 409574 h 819148"/>
              <a:gd name="connsiteX2" fmla="*/ 409575 w 819150"/>
              <a:gd name="connsiteY2" fmla="*/ 819148 h 819148"/>
              <a:gd name="connsiteX3" fmla="*/ 0 w 819150"/>
              <a:gd name="connsiteY3" fmla="*/ 409574 h 819148"/>
              <a:gd name="connsiteX4" fmla="*/ 409575 w 819150"/>
              <a:gd name="connsiteY4" fmla="*/ 0 h 81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19148">
                <a:moveTo>
                  <a:pt x="409575" y="0"/>
                </a:moveTo>
                <a:cubicBezTo>
                  <a:pt x="635777" y="0"/>
                  <a:pt x="819150" y="183373"/>
                  <a:pt x="819150" y="409574"/>
                </a:cubicBezTo>
                <a:cubicBezTo>
                  <a:pt x="819150" y="635775"/>
                  <a:pt x="635777" y="819148"/>
                  <a:pt x="409575" y="819148"/>
                </a:cubicBezTo>
                <a:cubicBezTo>
                  <a:pt x="183373" y="819148"/>
                  <a:pt x="0" y="635775"/>
                  <a:pt x="0" y="409574"/>
                </a:cubicBezTo>
                <a:cubicBezTo>
                  <a:pt x="0" y="183373"/>
                  <a:pt x="183373" y="0"/>
                  <a:pt x="409575" y="0"/>
                </a:cubicBezTo>
                <a:close/>
              </a:path>
            </a:pathLst>
          </a:custGeom>
          <a:gradFill>
            <a:gsLst>
              <a:gs pos="0">
                <a:schemeClr val="tx1">
                  <a:alpha val="1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6" name="Freeform 12">
            <a:extLst>
              <a:ext uri="{FF2B5EF4-FFF2-40B4-BE49-F238E27FC236}">
                <a16:creationId xmlns:a16="http://schemas.microsoft.com/office/drawing/2014/main" id="{6B9499F8-7C07-45B5-B370-D18344095878}"/>
              </a:ext>
            </a:extLst>
          </p:cNvPr>
          <p:cNvSpPr>
            <a:spLocks noGrp="1"/>
          </p:cNvSpPr>
          <p:nvPr>
            <p:ph type="pic" sz="quarter" idx="20"/>
          </p:nvPr>
        </p:nvSpPr>
        <p:spPr>
          <a:xfrm>
            <a:off x="3480500" y="4778715"/>
            <a:ext cx="1027724" cy="1027722"/>
          </a:xfrm>
          <a:custGeom>
            <a:avLst/>
            <a:gdLst>
              <a:gd name="connsiteX0" fmla="*/ 409575 w 819150"/>
              <a:gd name="connsiteY0" fmla="*/ 0 h 819148"/>
              <a:gd name="connsiteX1" fmla="*/ 819150 w 819150"/>
              <a:gd name="connsiteY1" fmla="*/ 409574 h 819148"/>
              <a:gd name="connsiteX2" fmla="*/ 409575 w 819150"/>
              <a:gd name="connsiteY2" fmla="*/ 819148 h 819148"/>
              <a:gd name="connsiteX3" fmla="*/ 0 w 819150"/>
              <a:gd name="connsiteY3" fmla="*/ 409574 h 819148"/>
              <a:gd name="connsiteX4" fmla="*/ 409575 w 819150"/>
              <a:gd name="connsiteY4" fmla="*/ 0 h 81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19148">
                <a:moveTo>
                  <a:pt x="409575" y="0"/>
                </a:moveTo>
                <a:cubicBezTo>
                  <a:pt x="635777" y="0"/>
                  <a:pt x="819150" y="183373"/>
                  <a:pt x="819150" y="409574"/>
                </a:cubicBezTo>
                <a:cubicBezTo>
                  <a:pt x="819150" y="635775"/>
                  <a:pt x="635777" y="819148"/>
                  <a:pt x="409575" y="819148"/>
                </a:cubicBezTo>
                <a:cubicBezTo>
                  <a:pt x="183373" y="819148"/>
                  <a:pt x="0" y="635775"/>
                  <a:pt x="0" y="409574"/>
                </a:cubicBezTo>
                <a:cubicBezTo>
                  <a:pt x="0" y="183373"/>
                  <a:pt x="183373" y="0"/>
                  <a:pt x="409575" y="0"/>
                </a:cubicBezTo>
                <a:close/>
              </a:path>
            </a:pathLst>
          </a:custGeom>
          <a:gradFill>
            <a:gsLst>
              <a:gs pos="0">
                <a:schemeClr val="tx1">
                  <a:alpha val="1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3" name="Picture Placeholder 12"/>
          <p:cNvSpPr>
            <a:spLocks noGrp="1"/>
          </p:cNvSpPr>
          <p:nvPr>
            <p:ph type="pic" sz="quarter" idx="16"/>
          </p:nvPr>
        </p:nvSpPr>
        <p:spPr>
          <a:xfrm>
            <a:off x="3100081" y="1966393"/>
            <a:ext cx="819150" cy="819148"/>
          </a:xfrm>
          <a:custGeom>
            <a:avLst/>
            <a:gdLst>
              <a:gd name="connsiteX0" fmla="*/ 409575 w 819150"/>
              <a:gd name="connsiteY0" fmla="*/ 0 h 819148"/>
              <a:gd name="connsiteX1" fmla="*/ 819150 w 819150"/>
              <a:gd name="connsiteY1" fmla="*/ 409574 h 819148"/>
              <a:gd name="connsiteX2" fmla="*/ 409575 w 819150"/>
              <a:gd name="connsiteY2" fmla="*/ 819148 h 819148"/>
              <a:gd name="connsiteX3" fmla="*/ 0 w 819150"/>
              <a:gd name="connsiteY3" fmla="*/ 409574 h 819148"/>
              <a:gd name="connsiteX4" fmla="*/ 409575 w 819150"/>
              <a:gd name="connsiteY4" fmla="*/ 0 h 81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19148">
                <a:moveTo>
                  <a:pt x="409575" y="0"/>
                </a:moveTo>
                <a:cubicBezTo>
                  <a:pt x="635777" y="0"/>
                  <a:pt x="819150" y="183373"/>
                  <a:pt x="819150" y="409574"/>
                </a:cubicBezTo>
                <a:cubicBezTo>
                  <a:pt x="819150" y="635775"/>
                  <a:pt x="635777" y="819148"/>
                  <a:pt x="409575" y="819148"/>
                </a:cubicBezTo>
                <a:cubicBezTo>
                  <a:pt x="183373" y="819148"/>
                  <a:pt x="0" y="635775"/>
                  <a:pt x="0" y="409574"/>
                </a:cubicBezTo>
                <a:cubicBezTo>
                  <a:pt x="0" y="183373"/>
                  <a:pt x="183373" y="0"/>
                  <a:pt x="409575" y="0"/>
                </a:cubicBezTo>
                <a:close/>
              </a:path>
            </a:pathLst>
          </a:custGeom>
          <a:gradFill>
            <a:gsLst>
              <a:gs pos="0">
                <a:schemeClr val="tx1">
                  <a:alpha val="1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5" name="Freeform 12">
            <a:extLst>
              <a:ext uri="{FF2B5EF4-FFF2-40B4-BE49-F238E27FC236}">
                <a16:creationId xmlns:a16="http://schemas.microsoft.com/office/drawing/2014/main" id="{44E1D5CA-05CE-4A56-BEE4-9F6B7EAD9FD0}"/>
              </a:ext>
            </a:extLst>
          </p:cNvPr>
          <p:cNvSpPr>
            <a:spLocks noGrp="1"/>
          </p:cNvSpPr>
          <p:nvPr>
            <p:ph type="pic" sz="quarter" idx="19"/>
          </p:nvPr>
        </p:nvSpPr>
        <p:spPr>
          <a:xfrm>
            <a:off x="5739427" y="4809672"/>
            <a:ext cx="687750" cy="687748"/>
          </a:xfrm>
          <a:custGeom>
            <a:avLst/>
            <a:gdLst>
              <a:gd name="connsiteX0" fmla="*/ 409575 w 819150"/>
              <a:gd name="connsiteY0" fmla="*/ 0 h 819148"/>
              <a:gd name="connsiteX1" fmla="*/ 819150 w 819150"/>
              <a:gd name="connsiteY1" fmla="*/ 409574 h 819148"/>
              <a:gd name="connsiteX2" fmla="*/ 409575 w 819150"/>
              <a:gd name="connsiteY2" fmla="*/ 819148 h 819148"/>
              <a:gd name="connsiteX3" fmla="*/ 0 w 819150"/>
              <a:gd name="connsiteY3" fmla="*/ 409574 h 819148"/>
              <a:gd name="connsiteX4" fmla="*/ 409575 w 819150"/>
              <a:gd name="connsiteY4" fmla="*/ 0 h 81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19148">
                <a:moveTo>
                  <a:pt x="409575" y="0"/>
                </a:moveTo>
                <a:cubicBezTo>
                  <a:pt x="635777" y="0"/>
                  <a:pt x="819150" y="183373"/>
                  <a:pt x="819150" y="409574"/>
                </a:cubicBezTo>
                <a:cubicBezTo>
                  <a:pt x="819150" y="635775"/>
                  <a:pt x="635777" y="819148"/>
                  <a:pt x="409575" y="819148"/>
                </a:cubicBezTo>
                <a:cubicBezTo>
                  <a:pt x="183373" y="819148"/>
                  <a:pt x="0" y="635775"/>
                  <a:pt x="0" y="409574"/>
                </a:cubicBezTo>
                <a:cubicBezTo>
                  <a:pt x="0" y="183373"/>
                  <a:pt x="183373" y="0"/>
                  <a:pt x="409575" y="0"/>
                </a:cubicBezTo>
                <a:close/>
              </a:path>
            </a:pathLst>
          </a:custGeom>
          <a:gradFill>
            <a:gsLst>
              <a:gs pos="0">
                <a:schemeClr val="tx1">
                  <a:alpha val="1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8" name="Freeform 12">
            <a:extLst>
              <a:ext uri="{FF2B5EF4-FFF2-40B4-BE49-F238E27FC236}">
                <a16:creationId xmlns:a16="http://schemas.microsoft.com/office/drawing/2014/main" id="{98A79154-25D0-49A0-AAF9-8C5222027342}"/>
              </a:ext>
            </a:extLst>
          </p:cNvPr>
          <p:cNvSpPr>
            <a:spLocks noGrp="1"/>
          </p:cNvSpPr>
          <p:nvPr>
            <p:ph type="pic" sz="quarter" idx="17"/>
          </p:nvPr>
        </p:nvSpPr>
        <p:spPr>
          <a:xfrm>
            <a:off x="7911956" y="1449119"/>
            <a:ext cx="1111542" cy="1111540"/>
          </a:xfrm>
          <a:custGeom>
            <a:avLst/>
            <a:gdLst>
              <a:gd name="connsiteX0" fmla="*/ 409575 w 819150"/>
              <a:gd name="connsiteY0" fmla="*/ 0 h 819148"/>
              <a:gd name="connsiteX1" fmla="*/ 819150 w 819150"/>
              <a:gd name="connsiteY1" fmla="*/ 409574 h 819148"/>
              <a:gd name="connsiteX2" fmla="*/ 409575 w 819150"/>
              <a:gd name="connsiteY2" fmla="*/ 819148 h 819148"/>
              <a:gd name="connsiteX3" fmla="*/ 0 w 819150"/>
              <a:gd name="connsiteY3" fmla="*/ 409574 h 819148"/>
              <a:gd name="connsiteX4" fmla="*/ 409575 w 819150"/>
              <a:gd name="connsiteY4" fmla="*/ 0 h 81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19148">
                <a:moveTo>
                  <a:pt x="409575" y="0"/>
                </a:moveTo>
                <a:cubicBezTo>
                  <a:pt x="635777" y="0"/>
                  <a:pt x="819150" y="183373"/>
                  <a:pt x="819150" y="409574"/>
                </a:cubicBezTo>
                <a:cubicBezTo>
                  <a:pt x="819150" y="635775"/>
                  <a:pt x="635777" y="819148"/>
                  <a:pt x="409575" y="819148"/>
                </a:cubicBezTo>
                <a:cubicBezTo>
                  <a:pt x="183373" y="819148"/>
                  <a:pt x="0" y="635775"/>
                  <a:pt x="0" y="409574"/>
                </a:cubicBezTo>
                <a:cubicBezTo>
                  <a:pt x="0" y="183373"/>
                  <a:pt x="183373" y="0"/>
                  <a:pt x="409575" y="0"/>
                </a:cubicBezTo>
                <a:close/>
              </a:path>
            </a:pathLst>
          </a:custGeom>
          <a:gradFill>
            <a:gsLst>
              <a:gs pos="0">
                <a:schemeClr val="tx1">
                  <a:alpha val="1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4" name="Freeform 12">
            <a:extLst>
              <a:ext uri="{FF2B5EF4-FFF2-40B4-BE49-F238E27FC236}">
                <a16:creationId xmlns:a16="http://schemas.microsoft.com/office/drawing/2014/main" id="{18A70E1C-4613-441F-9493-BFACCD8BC448}"/>
              </a:ext>
            </a:extLst>
          </p:cNvPr>
          <p:cNvSpPr>
            <a:spLocks noGrp="1"/>
          </p:cNvSpPr>
          <p:nvPr>
            <p:ph type="pic" sz="quarter" idx="18"/>
          </p:nvPr>
        </p:nvSpPr>
        <p:spPr>
          <a:xfrm>
            <a:off x="8319176" y="3940661"/>
            <a:ext cx="825008" cy="825006"/>
          </a:xfrm>
          <a:custGeom>
            <a:avLst/>
            <a:gdLst>
              <a:gd name="connsiteX0" fmla="*/ 409575 w 819150"/>
              <a:gd name="connsiteY0" fmla="*/ 0 h 819148"/>
              <a:gd name="connsiteX1" fmla="*/ 819150 w 819150"/>
              <a:gd name="connsiteY1" fmla="*/ 409574 h 819148"/>
              <a:gd name="connsiteX2" fmla="*/ 409575 w 819150"/>
              <a:gd name="connsiteY2" fmla="*/ 819148 h 819148"/>
              <a:gd name="connsiteX3" fmla="*/ 0 w 819150"/>
              <a:gd name="connsiteY3" fmla="*/ 409574 h 819148"/>
              <a:gd name="connsiteX4" fmla="*/ 409575 w 819150"/>
              <a:gd name="connsiteY4" fmla="*/ 0 h 81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19148">
                <a:moveTo>
                  <a:pt x="409575" y="0"/>
                </a:moveTo>
                <a:cubicBezTo>
                  <a:pt x="635777" y="0"/>
                  <a:pt x="819150" y="183373"/>
                  <a:pt x="819150" y="409574"/>
                </a:cubicBezTo>
                <a:cubicBezTo>
                  <a:pt x="819150" y="635775"/>
                  <a:pt x="635777" y="819148"/>
                  <a:pt x="409575" y="819148"/>
                </a:cubicBezTo>
                <a:cubicBezTo>
                  <a:pt x="183373" y="819148"/>
                  <a:pt x="0" y="635775"/>
                  <a:pt x="0" y="409574"/>
                </a:cubicBezTo>
                <a:cubicBezTo>
                  <a:pt x="0" y="183373"/>
                  <a:pt x="183373" y="0"/>
                  <a:pt x="409575" y="0"/>
                </a:cubicBezTo>
                <a:close/>
              </a:path>
            </a:pathLst>
          </a:custGeom>
          <a:gradFill>
            <a:gsLst>
              <a:gs pos="0">
                <a:schemeClr val="tx1">
                  <a:alpha val="1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extLst>
      <p:ext uri="{BB962C8B-B14F-4D97-AF65-F5344CB8AC3E}">
        <p14:creationId xmlns:p14="http://schemas.microsoft.com/office/powerpoint/2010/main" val="284103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400"/>
                                  </p:stCondLst>
                                  <p:childTnLst>
                                    <p:set>
                                      <p:cBhvr>
                                        <p:cTn id="6" dur="1" fill="hold">
                                          <p:stCondLst>
                                            <p:cond delay="0"/>
                                          </p:stCondLst>
                                        </p:cTn>
                                        <p:tgtEl>
                                          <p:spTgt spid="18"/>
                                        </p:tgtEl>
                                        <p:attrNameLst>
                                          <p:attrName>style.visibility</p:attrName>
                                        </p:attrNameLst>
                                      </p:cBhvr>
                                      <p:to>
                                        <p:strVal val="visible"/>
                                      </p:to>
                                    </p:set>
                                    <p:animEffect transition="in" filter="circle(out)">
                                      <p:cBhvr>
                                        <p:cTn id="7" dur="500"/>
                                        <p:tgtEl>
                                          <p:spTgt spid="18"/>
                                        </p:tgtEl>
                                      </p:cBhvr>
                                    </p:animEffect>
                                  </p:childTnLst>
                                </p:cTn>
                              </p:par>
                              <p:par>
                                <p:cTn id="8" presetID="22" presetClass="entr" presetSubtype="8" fill="hold" grpId="0" nodeType="withEffect">
                                  <p:stCondLst>
                                    <p:cond delay="8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6" presetClass="emph" presetSubtype="0" accel="50000" decel="50000" autoRev="1" fill="hold" grpId="1" nodeType="withEffect">
                                  <p:stCondLst>
                                    <p:cond delay="800"/>
                                  </p:stCondLst>
                                  <p:childTnLst>
                                    <p:animScale>
                                      <p:cBhvr>
                                        <p:cTn id="12" dur="500" fill="hold"/>
                                        <p:tgtEl>
                                          <p:spTgt spid="8"/>
                                        </p:tgtEl>
                                      </p:cBhvr>
                                      <p:by x="105000" y="105000"/>
                                    </p:animScale>
                                  </p:childTnLst>
                                </p:cTn>
                              </p:par>
                              <p:par>
                                <p:cTn id="13" presetID="22" presetClass="entr" presetSubtype="8" fill="hold" grpId="0" nodeType="withEffect">
                                  <p:stCondLst>
                                    <p:cond delay="110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par>
                                <p:cTn id="16" presetID="6" presetClass="emph" presetSubtype="0" accel="50000" decel="50000" autoRev="1" fill="hold" grpId="1" nodeType="withEffect">
                                  <p:stCondLst>
                                    <p:cond delay="1100"/>
                                  </p:stCondLst>
                                  <p:childTnLst>
                                    <p:animScale>
                                      <p:cBhvr>
                                        <p:cTn id="17" dur="500" fill="hold"/>
                                        <p:tgtEl>
                                          <p:spTgt spid="14"/>
                                        </p:tgtEl>
                                      </p:cBhvr>
                                      <p:by x="105000" y="105000"/>
                                    </p:animScale>
                                  </p:childTnLst>
                                </p:cTn>
                              </p:par>
                              <p:par>
                                <p:cTn id="18" presetID="22" presetClass="entr" presetSubtype="8" fill="hold" grpId="0" nodeType="withEffect">
                                  <p:stCondLst>
                                    <p:cond delay="140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6" presetClass="emph" presetSubtype="0" accel="50000" decel="50000" autoRev="1" fill="hold" grpId="1" nodeType="withEffect">
                                  <p:stCondLst>
                                    <p:cond delay="1400"/>
                                  </p:stCondLst>
                                  <p:childTnLst>
                                    <p:animScale>
                                      <p:cBhvr>
                                        <p:cTn id="22" dur="500" fill="hold"/>
                                        <p:tgtEl>
                                          <p:spTgt spid="15"/>
                                        </p:tgtEl>
                                      </p:cBhvr>
                                      <p:by x="105000" y="105000"/>
                                    </p:animScale>
                                  </p:childTnLst>
                                </p:cTn>
                              </p:par>
                              <p:par>
                                <p:cTn id="23" presetID="22" presetClass="entr" presetSubtype="8" fill="hold" grpId="0" nodeType="withEffect">
                                  <p:stCondLst>
                                    <p:cond delay="180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par>
                                <p:cTn id="26" presetID="6" presetClass="emph" presetSubtype="0" accel="50000" decel="50000" autoRev="1" fill="hold" grpId="1" nodeType="withEffect">
                                  <p:stCondLst>
                                    <p:cond delay="1800"/>
                                  </p:stCondLst>
                                  <p:childTnLst>
                                    <p:animScale>
                                      <p:cBhvr>
                                        <p:cTn id="27" dur="500" fill="hold"/>
                                        <p:tgtEl>
                                          <p:spTgt spid="16"/>
                                        </p:tgtEl>
                                      </p:cBhvr>
                                      <p:by x="105000" y="105000"/>
                                    </p:animScale>
                                  </p:childTnLst>
                                </p:cTn>
                              </p:par>
                              <p:par>
                                <p:cTn id="28" presetID="22" presetClass="entr" presetSubtype="8" fill="hold" grpId="0" nodeType="withEffect">
                                  <p:stCondLst>
                                    <p:cond delay="210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par>
                                <p:cTn id="31" presetID="6" presetClass="emph" presetSubtype="0" accel="50000" decel="50000" autoRev="1" fill="hold" grpId="1" nodeType="withEffect">
                                  <p:stCondLst>
                                    <p:cond delay="2100"/>
                                  </p:stCondLst>
                                  <p:childTnLst>
                                    <p:animScale>
                                      <p:cBhvr>
                                        <p:cTn id="32" dur="500"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6" grpId="0" animBg="1"/>
      <p:bldP spid="16" grpId="1" animBg="1"/>
      <p:bldP spid="13" grpId="0" animBg="1"/>
      <p:bldP spid="13" grpId="1" animBg="1"/>
      <p:bldP spid="15" grpId="0" animBg="1"/>
      <p:bldP spid="15" grpId="1" animBg="1"/>
      <p:bldP spid="8" grpId="0" animBg="1"/>
      <p:bldP spid="8" grpId="1" animBg="1"/>
      <p:bldP spid="14" grpId="0" animBg="1"/>
      <p:bldP spid="14" grpId="1"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8D1B-34CD-4C17-AE3F-4F6463E95DEF}"/>
              </a:ext>
            </a:extLst>
          </p:cNvPr>
          <p:cNvSpPr>
            <a:spLocks noGrp="1"/>
          </p:cNvSpPr>
          <p:nvPr>
            <p:ph type="title"/>
          </p:nvPr>
        </p:nvSpPr>
        <p:spPr>
          <a:xfrm>
            <a:off x="2028825" y="946702"/>
            <a:ext cx="4067176" cy="1249845"/>
          </a:xfrm>
        </p:spPr>
        <p:txBody>
          <a:bodyPr/>
          <a:lstStyle/>
          <a:p>
            <a:r>
              <a:rPr lang="en-US"/>
              <a:t>Click to edit Master title style</a:t>
            </a:r>
          </a:p>
        </p:txBody>
      </p:sp>
    </p:spTree>
    <p:extLst>
      <p:ext uri="{BB962C8B-B14F-4D97-AF65-F5344CB8AC3E}">
        <p14:creationId xmlns:p14="http://schemas.microsoft.com/office/powerpoint/2010/main" val="3123190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1_Custom Layout">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6" name="Title 5"/>
          <p:cNvSpPr>
            <a:spLocks noGrp="1"/>
          </p:cNvSpPr>
          <p:nvPr>
            <p:ph type="title"/>
          </p:nvPr>
        </p:nvSpPr>
        <p:spPr>
          <a:xfrm>
            <a:off x="2028825" y="946702"/>
            <a:ext cx="4067176" cy="2002975"/>
          </a:xfrm>
        </p:spPr>
        <p:txBody>
          <a:bodyPr/>
          <a:lstStyle/>
          <a:p>
            <a:r>
              <a:rPr lang="en-US" dirty="0"/>
              <a:t>Click to edit Master title style</a:t>
            </a:r>
          </a:p>
        </p:txBody>
      </p:sp>
    </p:spTree>
    <p:extLst>
      <p:ext uri="{BB962C8B-B14F-4D97-AF65-F5344CB8AC3E}">
        <p14:creationId xmlns:p14="http://schemas.microsoft.com/office/powerpoint/2010/main" val="413602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101840" y="946702"/>
            <a:ext cx="4079681" cy="1249845"/>
          </a:xfrm>
        </p:spPr>
        <p:txBody>
          <a:body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6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9E918E-A6ED-4C79-BF50-0276F40653F8}"/>
              </a:ext>
            </a:extLst>
          </p:cNvPr>
          <p:cNvSpPr>
            <a:spLocks noGrp="1"/>
          </p:cNvSpPr>
          <p:nvPr>
            <p:ph type="title"/>
          </p:nvPr>
        </p:nvSpPr>
        <p:spPr>
          <a:xfrm>
            <a:off x="2028825" y="946702"/>
            <a:ext cx="4067176" cy="1249845"/>
          </a:xfrm>
        </p:spPr>
        <p:txBody>
          <a:bodyPr/>
          <a:lstStyle/>
          <a:p>
            <a:r>
              <a:rPr lang="en-US"/>
              <a:t>Click to edit Master title style</a:t>
            </a:r>
          </a:p>
        </p:txBody>
      </p:sp>
    </p:spTree>
    <p:extLst>
      <p:ext uri="{BB962C8B-B14F-4D97-AF65-F5344CB8AC3E}">
        <p14:creationId xmlns:p14="http://schemas.microsoft.com/office/powerpoint/2010/main" val="320447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76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28824" y="946702"/>
            <a:ext cx="9152697" cy="1249845"/>
          </a:xfrm>
          <a:prstGeom prst="rect">
            <a:avLst/>
          </a:prstGeom>
          <a:effectLst/>
        </p:spPr>
        <p:txBody>
          <a:bodyPr vert="horz" lIns="0" tIns="192024" rIns="0" bIns="0" rtlCol="0" anchor="t" anchorCtr="0">
            <a:noAutofit/>
          </a:bodyPr>
          <a:lstStyle/>
          <a:p>
            <a:r>
              <a:rPr lang="en-US" dirty="0"/>
              <a:t>Your title here</a:t>
            </a:r>
          </a:p>
        </p:txBody>
      </p:sp>
      <p:sp>
        <p:nvSpPr>
          <p:cNvPr id="3" name="Текст 2"/>
          <p:cNvSpPr>
            <a:spLocks noGrp="1"/>
          </p:cNvSpPr>
          <p:nvPr>
            <p:ph type="body" idx="1"/>
          </p:nvPr>
        </p:nvSpPr>
        <p:spPr>
          <a:xfrm>
            <a:off x="2028824" y="2514600"/>
            <a:ext cx="9152698" cy="3429000"/>
          </a:xfrm>
          <a:prstGeom prst="rect">
            <a:avLst/>
          </a:prstGeom>
        </p:spPr>
        <p:txBody>
          <a:bodyPr vert="horz" lIns="0" tIns="0" rIns="0" bIns="0" rtlCol="0">
            <a:normAutofit/>
          </a:bodyPr>
          <a:lstStyle/>
          <a:p>
            <a:pPr lvl="0"/>
            <a:r>
              <a:rPr lang="en-US" dirty="0"/>
              <a:t>Write here subtitle</a:t>
            </a:r>
          </a:p>
          <a:p>
            <a:pPr lvl="1"/>
            <a:r>
              <a:rPr lang="en-US" dirty="0"/>
              <a:t>Write here subtitle</a:t>
            </a:r>
          </a:p>
          <a:p>
            <a:pPr lvl="1"/>
            <a:r>
              <a:rPr lang="en-US" dirty="0"/>
              <a:t>Write here subtitle</a:t>
            </a:r>
          </a:p>
          <a:p>
            <a:pPr lvl="2"/>
            <a:r>
              <a:rPr lang="en-US" dirty="0"/>
              <a:t>Write here text</a:t>
            </a:r>
          </a:p>
          <a:p>
            <a:pPr lvl="3"/>
            <a:r>
              <a:rPr lang="en-US" dirty="0"/>
              <a:t>Write here text</a:t>
            </a:r>
          </a:p>
          <a:p>
            <a:pPr lvl="4"/>
            <a:r>
              <a:rPr lang="en-US" dirty="0"/>
              <a:t>Write here text </a:t>
            </a:r>
          </a:p>
        </p:txBody>
      </p:sp>
      <p:sp>
        <p:nvSpPr>
          <p:cNvPr id="14" name="Rectangle 13"/>
          <p:cNvSpPr/>
          <p:nvPr userDrawn="1"/>
        </p:nvSpPr>
        <p:spPr>
          <a:xfrm>
            <a:off x="0" y="6291470"/>
            <a:ext cx="1003853" cy="5665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rot="16200000">
            <a:off x="173859" y="378755"/>
            <a:ext cx="625492" cy="230832"/>
          </a:xfrm>
          <a:prstGeom prst="rect">
            <a:avLst/>
          </a:prstGeom>
          <a:noFill/>
        </p:spPr>
        <p:txBody>
          <a:bodyPr wrap="none" rtlCol="0">
            <a:spAutoFit/>
          </a:bodyPr>
          <a:lstStyle/>
          <a:p>
            <a:pPr algn="l"/>
            <a:r>
              <a:rPr lang="en-US" sz="900" b="1" i="0" dirty="0">
                <a:solidFill>
                  <a:schemeClr val="tx1"/>
                </a:solidFill>
                <a:latin typeface="Montserrat SemiBold" charset="0"/>
                <a:ea typeface="Montserrat SemiBold" charset="0"/>
                <a:cs typeface="Montserrat SemiBold" charset="0"/>
              </a:rPr>
              <a:t>voodoo</a:t>
            </a:r>
          </a:p>
        </p:txBody>
      </p:sp>
      <p:cxnSp>
        <p:nvCxnSpPr>
          <p:cNvPr id="18" name="Straight Connector 17"/>
          <p:cNvCxnSpPr/>
          <p:nvPr userDrawn="1"/>
        </p:nvCxnSpPr>
        <p:spPr>
          <a:xfrm>
            <a:off x="315367" y="3389244"/>
            <a:ext cx="40210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15367" y="3468757"/>
            <a:ext cx="2010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Slide Number Placeholder 24"/>
          <p:cNvSpPr txBox="1">
            <a:spLocks/>
          </p:cNvSpPr>
          <p:nvPr userDrawn="1"/>
        </p:nvSpPr>
        <p:spPr>
          <a:xfrm>
            <a:off x="0" y="6376228"/>
            <a:ext cx="1003852" cy="365125"/>
          </a:xfrm>
          <a:prstGeom prst="rect">
            <a:avLst/>
          </a:prstGeom>
        </p:spPr>
        <p:txBody>
          <a:bodyPr vert="horz" lIns="91440" tIns="45720" rIns="91440" bIns="45720" rtlCol="0" anchor="ctr"/>
          <a:lstStyle>
            <a:defPPr>
              <a:defRPr lang="en-US"/>
            </a:defPPr>
            <a:lvl1pPr marL="0" algn="r" defTabSz="914330" rtl="0" eaLnBrk="1" latinLnBrk="0" hangingPunct="1">
              <a:defRPr sz="1200" kern="1200">
                <a:solidFill>
                  <a:schemeClr val="tx1">
                    <a:tint val="75000"/>
                  </a:schemeClr>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pPr algn="ctr"/>
            <a:fld id="{36C48702-E445-134E-B960-6F692773524F}" type="slidenum">
              <a:rPr lang="en-US" sz="800" b="1" i="0" smtClean="0">
                <a:solidFill>
                  <a:schemeClr val="tx1"/>
                </a:solidFill>
                <a:latin typeface="Open Sans SemiBold" charset="0"/>
                <a:ea typeface="Open Sans SemiBold" charset="0"/>
                <a:cs typeface="Open Sans SemiBold" charset="0"/>
              </a:rPr>
              <a:pPr algn="ctr"/>
              <a:t>‹#›</a:t>
            </a:fld>
            <a:endParaRPr lang="en-US" sz="800" b="1" i="0" dirty="0">
              <a:solidFill>
                <a:schemeClr val="tx1"/>
              </a:solidFill>
              <a:latin typeface="Open Sans SemiBold" charset="0"/>
              <a:ea typeface="Open Sans SemiBold" charset="0"/>
              <a:cs typeface="Open Sans SemiBold" charset="0"/>
            </a:endParaRPr>
          </a:p>
        </p:txBody>
      </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177" r:id="rId3"/>
    <p:sldLayoutId id="2147484175" r:id="rId4"/>
    <p:sldLayoutId id="2147484075" r:id="rId5"/>
    <p:sldLayoutId id="2147484108" r:id="rId6"/>
    <p:sldLayoutId id="2147484050" r:id="rId7"/>
    <p:sldLayoutId id="2147484116" r:id="rId8"/>
    <p:sldLayoutId id="2147484173" r:id="rId9"/>
    <p:sldLayoutId id="2147484176" r:id="rId10"/>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50000" fill="hold" nodeType="withEffect">
                                  <p:stCondLst>
                                    <p:cond delay="3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8" decel="50000" fill="hold" nodeType="withEffect">
                                  <p:stCondLst>
                                    <p:cond delay="5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1" decel="5000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ppt_x"/>
                                          </p:val>
                                        </p:tav>
                                        <p:tav tm="100000">
                                          <p:val>
                                            <p:strVal val="#ppt_x"/>
                                          </p:val>
                                        </p:tav>
                                      </p:tavLst>
                                    </p:anim>
                                    <p:anim calcmode="lin" valueType="num">
                                      <p:cBhvr additive="base">
                                        <p:cTn id="20"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hf hdr="0" ftr="0" dt="0"/>
  <p:txStyles>
    <p:titleStyle>
      <a:lvl1pPr algn="l" defTabSz="914318" rtl="0" eaLnBrk="1" latinLnBrk="0" hangingPunct="1">
        <a:lnSpc>
          <a:spcPct val="80000"/>
        </a:lnSpc>
        <a:spcBef>
          <a:spcPct val="0"/>
        </a:spcBef>
        <a:buNone/>
        <a:defRPr sz="3600" b="1" i="0" kern="1200" spc="-100" baseline="0">
          <a:solidFill>
            <a:schemeClr val="tx1"/>
          </a:solidFill>
          <a:latin typeface="+mj-lt"/>
          <a:ea typeface="Montserrat" charset="0"/>
          <a:cs typeface="Montserrat" charset="0"/>
        </a:defRPr>
      </a:lvl1pPr>
    </p:titleStyle>
    <p:bodyStyle>
      <a:lvl1pPr marL="0" indent="0" algn="l" defTabSz="914318" rtl="0" eaLnBrk="1" latinLnBrk="0" hangingPunct="1">
        <a:lnSpc>
          <a:spcPct val="15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318" rtl="0" eaLnBrk="1" latinLnBrk="0" hangingPunct="1">
        <a:lnSpc>
          <a:spcPct val="15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l" defTabSz="914318" rtl="0" eaLnBrk="1" latinLnBrk="0" hangingPunct="1">
        <a:lnSpc>
          <a:spcPct val="15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5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F26B43"/>
          </p15:clr>
        </p15:guide>
        <p15:guide id="1" orient="horz" pos="2160" userDrawn="1">
          <p15:clr>
            <a:srgbClr val="F26B43"/>
          </p15:clr>
        </p15:guide>
        <p15:guide id="14" orient="horz" pos="346" userDrawn="1">
          <p15:clr>
            <a:srgbClr val="F26B43"/>
          </p15:clr>
        </p15:guide>
        <p15:guide id="27" orient="horz" pos="3952" userDrawn="1">
          <p15:clr>
            <a:srgbClr val="F26B43"/>
          </p15:clr>
        </p15:guide>
        <p15:guide id="28" pos="642" userDrawn="1">
          <p15:clr>
            <a:srgbClr val="F26B43"/>
          </p15:clr>
        </p15:guide>
        <p15:guide id="29" pos="7038" userDrawn="1">
          <p15:clr>
            <a:srgbClr val="F26B43"/>
          </p15:clr>
        </p15:guide>
        <p15:guide id="44">
          <p15:clr>
            <a:srgbClr val="F26B43"/>
          </p15:clr>
        </p15:guide>
        <p15:guide id="45" pos="7680">
          <p15:clr>
            <a:srgbClr val="F26B43"/>
          </p15:clr>
        </p15:guide>
        <p15:guide id="46" orient="horz">
          <p15:clr>
            <a:srgbClr val="F26B43"/>
          </p15:clr>
        </p15:guide>
        <p15:guide id="47" orient="horz" pos="4320">
          <p15:clr>
            <a:srgbClr val="F26B43"/>
          </p15:clr>
        </p15:guide>
        <p15:guide id="48" pos="1277" userDrawn="1">
          <p15:clr>
            <a:srgbClr val="F26B43"/>
          </p15:clr>
        </p15:guide>
        <p15:guide id="51" orient="horz" pos="709" userDrawn="1">
          <p15:clr>
            <a:srgbClr val="F26B43"/>
          </p15:clr>
        </p15:guide>
        <p15:guide id="52" pos="1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28824" y="946702"/>
            <a:ext cx="9152697" cy="1249845"/>
          </a:xfrm>
          <a:prstGeom prst="rect">
            <a:avLst/>
          </a:prstGeom>
          <a:effectLst/>
        </p:spPr>
        <p:txBody>
          <a:bodyPr vert="horz" lIns="0" tIns="192024" rIns="0" bIns="0" rtlCol="0" anchor="t" anchorCtr="0">
            <a:noAutofit/>
          </a:bodyPr>
          <a:lstStyle/>
          <a:p>
            <a:r>
              <a:rPr lang="en-US" dirty="0"/>
              <a:t>Your title here</a:t>
            </a:r>
          </a:p>
        </p:txBody>
      </p:sp>
      <p:sp>
        <p:nvSpPr>
          <p:cNvPr id="3" name="Текст 2"/>
          <p:cNvSpPr>
            <a:spLocks noGrp="1"/>
          </p:cNvSpPr>
          <p:nvPr>
            <p:ph type="body" idx="1"/>
          </p:nvPr>
        </p:nvSpPr>
        <p:spPr>
          <a:xfrm>
            <a:off x="2028824" y="2514600"/>
            <a:ext cx="9152698" cy="3429000"/>
          </a:xfrm>
          <a:prstGeom prst="rect">
            <a:avLst/>
          </a:prstGeom>
        </p:spPr>
        <p:txBody>
          <a:bodyPr vert="horz" lIns="0" tIns="0" rIns="0" bIns="0" rtlCol="0">
            <a:normAutofit/>
          </a:bodyPr>
          <a:lstStyle/>
          <a:p>
            <a:pPr lvl="0"/>
            <a:r>
              <a:rPr lang="en-US" dirty="0"/>
              <a:t>Write here subtitle</a:t>
            </a:r>
          </a:p>
          <a:p>
            <a:pPr lvl="1"/>
            <a:r>
              <a:rPr lang="en-US" dirty="0"/>
              <a:t>Write here subtitle</a:t>
            </a:r>
          </a:p>
          <a:p>
            <a:pPr lvl="1"/>
            <a:r>
              <a:rPr lang="en-US" dirty="0"/>
              <a:t>Write here subtitle</a:t>
            </a:r>
          </a:p>
          <a:p>
            <a:pPr lvl="2"/>
            <a:r>
              <a:rPr lang="en-US" dirty="0"/>
              <a:t>Write here text</a:t>
            </a:r>
          </a:p>
          <a:p>
            <a:pPr lvl="3"/>
            <a:r>
              <a:rPr lang="en-US" dirty="0"/>
              <a:t>Write here text</a:t>
            </a:r>
          </a:p>
          <a:p>
            <a:pPr lvl="4"/>
            <a:r>
              <a:rPr lang="en-US" dirty="0"/>
              <a:t>Write here text </a:t>
            </a:r>
          </a:p>
        </p:txBody>
      </p:sp>
      <p:sp>
        <p:nvSpPr>
          <p:cNvPr id="14" name="Rectangle 13"/>
          <p:cNvSpPr/>
          <p:nvPr userDrawn="1"/>
        </p:nvSpPr>
        <p:spPr>
          <a:xfrm>
            <a:off x="11181521" y="6291470"/>
            <a:ext cx="1003853" cy="5665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rot="16200000">
            <a:off x="11355380" y="378755"/>
            <a:ext cx="625492" cy="230832"/>
          </a:xfrm>
          <a:prstGeom prst="rect">
            <a:avLst/>
          </a:prstGeom>
          <a:noFill/>
        </p:spPr>
        <p:txBody>
          <a:bodyPr wrap="none" rtlCol="0">
            <a:spAutoFit/>
          </a:bodyPr>
          <a:lstStyle/>
          <a:p>
            <a:pPr algn="l"/>
            <a:r>
              <a:rPr lang="en-US" sz="900" b="1" i="0" dirty="0">
                <a:solidFill>
                  <a:schemeClr val="tx1"/>
                </a:solidFill>
                <a:latin typeface="Montserrat SemiBold" charset="0"/>
                <a:ea typeface="Montserrat SemiBold" charset="0"/>
                <a:cs typeface="Montserrat SemiBold" charset="0"/>
              </a:rPr>
              <a:t>voodoo</a:t>
            </a:r>
          </a:p>
        </p:txBody>
      </p:sp>
      <p:cxnSp>
        <p:nvCxnSpPr>
          <p:cNvPr id="18" name="Straight Connector 17"/>
          <p:cNvCxnSpPr/>
          <p:nvPr userDrawn="1"/>
        </p:nvCxnSpPr>
        <p:spPr>
          <a:xfrm>
            <a:off x="11496888" y="3389244"/>
            <a:ext cx="40210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697939" y="3468757"/>
            <a:ext cx="2010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Slide Number Placeholder 24"/>
          <p:cNvSpPr txBox="1">
            <a:spLocks/>
          </p:cNvSpPr>
          <p:nvPr userDrawn="1"/>
        </p:nvSpPr>
        <p:spPr>
          <a:xfrm>
            <a:off x="11181521" y="6376228"/>
            <a:ext cx="1003852" cy="365125"/>
          </a:xfrm>
          <a:prstGeom prst="rect">
            <a:avLst/>
          </a:prstGeom>
        </p:spPr>
        <p:txBody>
          <a:bodyPr vert="horz" lIns="91440" tIns="45720" rIns="91440" bIns="45720" rtlCol="0" anchor="ctr"/>
          <a:lstStyle>
            <a:defPPr>
              <a:defRPr lang="en-US"/>
            </a:defPPr>
            <a:lvl1pPr marL="0" algn="r" defTabSz="914330" rtl="0" eaLnBrk="1" latinLnBrk="0" hangingPunct="1">
              <a:defRPr sz="1200" kern="1200">
                <a:solidFill>
                  <a:schemeClr val="tx1">
                    <a:tint val="75000"/>
                  </a:schemeClr>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pPr algn="ctr"/>
            <a:fld id="{36C48702-E445-134E-B960-6F692773524F}" type="slidenum">
              <a:rPr lang="en-US" sz="800" b="1" i="0" smtClean="0">
                <a:solidFill>
                  <a:schemeClr val="tx1"/>
                </a:solidFill>
                <a:latin typeface="Open Sans SemiBold" charset="0"/>
                <a:ea typeface="Open Sans SemiBold" charset="0"/>
                <a:cs typeface="Open Sans SemiBold" charset="0"/>
              </a:rPr>
              <a:pPr algn="ctr"/>
              <a:t>‹#›</a:t>
            </a:fld>
            <a:endParaRPr lang="en-US" sz="800" b="1" i="0" dirty="0">
              <a:solidFill>
                <a:schemeClr val="tx1"/>
              </a:solidFill>
              <a:latin typeface="Open Sans SemiBold" charset="0"/>
              <a:ea typeface="Open Sans SemiBold" charset="0"/>
              <a:cs typeface="Open Sans SemiBold" charset="0"/>
            </a:endParaRPr>
          </a:p>
        </p:txBody>
      </p:sp>
    </p:spTree>
    <p:extLst>
      <p:ext uri="{BB962C8B-B14F-4D97-AF65-F5344CB8AC3E}">
        <p14:creationId xmlns:p14="http://schemas.microsoft.com/office/powerpoint/2010/main" val="1130058543"/>
      </p:ext>
    </p:extLst>
  </p:cSld>
  <p:clrMap bg1="lt1" tx1="dk1" bg2="lt2" tx2="dk2" accent1="accent1" accent2="accent2" accent3="accent3" accent4="accent4" accent5="accent5" accent6="accent6" hlink="hlink" folHlink="folHlink"/>
  <p:sldLayoutIdLst>
    <p:sldLayoutId id="2147484036"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decel="50000" fill="hold" nodeType="withEffect">
                                  <p:stCondLst>
                                    <p:cond delay="3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50000" fill="hold" nodeType="withEffect">
                                  <p:stCondLst>
                                    <p:cond delay="5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hf hdr="0" ftr="0" dt="0"/>
  <p:txStyles>
    <p:titleStyle>
      <a:lvl1pPr algn="l" defTabSz="914318" rtl="0" eaLnBrk="1" latinLnBrk="0" hangingPunct="1">
        <a:lnSpc>
          <a:spcPct val="80000"/>
        </a:lnSpc>
        <a:spcBef>
          <a:spcPct val="0"/>
        </a:spcBef>
        <a:buNone/>
        <a:defRPr sz="3600" b="1" i="0" kern="1200" spc="-151" baseline="0">
          <a:solidFill>
            <a:schemeClr val="tx1"/>
          </a:solidFill>
          <a:latin typeface="Montserrat SemiBold" charset="0"/>
          <a:ea typeface="Montserrat SemiBold" charset="0"/>
          <a:cs typeface="Montserrat SemiBold" charset="0"/>
        </a:defRPr>
      </a:lvl1pPr>
    </p:titleStyle>
    <p:bodyStyle>
      <a:lvl1pPr marL="0" indent="0" algn="l" defTabSz="914318" rtl="0" eaLnBrk="1" latinLnBrk="0" hangingPunct="1">
        <a:lnSpc>
          <a:spcPct val="15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318" rtl="0" eaLnBrk="1" latinLnBrk="0" hangingPunct="1">
        <a:lnSpc>
          <a:spcPct val="15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l" defTabSz="914318" rtl="0" eaLnBrk="1" latinLnBrk="0" hangingPunct="1">
        <a:lnSpc>
          <a:spcPct val="15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5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5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F26B43"/>
          </p15:clr>
        </p15:guide>
        <p15:guide id="1" orient="horz" pos="2160">
          <p15:clr>
            <a:srgbClr val="F26B43"/>
          </p15:clr>
        </p15:guide>
        <p15:guide id="14" orient="horz" pos="346">
          <p15:clr>
            <a:srgbClr val="F26B43"/>
          </p15:clr>
        </p15:guide>
        <p15:guide id="27" orient="horz" pos="3952">
          <p15:clr>
            <a:srgbClr val="F26B43"/>
          </p15:clr>
        </p15:guide>
        <p15:guide id="28" pos="642">
          <p15:clr>
            <a:srgbClr val="F26B43"/>
          </p15:clr>
        </p15:guide>
        <p15:guide id="29" pos="7038">
          <p15:clr>
            <a:srgbClr val="F26B43"/>
          </p15:clr>
        </p15:guide>
        <p15:guide id="44">
          <p15:clr>
            <a:srgbClr val="F26B43"/>
          </p15:clr>
        </p15:guide>
        <p15:guide id="45" pos="7680">
          <p15:clr>
            <a:srgbClr val="F26B43"/>
          </p15:clr>
        </p15:guide>
        <p15:guide id="46" orient="horz">
          <p15:clr>
            <a:srgbClr val="F26B43"/>
          </p15:clr>
        </p15:guide>
        <p15:guide id="47" orient="horz" pos="4320">
          <p15:clr>
            <a:srgbClr val="F26B43"/>
          </p15:clr>
        </p15:guide>
        <p15:guide id="48" pos="1277">
          <p15:clr>
            <a:srgbClr val="F26B43"/>
          </p15:clr>
        </p15:guide>
        <p15:guide id="51" orient="horz" pos="709">
          <p15:clr>
            <a:srgbClr val="F26B43"/>
          </p15:clr>
        </p15:guide>
        <p15:guide id="52" pos="1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15E1FD-66F0-3295-FABB-DFD36F371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716" y="4665"/>
            <a:ext cx="9700568" cy="6858000"/>
          </a:xfrm>
          <a:prstGeom prst="rect">
            <a:avLst/>
          </a:prstGeom>
        </p:spPr>
      </p:pic>
    </p:spTree>
    <p:extLst>
      <p:ext uri="{BB962C8B-B14F-4D97-AF65-F5344CB8AC3E}">
        <p14:creationId xmlns:p14="http://schemas.microsoft.com/office/powerpoint/2010/main" val="177497675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61AC3A-8E21-5682-BAC1-8D555F6F2345}"/>
              </a:ext>
            </a:extLst>
          </p:cNvPr>
          <p:cNvSpPr/>
          <p:nvPr/>
        </p:nvSpPr>
        <p:spPr>
          <a:xfrm>
            <a:off x="0" y="0"/>
            <a:ext cx="1026367" cy="6858000"/>
          </a:xfrm>
          <a:prstGeom prst="rect">
            <a:avLst/>
          </a:prstGeom>
          <a:solidFill>
            <a:srgbClr val="15AA5B"/>
          </a:solidFill>
          <a:ln w="38100" cap="rnd" cmpd="sng">
            <a:noFill/>
            <a:prstDash val="sysDash"/>
            <a:miter lim="800000"/>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1000"/>
              </a:spcBef>
            </a:pPr>
            <a:endParaRPr lang="en-US" sz="1400" b="1" dirty="0">
              <a:solidFill>
                <a:schemeClr val="tx1"/>
              </a:solidFill>
              <a:highlight>
                <a:srgbClr val="FFFF00"/>
              </a:highlight>
            </a:endParaRPr>
          </a:p>
        </p:txBody>
      </p:sp>
      <p:sp>
        <p:nvSpPr>
          <p:cNvPr id="4" name="TextBox 3">
            <a:extLst>
              <a:ext uri="{FF2B5EF4-FFF2-40B4-BE49-F238E27FC236}">
                <a16:creationId xmlns:a16="http://schemas.microsoft.com/office/drawing/2014/main" id="{04452F34-237C-8774-FD6A-6149563AD02F}"/>
              </a:ext>
            </a:extLst>
          </p:cNvPr>
          <p:cNvSpPr txBox="1"/>
          <p:nvPr/>
        </p:nvSpPr>
        <p:spPr>
          <a:xfrm>
            <a:off x="2491530" y="351437"/>
            <a:ext cx="7927597" cy="6109677"/>
          </a:xfrm>
          <a:prstGeom prst="rect">
            <a:avLst/>
          </a:prstGeom>
          <a:noFill/>
        </p:spPr>
        <p:txBody>
          <a:bodyPr wrap="square" lIns="0" tIns="36000" rIns="216000" bIns="36000" rtlCol="0">
            <a:spAutoFit/>
          </a:bodyPr>
          <a:lstStyle/>
          <a:p>
            <a:pPr algn="just">
              <a:lnSpc>
                <a:spcPct val="130000"/>
              </a:lnSpc>
              <a:spcBef>
                <a:spcPts val="1000"/>
              </a:spcBef>
            </a:pPr>
            <a:r>
              <a:rPr lang="az-Latn-AZ" sz="1400" b="1" dirty="0"/>
              <a:t>Mən kiməm ?</a:t>
            </a:r>
          </a:p>
          <a:p>
            <a:pPr algn="just">
              <a:lnSpc>
                <a:spcPct val="130000"/>
              </a:lnSpc>
              <a:spcBef>
                <a:spcPts val="1000"/>
              </a:spcBef>
            </a:pPr>
            <a:endParaRPr lang="az-Latn-AZ" sz="1400" b="1" dirty="0"/>
          </a:p>
          <a:p>
            <a:pPr algn="just">
              <a:lnSpc>
                <a:spcPct val="130000"/>
              </a:lnSpc>
              <a:spcBef>
                <a:spcPts val="1000"/>
              </a:spcBef>
            </a:pPr>
            <a:r>
              <a:rPr lang="az-Latn-AZ" sz="1400" dirty="0"/>
              <a:t>Mən Lətifli Mehrac İlham oğlu. İqtisadiyyat və İnformasiya Texnologiyaları üzrə təhsilə almışam. Hazırda da Step </a:t>
            </a:r>
            <a:r>
              <a:rPr lang="en-US" sz="1400" dirty="0"/>
              <a:t>IT –d</a:t>
            </a:r>
            <a:r>
              <a:rPr lang="az-Latn-AZ" sz="1400" dirty="0"/>
              <a:t>ə qarşınızda .NET üzrə kurs işimi təqdim edirəm. </a:t>
            </a:r>
            <a:endParaRPr lang="en-US" sz="1400" dirty="0"/>
          </a:p>
          <a:p>
            <a:pPr algn="just">
              <a:lnSpc>
                <a:spcPct val="130000"/>
              </a:lnSpc>
              <a:spcBef>
                <a:spcPts val="1000"/>
              </a:spcBef>
            </a:pPr>
            <a:endParaRPr lang="az-Latn-AZ" sz="1400" dirty="0"/>
          </a:p>
          <a:p>
            <a:pPr algn="just">
              <a:lnSpc>
                <a:spcPct val="130000"/>
              </a:lnSpc>
              <a:spcBef>
                <a:spcPts val="1000"/>
              </a:spcBef>
            </a:pPr>
            <a:r>
              <a:rPr lang="az-Latn-AZ" sz="1400" dirty="0"/>
              <a:t>Buna qədər də müxtəlif proyektlərim olub.</a:t>
            </a:r>
          </a:p>
          <a:p>
            <a:pPr algn="just">
              <a:lnSpc>
                <a:spcPct val="130000"/>
              </a:lnSpc>
              <a:spcBef>
                <a:spcPts val="1000"/>
              </a:spcBef>
            </a:pPr>
            <a:r>
              <a:rPr lang="az-Latn-AZ" sz="1400" dirty="0"/>
              <a:t>Məsələn</a:t>
            </a:r>
            <a:r>
              <a:rPr lang="en-US" sz="1400" dirty="0"/>
              <a:t>: </a:t>
            </a:r>
          </a:p>
          <a:p>
            <a:pPr marL="171450" indent="-171450" algn="just">
              <a:lnSpc>
                <a:spcPct val="130000"/>
              </a:lnSpc>
              <a:spcBef>
                <a:spcPts val="1000"/>
              </a:spcBef>
              <a:buFont typeface="Arial" panose="020B0604020202020204" pitchFamily="34" charset="0"/>
              <a:buChar char="•"/>
            </a:pPr>
            <a:r>
              <a:rPr lang="en-US" sz="1050" dirty="0"/>
              <a:t>Quiz</a:t>
            </a:r>
          </a:p>
          <a:p>
            <a:pPr marL="171450" indent="-171450" algn="just">
              <a:lnSpc>
                <a:spcPct val="130000"/>
              </a:lnSpc>
              <a:spcBef>
                <a:spcPts val="1000"/>
              </a:spcBef>
              <a:buFont typeface="Arial" panose="020B0604020202020204" pitchFamily="34" charset="0"/>
              <a:buChar char="•"/>
            </a:pPr>
            <a:r>
              <a:rPr lang="en-US" sz="1050" dirty="0"/>
              <a:t>Grumbler chat</a:t>
            </a:r>
          </a:p>
          <a:p>
            <a:pPr marL="171450" indent="-171450" algn="just">
              <a:lnSpc>
                <a:spcPct val="130000"/>
              </a:lnSpc>
              <a:spcBef>
                <a:spcPts val="1000"/>
              </a:spcBef>
              <a:buFont typeface="Arial" panose="020B0604020202020204" pitchFamily="34" charset="0"/>
              <a:buChar char="•"/>
            </a:pPr>
            <a:r>
              <a:rPr lang="en-US" sz="1050" dirty="0"/>
              <a:t>LM Lock</a:t>
            </a:r>
          </a:p>
          <a:p>
            <a:pPr marL="171450" indent="-171450" algn="just">
              <a:lnSpc>
                <a:spcPct val="130000"/>
              </a:lnSpc>
              <a:spcBef>
                <a:spcPts val="1000"/>
              </a:spcBef>
              <a:buFont typeface="Arial" panose="020B0604020202020204" pitchFamily="34" charset="0"/>
              <a:buChar char="•"/>
            </a:pPr>
            <a:r>
              <a:rPr lang="en-US" sz="1050" dirty="0"/>
              <a:t>Cinema </a:t>
            </a:r>
            <a:r>
              <a:rPr lang="en-US" sz="1050" dirty="0" err="1"/>
              <a:t>ManagementSystem</a:t>
            </a:r>
            <a:endParaRPr lang="en-US" sz="1050" dirty="0"/>
          </a:p>
          <a:p>
            <a:pPr marL="171450" indent="-171450" algn="just">
              <a:lnSpc>
                <a:spcPct val="130000"/>
              </a:lnSpc>
              <a:spcBef>
                <a:spcPts val="1000"/>
              </a:spcBef>
              <a:buFont typeface="Arial" panose="020B0604020202020204" pitchFamily="34" charset="0"/>
              <a:buChar char="•"/>
            </a:pPr>
            <a:r>
              <a:rPr lang="en-US" sz="1050" dirty="0" err="1"/>
              <a:t>Sociala</a:t>
            </a:r>
            <a:endParaRPr lang="en-US" sz="1050" dirty="0"/>
          </a:p>
          <a:p>
            <a:pPr marL="171450" indent="-171450" algn="just">
              <a:lnSpc>
                <a:spcPct val="130000"/>
              </a:lnSpc>
              <a:spcBef>
                <a:spcPts val="1000"/>
              </a:spcBef>
              <a:buFont typeface="Arial" panose="020B0604020202020204" pitchFamily="34" charset="0"/>
              <a:buChar char="•"/>
            </a:pPr>
            <a:r>
              <a:rPr lang="en-US" sz="1050" dirty="0"/>
              <a:t>Dans </a:t>
            </a:r>
            <a:endParaRPr lang="az-Latn-AZ" sz="1050" dirty="0"/>
          </a:p>
          <a:p>
            <a:pPr marL="171450" indent="-171450" algn="just">
              <a:lnSpc>
                <a:spcPct val="130000"/>
              </a:lnSpc>
              <a:spcBef>
                <a:spcPts val="1000"/>
              </a:spcBef>
              <a:buFont typeface="Arial" panose="020B0604020202020204" pitchFamily="34" charset="0"/>
              <a:buChar char="•"/>
            </a:pPr>
            <a:endParaRPr lang="az-Latn-AZ" sz="1050" dirty="0"/>
          </a:p>
          <a:p>
            <a:pPr algn="just">
              <a:lnSpc>
                <a:spcPct val="130000"/>
              </a:lnSpc>
              <a:spcBef>
                <a:spcPts val="1000"/>
              </a:spcBef>
            </a:pPr>
            <a:r>
              <a:rPr lang="az-Latn-AZ" sz="1400" dirty="0"/>
              <a:t>Mənim internet üzərindəki hesablarım</a:t>
            </a:r>
            <a:r>
              <a:rPr lang="en-US" sz="1400" dirty="0"/>
              <a:t>:</a:t>
            </a:r>
          </a:p>
          <a:p>
            <a:pPr marL="171450" indent="-171450" algn="just">
              <a:lnSpc>
                <a:spcPct val="130000"/>
              </a:lnSpc>
              <a:spcBef>
                <a:spcPts val="1000"/>
              </a:spcBef>
              <a:buFont typeface="Arial" panose="020B0604020202020204" pitchFamily="34" charset="0"/>
              <a:buChar char="•"/>
            </a:pPr>
            <a:r>
              <a:rPr lang="az-Latn-AZ" sz="1050" dirty="0"/>
              <a:t>linkedin.com/in/mehrajlatifli</a:t>
            </a:r>
            <a:endParaRPr lang="en-US" sz="1050" dirty="0"/>
          </a:p>
          <a:p>
            <a:pPr marL="171450" indent="-171450" algn="just">
              <a:lnSpc>
                <a:spcPct val="130000"/>
              </a:lnSpc>
              <a:spcBef>
                <a:spcPts val="1000"/>
              </a:spcBef>
              <a:buFont typeface="Arial" panose="020B0604020202020204" pitchFamily="34" charset="0"/>
              <a:buChar char="•"/>
            </a:pPr>
            <a:r>
              <a:rPr lang="az-Latn-AZ" sz="1050" dirty="0"/>
              <a:t>github.com/MehrajLatifli</a:t>
            </a:r>
          </a:p>
        </p:txBody>
      </p:sp>
      <p:pic>
        <p:nvPicPr>
          <p:cNvPr id="6" name="Picture 5">
            <a:extLst>
              <a:ext uri="{FF2B5EF4-FFF2-40B4-BE49-F238E27FC236}">
                <a16:creationId xmlns:a16="http://schemas.microsoft.com/office/drawing/2014/main" id="{167E3A8C-324D-42FD-CB0A-28380A6DF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6" y="6143923"/>
            <a:ext cx="898133" cy="634382"/>
          </a:xfrm>
          <a:prstGeom prst="rect">
            <a:avLst/>
          </a:prstGeom>
        </p:spPr>
      </p:pic>
    </p:spTree>
    <p:extLst>
      <p:ext uri="{BB962C8B-B14F-4D97-AF65-F5344CB8AC3E}">
        <p14:creationId xmlns:p14="http://schemas.microsoft.com/office/powerpoint/2010/main" val="873377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1000"/>
                                        <p:tgtEl>
                                          <p:spTgt spid="4">
                                            <p:txEl>
                                              <p:pRg st="0" end="0"/>
                                            </p:txEl>
                                          </p:spTgt>
                                        </p:tgtEl>
                                      </p:cBhvr>
                                    </p:animEffect>
                                    <p:anim calcmode="lin" valueType="num">
                                      <p:cBhvr>
                                        <p:cTn id="2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1000"/>
                                        <p:tgtEl>
                                          <p:spTgt spid="4">
                                            <p:txEl>
                                              <p:pRg st="2" end="2"/>
                                            </p:txEl>
                                          </p:spTgt>
                                        </p:tgtEl>
                                      </p:cBhvr>
                                    </p:animEffect>
                                    <p:anim calcmode="lin" valueType="num">
                                      <p:cBhvr>
                                        <p:cTn id="2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1000"/>
                                        <p:tgtEl>
                                          <p:spTgt spid="4">
                                            <p:txEl>
                                              <p:pRg st="4" end="4"/>
                                            </p:txEl>
                                          </p:spTgt>
                                        </p:tgtEl>
                                      </p:cBhvr>
                                    </p:animEffect>
                                    <p:anim calcmode="lin" valueType="num">
                                      <p:cBhvr>
                                        <p:cTn id="3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fade">
                                      <p:cBhvr>
                                        <p:cTn id="41" dur="1000"/>
                                        <p:tgtEl>
                                          <p:spTgt spid="4">
                                            <p:txEl>
                                              <p:pRg st="5" end="5"/>
                                            </p:txEl>
                                          </p:spTgt>
                                        </p:tgtEl>
                                      </p:cBhvr>
                                    </p:animEffect>
                                    <p:anim calcmode="lin" valueType="num">
                                      <p:cBhvr>
                                        <p:cTn id="4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Effect transition="in" filter="fade">
                                      <p:cBhvr>
                                        <p:cTn id="48" dur="1000"/>
                                        <p:tgtEl>
                                          <p:spTgt spid="4">
                                            <p:txEl>
                                              <p:pRg st="6" end="6"/>
                                            </p:txEl>
                                          </p:spTgt>
                                        </p:tgtEl>
                                      </p:cBhvr>
                                    </p:animEffect>
                                    <p:anim calcmode="lin" valueType="num">
                                      <p:cBhvr>
                                        <p:cTn id="4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Effect transition="in" filter="fade">
                                      <p:cBhvr>
                                        <p:cTn id="55" dur="1000"/>
                                        <p:tgtEl>
                                          <p:spTgt spid="4">
                                            <p:txEl>
                                              <p:pRg st="7" end="7"/>
                                            </p:txEl>
                                          </p:spTgt>
                                        </p:tgtEl>
                                      </p:cBhvr>
                                    </p:animEffect>
                                    <p:anim calcmode="lin" valueType="num">
                                      <p:cBhvr>
                                        <p:cTn id="5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4">
                                            <p:txEl>
                                              <p:pRg st="8" end="8"/>
                                            </p:txEl>
                                          </p:spTgt>
                                        </p:tgtEl>
                                        <p:attrNameLst>
                                          <p:attrName>style.visibility</p:attrName>
                                        </p:attrNameLst>
                                      </p:cBhvr>
                                      <p:to>
                                        <p:strVal val="visible"/>
                                      </p:to>
                                    </p:set>
                                    <p:animEffect transition="in" filter="fade">
                                      <p:cBhvr>
                                        <p:cTn id="62" dur="1000"/>
                                        <p:tgtEl>
                                          <p:spTgt spid="4">
                                            <p:txEl>
                                              <p:pRg st="8" end="8"/>
                                            </p:txEl>
                                          </p:spTgt>
                                        </p:tgtEl>
                                      </p:cBhvr>
                                    </p:animEffect>
                                    <p:anim calcmode="lin" valueType="num">
                                      <p:cBhvr>
                                        <p:cTn id="6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4">
                                            <p:txEl>
                                              <p:pRg st="9" end="9"/>
                                            </p:txEl>
                                          </p:spTgt>
                                        </p:tgtEl>
                                        <p:attrNameLst>
                                          <p:attrName>style.visibility</p:attrName>
                                        </p:attrNameLst>
                                      </p:cBhvr>
                                      <p:to>
                                        <p:strVal val="visible"/>
                                      </p:to>
                                    </p:set>
                                    <p:animEffect transition="in" filter="fade">
                                      <p:cBhvr>
                                        <p:cTn id="69" dur="1000"/>
                                        <p:tgtEl>
                                          <p:spTgt spid="4">
                                            <p:txEl>
                                              <p:pRg st="9" end="9"/>
                                            </p:txEl>
                                          </p:spTgt>
                                        </p:tgtEl>
                                      </p:cBhvr>
                                    </p:animEffect>
                                    <p:anim calcmode="lin" valueType="num">
                                      <p:cBhvr>
                                        <p:cTn id="70"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71"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4">
                                            <p:txEl>
                                              <p:pRg st="10" end="10"/>
                                            </p:txEl>
                                          </p:spTgt>
                                        </p:tgtEl>
                                        <p:attrNameLst>
                                          <p:attrName>style.visibility</p:attrName>
                                        </p:attrNameLst>
                                      </p:cBhvr>
                                      <p:to>
                                        <p:strVal val="visible"/>
                                      </p:to>
                                    </p:set>
                                    <p:animEffect transition="in" filter="fade">
                                      <p:cBhvr>
                                        <p:cTn id="76" dur="1000"/>
                                        <p:tgtEl>
                                          <p:spTgt spid="4">
                                            <p:txEl>
                                              <p:pRg st="10" end="10"/>
                                            </p:txEl>
                                          </p:spTgt>
                                        </p:tgtEl>
                                      </p:cBhvr>
                                    </p:animEffect>
                                    <p:anim calcmode="lin" valueType="num">
                                      <p:cBhvr>
                                        <p:cTn id="77"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78"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4">
                                            <p:txEl>
                                              <p:pRg st="11" end="11"/>
                                            </p:txEl>
                                          </p:spTgt>
                                        </p:tgtEl>
                                        <p:attrNameLst>
                                          <p:attrName>style.visibility</p:attrName>
                                        </p:attrNameLst>
                                      </p:cBhvr>
                                      <p:to>
                                        <p:strVal val="visible"/>
                                      </p:to>
                                    </p:set>
                                    <p:animEffect transition="in" filter="fade">
                                      <p:cBhvr>
                                        <p:cTn id="83" dur="1000"/>
                                        <p:tgtEl>
                                          <p:spTgt spid="4">
                                            <p:txEl>
                                              <p:pRg st="11" end="11"/>
                                            </p:txEl>
                                          </p:spTgt>
                                        </p:tgtEl>
                                      </p:cBhvr>
                                    </p:animEffect>
                                    <p:anim calcmode="lin" valueType="num">
                                      <p:cBhvr>
                                        <p:cTn id="84"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85"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4">
                                            <p:txEl>
                                              <p:pRg st="13" end="13"/>
                                            </p:txEl>
                                          </p:spTgt>
                                        </p:tgtEl>
                                        <p:attrNameLst>
                                          <p:attrName>style.visibility</p:attrName>
                                        </p:attrNameLst>
                                      </p:cBhvr>
                                      <p:to>
                                        <p:strVal val="visible"/>
                                      </p:to>
                                    </p:set>
                                    <p:animEffect transition="in" filter="fade">
                                      <p:cBhvr>
                                        <p:cTn id="90" dur="1000"/>
                                        <p:tgtEl>
                                          <p:spTgt spid="4">
                                            <p:txEl>
                                              <p:pRg st="13" end="13"/>
                                            </p:txEl>
                                          </p:spTgt>
                                        </p:tgtEl>
                                      </p:cBhvr>
                                    </p:animEffect>
                                    <p:anim calcmode="lin" valueType="num">
                                      <p:cBhvr>
                                        <p:cTn id="91"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92"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nodeType="clickEffect">
                                  <p:stCondLst>
                                    <p:cond delay="0"/>
                                  </p:stCondLst>
                                  <p:childTnLst>
                                    <p:set>
                                      <p:cBhvr>
                                        <p:cTn id="96" dur="1" fill="hold">
                                          <p:stCondLst>
                                            <p:cond delay="0"/>
                                          </p:stCondLst>
                                        </p:cTn>
                                        <p:tgtEl>
                                          <p:spTgt spid="4">
                                            <p:txEl>
                                              <p:pRg st="14" end="14"/>
                                            </p:txEl>
                                          </p:spTgt>
                                        </p:tgtEl>
                                        <p:attrNameLst>
                                          <p:attrName>style.visibility</p:attrName>
                                        </p:attrNameLst>
                                      </p:cBhvr>
                                      <p:to>
                                        <p:strVal val="visible"/>
                                      </p:to>
                                    </p:set>
                                    <p:animEffect transition="in" filter="fade">
                                      <p:cBhvr>
                                        <p:cTn id="97" dur="1000"/>
                                        <p:tgtEl>
                                          <p:spTgt spid="4">
                                            <p:txEl>
                                              <p:pRg st="14" end="14"/>
                                            </p:txEl>
                                          </p:spTgt>
                                        </p:tgtEl>
                                      </p:cBhvr>
                                    </p:animEffect>
                                    <p:anim calcmode="lin" valueType="num">
                                      <p:cBhvr>
                                        <p:cTn id="98"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99" dur="1000" fill="hold"/>
                                        <p:tgtEl>
                                          <p:spTgt spid="4">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nodeType="clickEffect">
                                  <p:stCondLst>
                                    <p:cond delay="0"/>
                                  </p:stCondLst>
                                  <p:childTnLst>
                                    <p:set>
                                      <p:cBhvr>
                                        <p:cTn id="103" dur="1" fill="hold">
                                          <p:stCondLst>
                                            <p:cond delay="0"/>
                                          </p:stCondLst>
                                        </p:cTn>
                                        <p:tgtEl>
                                          <p:spTgt spid="4">
                                            <p:txEl>
                                              <p:pRg st="15" end="15"/>
                                            </p:txEl>
                                          </p:spTgt>
                                        </p:tgtEl>
                                        <p:attrNameLst>
                                          <p:attrName>style.visibility</p:attrName>
                                        </p:attrNameLst>
                                      </p:cBhvr>
                                      <p:to>
                                        <p:strVal val="visible"/>
                                      </p:to>
                                    </p:set>
                                    <p:animEffect transition="in" filter="fade">
                                      <p:cBhvr>
                                        <p:cTn id="104" dur="1000"/>
                                        <p:tgtEl>
                                          <p:spTgt spid="4">
                                            <p:txEl>
                                              <p:pRg st="15" end="15"/>
                                            </p:txEl>
                                          </p:spTgt>
                                        </p:tgtEl>
                                      </p:cBhvr>
                                    </p:animEffect>
                                    <p:anim calcmode="lin" valueType="num">
                                      <p:cBhvr>
                                        <p:cTn id="105"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106"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7D9F4F-0D37-71DE-B896-9AA4090DF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9594" y="5562159"/>
            <a:ext cx="2057321" cy="1454462"/>
          </a:xfrm>
          <a:prstGeom prst="rect">
            <a:avLst/>
          </a:prstGeom>
        </p:spPr>
      </p:pic>
      <p:sp>
        <p:nvSpPr>
          <p:cNvPr id="4" name="TextBox 3">
            <a:extLst>
              <a:ext uri="{FF2B5EF4-FFF2-40B4-BE49-F238E27FC236}">
                <a16:creationId xmlns:a16="http://schemas.microsoft.com/office/drawing/2014/main" id="{59CF5615-8790-4C99-CE8F-079AB3FA0555}"/>
              </a:ext>
            </a:extLst>
          </p:cNvPr>
          <p:cNvSpPr txBox="1"/>
          <p:nvPr/>
        </p:nvSpPr>
        <p:spPr>
          <a:xfrm>
            <a:off x="1097024" y="1157681"/>
            <a:ext cx="9731230" cy="5427182"/>
          </a:xfrm>
          <a:prstGeom prst="rect">
            <a:avLst/>
          </a:prstGeom>
          <a:noFill/>
        </p:spPr>
        <p:txBody>
          <a:bodyPr wrap="square" lIns="0" tIns="36000" rIns="216000" bIns="36000" rtlCol="0">
            <a:spAutoFit/>
          </a:bodyPr>
          <a:lstStyle/>
          <a:p>
            <a:pPr algn="just">
              <a:lnSpc>
                <a:spcPct val="130000"/>
              </a:lnSpc>
              <a:spcBef>
                <a:spcPts val="1000"/>
              </a:spcBef>
            </a:pPr>
            <a:r>
              <a:rPr lang="en-US" sz="1400" b="1" dirty="0">
                <a:latin typeface="Constantia" panose="02030602050306030303" pitchFamily="18" charset="0"/>
              </a:rPr>
              <a:t>Media </a:t>
            </a:r>
            <a:r>
              <a:rPr lang="en-US" sz="1400" b="1" dirty="0" err="1">
                <a:latin typeface="Constantia" panose="02030602050306030303" pitchFamily="18" charset="0"/>
              </a:rPr>
              <a:t>vasit</a:t>
            </a:r>
            <a:r>
              <a:rPr lang="az-Latn-AZ" sz="1400" b="1" dirty="0">
                <a:latin typeface="Constantia" panose="02030602050306030303" pitchFamily="18" charset="0"/>
              </a:rPr>
              <a:t>ələrinin günümüzdə rolu nələrdir ?</a:t>
            </a:r>
          </a:p>
          <a:p>
            <a:pPr algn="just">
              <a:lnSpc>
                <a:spcPct val="130000"/>
              </a:lnSpc>
              <a:spcBef>
                <a:spcPts val="1000"/>
              </a:spcBef>
            </a:pPr>
            <a:endParaRPr lang="az-Latn-AZ" sz="1400" b="1" dirty="0"/>
          </a:p>
          <a:p>
            <a:pPr algn="just">
              <a:lnSpc>
                <a:spcPct val="130000"/>
              </a:lnSpc>
              <a:spcBef>
                <a:spcPts val="1000"/>
              </a:spcBef>
            </a:pPr>
            <a:r>
              <a:rPr lang="az-Latn-AZ" sz="1050" dirty="0">
                <a:latin typeface="Constantia" panose="02030602050306030303" pitchFamily="18" charset="0"/>
              </a:rPr>
              <a:t>İstər qəzet, istər radio, istər televiziya, istərsə də internet yarandığı gündən əsas təyinatları gərəyi insanları xəbərlər şəklində informasiya ilə təmin etmək olub. Ancaq xəbər dinləmək toplumu sıxdığı üçün bunlarla yanaşı adlarını sadaladığım media vasitələri insanlara</a:t>
            </a:r>
            <a:r>
              <a:rPr lang="en-US" sz="1050" dirty="0">
                <a:latin typeface="Constantia" panose="02030602050306030303" pitchFamily="18" charset="0"/>
              </a:rPr>
              <a:t> </a:t>
            </a:r>
            <a:r>
              <a:rPr lang="az-Latn-AZ" sz="1050" dirty="0">
                <a:latin typeface="Constantia" panose="02030602050306030303" pitchFamily="18" charset="0"/>
              </a:rPr>
              <a:t>gərəkli</a:t>
            </a:r>
            <a:r>
              <a:rPr lang="en-US" sz="1050" dirty="0">
                <a:latin typeface="Constantia" panose="02030602050306030303" pitchFamily="18" charset="0"/>
              </a:rPr>
              <a:t> v</a:t>
            </a:r>
            <a:r>
              <a:rPr lang="az-Latn-AZ" sz="1050" dirty="0">
                <a:latin typeface="Constantia" panose="02030602050306030303" pitchFamily="18" charset="0"/>
              </a:rPr>
              <a:t>ə</a:t>
            </a:r>
            <a:r>
              <a:rPr lang="en-US" sz="1050" dirty="0">
                <a:latin typeface="Constantia" panose="02030602050306030303" pitchFamily="18" charset="0"/>
              </a:rPr>
              <a:t> </a:t>
            </a:r>
            <a:r>
              <a:rPr lang="en-US" sz="1050" dirty="0" err="1">
                <a:latin typeface="Constantia" panose="02030602050306030303" pitchFamily="18" charset="0"/>
              </a:rPr>
              <a:t>ya</a:t>
            </a:r>
            <a:r>
              <a:rPr lang="en-US" sz="1050" dirty="0">
                <a:latin typeface="Constantia" panose="02030602050306030303" pitchFamily="18" charset="0"/>
              </a:rPr>
              <a:t> g</a:t>
            </a:r>
            <a:r>
              <a:rPr lang="az-Latn-AZ" sz="1050" dirty="0">
                <a:latin typeface="Constantia" panose="02030602050306030303" pitchFamily="18" charset="0"/>
              </a:rPr>
              <a:t>ərəksiz digər informasiyaların çatdırılmasında rol oynayır</a:t>
            </a:r>
            <a:r>
              <a:rPr lang="en-US" sz="1050" dirty="0">
                <a:latin typeface="Constantia" panose="02030602050306030303" pitchFamily="18" charset="0"/>
              </a:rPr>
              <a:t>.</a:t>
            </a:r>
          </a:p>
          <a:p>
            <a:pPr algn="just">
              <a:lnSpc>
                <a:spcPct val="130000"/>
              </a:lnSpc>
              <a:spcBef>
                <a:spcPts val="1000"/>
              </a:spcBef>
            </a:pPr>
            <a:endParaRPr lang="en-US" sz="1050" dirty="0">
              <a:latin typeface="Constantia" panose="02030602050306030303" pitchFamily="18" charset="0"/>
            </a:endParaRPr>
          </a:p>
          <a:p>
            <a:pPr algn="just">
              <a:lnSpc>
                <a:spcPct val="130000"/>
              </a:lnSpc>
              <a:spcBef>
                <a:spcPts val="1000"/>
              </a:spcBef>
            </a:pPr>
            <a:r>
              <a:rPr lang="en-US" sz="1050" dirty="0">
                <a:latin typeface="Constantia" panose="02030602050306030303" pitchFamily="18" charset="0"/>
              </a:rPr>
              <a:t>M</a:t>
            </a:r>
            <a:r>
              <a:rPr lang="az-Latn-AZ" sz="1050" dirty="0">
                <a:latin typeface="Constantia" panose="02030602050306030303" pitchFamily="18" charset="0"/>
              </a:rPr>
              <a:t>əsələn</a:t>
            </a:r>
            <a:r>
              <a:rPr lang="en-US" sz="1050" dirty="0">
                <a:latin typeface="Constantia" panose="02030602050306030303" pitchFamily="18" charset="0"/>
              </a:rPr>
              <a:t>:</a:t>
            </a:r>
          </a:p>
          <a:p>
            <a:pPr marL="171450" indent="-171450" algn="just">
              <a:lnSpc>
                <a:spcPct val="130000"/>
              </a:lnSpc>
              <a:spcBef>
                <a:spcPts val="1000"/>
              </a:spcBef>
              <a:buFont typeface="Arial" panose="020B0604020202020204" pitchFamily="34" charset="0"/>
              <a:buChar char="•"/>
            </a:pPr>
            <a:r>
              <a:rPr lang="en-US" sz="1050" dirty="0">
                <a:latin typeface="Constantia" panose="02030602050306030303" pitchFamily="18" charset="0"/>
              </a:rPr>
              <a:t>Radio </a:t>
            </a:r>
            <a:r>
              <a:rPr lang="en-US" sz="1050" dirty="0" err="1">
                <a:latin typeface="Constantia" panose="02030602050306030303" pitchFamily="18" charset="0"/>
              </a:rPr>
              <a:t>tama</a:t>
            </a:r>
            <a:r>
              <a:rPr lang="az-Latn-AZ" sz="1050" dirty="0">
                <a:latin typeface="Constantia" panose="02030602050306030303" pitchFamily="18" charset="0"/>
              </a:rPr>
              <a:t>şaları.</a:t>
            </a:r>
          </a:p>
          <a:p>
            <a:pPr marL="171450" indent="-171450" algn="just">
              <a:lnSpc>
                <a:spcPct val="130000"/>
              </a:lnSpc>
              <a:spcBef>
                <a:spcPts val="1000"/>
              </a:spcBef>
              <a:buFont typeface="Arial" panose="020B0604020202020204" pitchFamily="34" charset="0"/>
              <a:buChar char="•"/>
            </a:pPr>
            <a:r>
              <a:rPr lang="az-Latn-AZ" sz="1050" dirty="0">
                <a:latin typeface="Constantia" panose="02030602050306030303" pitchFamily="18" charset="0"/>
              </a:rPr>
              <a:t>Səsli kitablar</a:t>
            </a:r>
          </a:p>
          <a:p>
            <a:pPr marL="171450" indent="-171450" algn="just">
              <a:lnSpc>
                <a:spcPct val="130000"/>
              </a:lnSpc>
              <a:spcBef>
                <a:spcPts val="1000"/>
              </a:spcBef>
              <a:buFont typeface="Arial" panose="020B0604020202020204" pitchFamily="34" charset="0"/>
              <a:buChar char="•"/>
            </a:pPr>
            <a:r>
              <a:rPr lang="az-Latn-AZ" sz="1050" dirty="0">
                <a:latin typeface="Constantia" panose="02030602050306030303" pitchFamily="18" charset="0"/>
              </a:rPr>
              <a:t>Reality sho</a:t>
            </a:r>
            <a:r>
              <a:rPr lang="en-US" sz="1050" dirty="0">
                <a:latin typeface="Constantia" panose="02030602050306030303" pitchFamily="18" charset="0"/>
              </a:rPr>
              <a:t>w</a:t>
            </a:r>
            <a:r>
              <a:rPr lang="az-Latn-AZ" sz="1050" dirty="0">
                <a:latin typeface="Constantia" panose="02030602050306030303" pitchFamily="18" charset="0"/>
              </a:rPr>
              <a:t> -</a:t>
            </a:r>
            <a:r>
              <a:rPr lang="en-US" sz="1050" dirty="0">
                <a:latin typeface="Constantia" panose="02030602050306030303" pitchFamily="18" charset="0"/>
              </a:rPr>
              <a:t>lar</a:t>
            </a:r>
          </a:p>
          <a:p>
            <a:pPr marL="171450" indent="-171450" algn="just">
              <a:lnSpc>
                <a:spcPct val="130000"/>
              </a:lnSpc>
              <a:spcBef>
                <a:spcPts val="1000"/>
              </a:spcBef>
              <a:buFont typeface="Arial" panose="020B0604020202020204" pitchFamily="34" charset="0"/>
              <a:buChar char="•"/>
            </a:pPr>
            <a:r>
              <a:rPr lang="az-Latn-AZ" sz="1050" dirty="0">
                <a:latin typeface="Constantia" panose="02030602050306030303" pitchFamily="18" charset="0"/>
              </a:rPr>
              <a:t>Magazin –lər</a:t>
            </a:r>
          </a:p>
          <a:p>
            <a:pPr marL="171450" indent="-171450" algn="just">
              <a:lnSpc>
                <a:spcPct val="130000"/>
              </a:lnSpc>
              <a:spcBef>
                <a:spcPts val="1000"/>
              </a:spcBef>
              <a:buFont typeface="Arial" panose="020B0604020202020204" pitchFamily="34" charset="0"/>
              <a:buChar char="•"/>
            </a:pPr>
            <a:r>
              <a:rPr lang="az-Latn-AZ" sz="1050" dirty="0">
                <a:latin typeface="Constantia" panose="02030602050306030303" pitchFamily="18" charset="0"/>
              </a:rPr>
              <a:t>Çox nadirən görülən elm, təhsil, incəsənət və mədəniyyət sahəsi üzrə verlişlər.</a:t>
            </a:r>
          </a:p>
          <a:p>
            <a:pPr algn="just">
              <a:lnSpc>
                <a:spcPct val="130000"/>
              </a:lnSpc>
              <a:spcBef>
                <a:spcPts val="1000"/>
              </a:spcBef>
            </a:pPr>
            <a:endParaRPr lang="az-Latn-AZ" sz="1050" dirty="0"/>
          </a:p>
          <a:p>
            <a:pPr algn="just">
              <a:lnSpc>
                <a:spcPct val="130000"/>
              </a:lnSpc>
              <a:spcBef>
                <a:spcPts val="1000"/>
              </a:spcBef>
            </a:pPr>
            <a:endParaRPr lang="az-Latn-AZ" sz="1400" b="1" dirty="0"/>
          </a:p>
          <a:p>
            <a:pPr algn="just">
              <a:lnSpc>
                <a:spcPct val="130000"/>
              </a:lnSpc>
              <a:spcBef>
                <a:spcPts val="1000"/>
              </a:spcBef>
            </a:pPr>
            <a:endParaRPr lang="az-Latn-AZ" sz="1400" b="1" dirty="0"/>
          </a:p>
          <a:p>
            <a:pPr algn="just">
              <a:lnSpc>
                <a:spcPct val="130000"/>
              </a:lnSpc>
              <a:spcBef>
                <a:spcPts val="1000"/>
              </a:spcBef>
            </a:pPr>
            <a:r>
              <a:rPr lang="az-Latn-AZ" sz="1400" b="1" dirty="0"/>
              <a:t> </a:t>
            </a:r>
            <a:endParaRPr lang="en-US" sz="1400" b="1" dirty="0"/>
          </a:p>
        </p:txBody>
      </p:sp>
    </p:spTree>
    <p:extLst>
      <p:ext uri="{BB962C8B-B14F-4D97-AF65-F5344CB8AC3E}">
        <p14:creationId xmlns:p14="http://schemas.microsoft.com/office/powerpoint/2010/main" val="142661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1000"/>
                                        <p:tgtEl>
                                          <p:spTgt spid="4">
                                            <p:txEl>
                                              <p:pRg st="5" end="5"/>
                                            </p:txEl>
                                          </p:spTgt>
                                        </p:tgtEl>
                                      </p:cBhvr>
                                    </p:animEffect>
                                    <p:anim calcmode="lin" valueType="num">
                                      <p:cBhvr>
                                        <p:cTn id="3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fade">
                                      <p:cBhvr>
                                        <p:cTn id="49" dur="1000"/>
                                        <p:tgtEl>
                                          <p:spTgt spid="4">
                                            <p:txEl>
                                              <p:pRg st="7" end="7"/>
                                            </p:txEl>
                                          </p:spTgt>
                                        </p:tgtEl>
                                      </p:cBhvr>
                                    </p:animEffect>
                                    <p:anim calcmode="lin" valueType="num">
                                      <p:cBhvr>
                                        <p:cTn id="5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8" end="8"/>
                                            </p:txEl>
                                          </p:spTgt>
                                        </p:tgtEl>
                                        <p:attrNameLst>
                                          <p:attrName>style.visibility</p:attrName>
                                        </p:attrNameLst>
                                      </p:cBhvr>
                                      <p:to>
                                        <p:strVal val="visible"/>
                                      </p:to>
                                    </p:set>
                                    <p:animEffect transition="in" filter="fade">
                                      <p:cBhvr>
                                        <p:cTn id="56" dur="1000"/>
                                        <p:tgtEl>
                                          <p:spTgt spid="4">
                                            <p:txEl>
                                              <p:pRg st="8" end="8"/>
                                            </p:txEl>
                                          </p:spTgt>
                                        </p:tgtEl>
                                      </p:cBhvr>
                                    </p:animEffect>
                                    <p:anim calcmode="lin" valueType="num">
                                      <p:cBhvr>
                                        <p:cTn id="5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xEl>
                                              <p:pRg st="9" end="9"/>
                                            </p:txEl>
                                          </p:spTgt>
                                        </p:tgtEl>
                                        <p:attrNameLst>
                                          <p:attrName>style.visibility</p:attrName>
                                        </p:attrNameLst>
                                      </p:cBhvr>
                                      <p:to>
                                        <p:strVal val="visible"/>
                                      </p:to>
                                    </p:set>
                                    <p:animEffect transition="in" filter="fade">
                                      <p:cBhvr>
                                        <p:cTn id="63" dur="1000"/>
                                        <p:tgtEl>
                                          <p:spTgt spid="4">
                                            <p:txEl>
                                              <p:pRg st="9" end="9"/>
                                            </p:txEl>
                                          </p:spTgt>
                                        </p:tgtEl>
                                      </p:cBhvr>
                                    </p:animEffect>
                                    <p:anim calcmode="lin" valueType="num">
                                      <p:cBhvr>
                                        <p:cTn id="64"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3C361BF-56FA-49B6-8AC9-D82FCF7EE719}"/>
              </a:ext>
            </a:extLst>
          </p:cNvPr>
          <p:cNvSpPr txBox="1"/>
          <p:nvPr/>
        </p:nvSpPr>
        <p:spPr>
          <a:xfrm>
            <a:off x="5604431" y="1763869"/>
            <a:ext cx="6074345" cy="2225728"/>
          </a:xfrm>
          <a:prstGeom prst="rect">
            <a:avLst/>
          </a:prstGeom>
          <a:noFill/>
        </p:spPr>
        <p:txBody>
          <a:bodyPr wrap="square" lIns="0" tIns="36000" rIns="0" bIns="36000" rtlCol="0">
            <a:spAutoFit/>
          </a:bodyPr>
          <a:lstStyle/>
          <a:p>
            <a:pPr algn="just">
              <a:lnSpc>
                <a:spcPct val="130000"/>
              </a:lnSpc>
              <a:spcBef>
                <a:spcPts val="1000"/>
              </a:spcBef>
            </a:pPr>
            <a:r>
              <a:rPr lang="az-Latn-AZ" sz="1400" b="1" dirty="0">
                <a:latin typeface="Constantia" panose="02030602050306030303" pitchFamily="18" charset="0"/>
              </a:rPr>
              <a:t>Sparro</a:t>
            </a:r>
            <a:r>
              <a:rPr lang="en-US" sz="1400" b="1" dirty="0">
                <a:latin typeface="Constantia" panose="02030602050306030303" pitchFamily="18" charset="0"/>
              </a:rPr>
              <a:t>w n</a:t>
            </a:r>
            <a:r>
              <a:rPr lang="az-Latn-AZ" sz="1400" b="1" dirty="0">
                <a:latin typeface="Constantia" panose="02030602050306030303" pitchFamily="18" charset="0"/>
              </a:rPr>
              <a:t>ədir ?</a:t>
            </a:r>
            <a:endParaRPr lang="en-US" sz="1400" b="1" dirty="0">
              <a:latin typeface="Constantia" panose="02030602050306030303" pitchFamily="18" charset="0"/>
            </a:endParaRPr>
          </a:p>
          <a:p>
            <a:pPr algn="just">
              <a:lnSpc>
                <a:spcPct val="130000"/>
              </a:lnSpc>
              <a:spcBef>
                <a:spcPts val="1000"/>
              </a:spcBef>
            </a:pPr>
            <a:endParaRPr lang="en-US" sz="1000" b="1" dirty="0">
              <a:latin typeface="Constantia" panose="02030602050306030303" pitchFamily="18" charset="0"/>
            </a:endParaRPr>
          </a:p>
          <a:p>
            <a:pPr algn="just">
              <a:lnSpc>
                <a:spcPct val="130000"/>
              </a:lnSpc>
              <a:spcBef>
                <a:spcPts val="1000"/>
              </a:spcBef>
            </a:pPr>
            <a:r>
              <a:rPr lang="az-Latn-AZ" sz="1050" b="1" i="1" u="sng" dirty="0">
                <a:solidFill>
                  <a:schemeClr val="tx1">
                    <a:alpha val="70000"/>
                  </a:schemeClr>
                </a:solidFill>
              </a:rPr>
              <a:t>Sparro</a:t>
            </a:r>
            <a:r>
              <a:rPr lang="en-US" sz="1050" b="1" i="1" u="sng" dirty="0">
                <a:solidFill>
                  <a:schemeClr val="tx1">
                    <a:alpha val="70000"/>
                  </a:schemeClr>
                </a:solidFill>
              </a:rPr>
              <a:t>w</a:t>
            </a:r>
            <a:r>
              <a:rPr lang="az-Latn-AZ" sz="1050" b="1" i="1" dirty="0">
                <a:solidFill>
                  <a:schemeClr val="tx1">
                    <a:alpha val="70000"/>
                  </a:schemeClr>
                </a:solidFill>
              </a:rPr>
              <a:t>  </a:t>
            </a:r>
            <a:r>
              <a:rPr lang="en-US" sz="1050" dirty="0" err="1">
                <a:solidFill>
                  <a:schemeClr val="tx1">
                    <a:alpha val="70000"/>
                  </a:schemeClr>
                </a:solidFill>
              </a:rPr>
              <a:t>ingilis</a:t>
            </a:r>
            <a:r>
              <a:rPr lang="en-US" sz="1050" dirty="0">
                <a:solidFill>
                  <a:schemeClr val="tx1">
                    <a:alpha val="70000"/>
                  </a:schemeClr>
                </a:solidFill>
              </a:rPr>
              <a:t> </a:t>
            </a:r>
            <a:r>
              <a:rPr lang="en-US" sz="1050" dirty="0" err="1">
                <a:solidFill>
                  <a:schemeClr val="tx1">
                    <a:alpha val="70000"/>
                  </a:schemeClr>
                </a:solidFill>
              </a:rPr>
              <a:t>dilind</a:t>
            </a:r>
            <a:r>
              <a:rPr lang="az-Latn-AZ" sz="1050" dirty="0">
                <a:solidFill>
                  <a:schemeClr val="tx1">
                    <a:alpha val="70000"/>
                  </a:schemeClr>
                </a:solidFill>
              </a:rPr>
              <a:t>ən tərcümədə </a:t>
            </a:r>
            <a:r>
              <a:rPr lang="az-Latn-AZ" sz="1050" b="1" i="1" u="sng" dirty="0">
                <a:solidFill>
                  <a:schemeClr val="tx1">
                    <a:alpha val="70000"/>
                  </a:schemeClr>
                </a:solidFill>
              </a:rPr>
              <a:t>sərçə</a:t>
            </a:r>
            <a:r>
              <a:rPr lang="az-Latn-AZ" sz="1050" dirty="0">
                <a:solidFill>
                  <a:schemeClr val="tx1">
                    <a:alpha val="70000"/>
                  </a:schemeClr>
                </a:solidFill>
              </a:rPr>
              <a:t> deməkdir.</a:t>
            </a:r>
          </a:p>
          <a:p>
            <a:pPr algn="just">
              <a:lnSpc>
                <a:spcPct val="130000"/>
              </a:lnSpc>
              <a:spcBef>
                <a:spcPts val="1000"/>
              </a:spcBef>
            </a:pPr>
            <a:r>
              <a:rPr lang="az-Latn-AZ" sz="1050" dirty="0">
                <a:solidFill>
                  <a:schemeClr val="tx1">
                    <a:alpha val="70000"/>
                  </a:schemeClr>
                </a:solidFill>
              </a:rPr>
              <a:t>Marka yaradılarkən sərçədən ilhamlanıb. </a:t>
            </a:r>
          </a:p>
          <a:p>
            <a:pPr algn="just">
              <a:lnSpc>
                <a:spcPct val="130000"/>
              </a:lnSpc>
              <a:spcBef>
                <a:spcPts val="1000"/>
              </a:spcBef>
            </a:pPr>
            <a:r>
              <a:rPr lang="az-Latn-AZ" sz="1050" dirty="0">
                <a:solidFill>
                  <a:schemeClr val="tx1">
                    <a:alpha val="70000"/>
                  </a:schemeClr>
                </a:solidFill>
              </a:rPr>
              <a:t>Sərçə köçəri quş olmayan nəğməkar quşdur.</a:t>
            </a:r>
          </a:p>
          <a:p>
            <a:pPr algn="just">
              <a:lnSpc>
                <a:spcPct val="130000"/>
              </a:lnSpc>
              <a:spcBef>
                <a:spcPts val="1000"/>
              </a:spcBef>
            </a:pPr>
            <a:r>
              <a:rPr lang="az-Latn-AZ" sz="1050" dirty="0">
                <a:solidFill>
                  <a:schemeClr val="tx1">
                    <a:alpha val="70000"/>
                  </a:schemeClr>
                </a:solidFill>
              </a:rPr>
              <a:t>Sparro</a:t>
            </a:r>
            <a:r>
              <a:rPr lang="en-US" sz="1050" dirty="0">
                <a:solidFill>
                  <a:schemeClr val="tx1">
                    <a:alpha val="70000"/>
                  </a:schemeClr>
                </a:solidFill>
              </a:rPr>
              <a:t>w </a:t>
            </a:r>
            <a:r>
              <a:rPr lang="en-US" sz="1050" dirty="0" err="1">
                <a:solidFill>
                  <a:schemeClr val="tx1">
                    <a:alpha val="70000"/>
                  </a:schemeClr>
                </a:solidFill>
              </a:rPr>
              <a:t>istifad</a:t>
            </a:r>
            <a:r>
              <a:rPr lang="az-Latn-AZ" sz="1050" dirty="0">
                <a:solidFill>
                  <a:schemeClr val="tx1">
                    <a:alpha val="70000"/>
                  </a:schemeClr>
                </a:solidFill>
              </a:rPr>
              <a:t>əçilər üçün hal-hazırda Komputer proqramı şəklində əl çatandır. Hansı ki həmin proqram ASP.NET Core üzərində yaradılmış </a:t>
            </a:r>
            <a:r>
              <a:rPr lang="en-US" sz="1050" dirty="0">
                <a:solidFill>
                  <a:schemeClr val="tx1">
                    <a:alpha val="70000"/>
                  </a:schemeClr>
                </a:solidFill>
              </a:rPr>
              <a:t>Web API –a </a:t>
            </a:r>
            <a:r>
              <a:rPr lang="en-US" sz="1050" dirty="0" err="1">
                <a:solidFill>
                  <a:schemeClr val="tx1">
                    <a:alpha val="70000"/>
                  </a:schemeClr>
                </a:solidFill>
              </a:rPr>
              <a:t>sor</a:t>
            </a:r>
            <a:r>
              <a:rPr lang="az-Latn-AZ" sz="1050" dirty="0">
                <a:solidFill>
                  <a:schemeClr val="tx1">
                    <a:alpha val="70000"/>
                  </a:schemeClr>
                </a:solidFill>
              </a:rPr>
              <a:t>ğu göndərir.</a:t>
            </a:r>
          </a:p>
        </p:txBody>
      </p:sp>
      <p:pic>
        <p:nvPicPr>
          <p:cNvPr id="20" name="Picture 19">
            <a:extLst>
              <a:ext uri="{FF2B5EF4-FFF2-40B4-BE49-F238E27FC236}">
                <a16:creationId xmlns:a16="http://schemas.microsoft.com/office/drawing/2014/main" id="{19C8360B-14BC-35FE-C9E0-FE5362ED9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8236"/>
            <a:ext cx="5604431" cy="3962159"/>
          </a:xfrm>
          <a:prstGeom prst="rect">
            <a:avLst/>
          </a:prstGeom>
        </p:spPr>
      </p:pic>
    </p:spTree>
    <p:extLst>
      <p:ext uri="{BB962C8B-B14F-4D97-AF65-F5344CB8AC3E}">
        <p14:creationId xmlns:p14="http://schemas.microsoft.com/office/powerpoint/2010/main" val="137403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fade">
                                      <p:cBhvr>
                                        <p:cTn id="14" dur="1000"/>
                                        <p:tgtEl>
                                          <p:spTgt spid="16">
                                            <p:txEl>
                                              <p:pRg st="0" end="0"/>
                                            </p:txEl>
                                          </p:spTgt>
                                        </p:tgtEl>
                                      </p:cBhvr>
                                    </p:animEffect>
                                    <p:anim calcmode="lin" valueType="num">
                                      <p:cBhvr>
                                        <p:cTn id="15"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xEl>
                                              <p:pRg st="2" end="2"/>
                                            </p:txEl>
                                          </p:spTgt>
                                        </p:tgtEl>
                                        <p:attrNameLst>
                                          <p:attrName>style.visibility</p:attrName>
                                        </p:attrNameLst>
                                      </p:cBhvr>
                                      <p:to>
                                        <p:strVal val="visible"/>
                                      </p:to>
                                    </p:set>
                                    <p:animEffect transition="in" filter="fade">
                                      <p:cBhvr>
                                        <p:cTn id="21" dur="1000"/>
                                        <p:tgtEl>
                                          <p:spTgt spid="16">
                                            <p:txEl>
                                              <p:pRg st="2" end="2"/>
                                            </p:txEl>
                                          </p:spTgt>
                                        </p:tgtEl>
                                      </p:cBhvr>
                                    </p:animEffect>
                                    <p:anim calcmode="lin" valueType="num">
                                      <p:cBhvr>
                                        <p:cTn id="22"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xEl>
                                              <p:pRg st="3" end="3"/>
                                            </p:txEl>
                                          </p:spTgt>
                                        </p:tgtEl>
                                        <p:attrNameLst>
                                          <p:attrName>style.visibility</p:attrName>
                                        </p:attrNameLst>
                                      </p:cBhvr>
                                      <p:to>
                                        <p:strVal val="visible"/>
                                      </p:to>
                                    </p:set>
                                    <p:animEffect transition="in" filter="fade">
                                      <p:cBhvr>
                                        <p:cTn id="28" dur="1000"/>
                                        <p:tgtEl>
                                          <p:spTgt spid="16">
                                            <p:txEl>
                                              <p:pRg st="3" end="3"/>
                                            </p:txEl>
                                          </p:spTgt>
                                        </p:tgtEl>
                                      </p:cBhvr>
                                    </p:animEffect>
                                    <p:anim calcmode="lin" valueType="num">
                                      <p:cBhvr>
                                        <p:cTn id="29"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xEl>
                                              <p:pRg st="4" end="4"/>
                                            </p:txEl>
                                          </p:spTgt>
                                        </p:tgtEl>
                                        <p:attrNameLst>
                                          <p:attrName>style.visibility</p:attrName>
                                        </p:attrNameLst>
                                      </p:cBhvr>
                                      <p:to>
                                        <p:strVal val="visible"/>
                                      </p:to>
                                    </p:set>
                                    <p:animEffect transition="in" filter="fade">
                                      <p:cBhvr>
                                        <p:cTn id="35" dur="1000"/>
                                        <p:tgtEl>
                                          <p:spTgt spid="16">
                                            <p:txEl>
                                              <p:pRg st="4" end="4"/>
                                            </p:txEl>
                                          </p:spTgt>
                                        </p:tgtEl>
                                      </p:cBhvr>
                                    </p:animEffect>
                                    <p:anim calcmode="lin" valueType="num">
                                      <p:cBhvr>
                                        <p:cTn id="36"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6">
                                            <p:txEl>
                                              <p:pRg st="5" end="5"/>
                                            </p:txEl>
                                          </p:spTgt>
                                        </p:tgtEl>
                                        <p:attrNameLst>
                                          <p:attrName>style.visibility</p:attrName>
                                        </p:attrNameLst>
                                      </p:cBhvr>
                                      <p:to>
                                        <p:strVal val="visible"/>
                                      </p:to>
                                    </p:set>
                                    <p:animEffect transition="in" filter="fade">
                                      <p:cBhvr>
                                        <p:cTn id="42" dur="1000"/>
                                        <p:tgtEl>
                                          <p:spTgt spid="16">
                                            <p:txEl>
                                              <p:pRg st="5" end="5"/>
                                            </p:txEl>
                                          </p:spTgt>
                                        </p:tgtEl>
                                      </p:cBhvr>
                                    </p:animEffect>
                                    <p:anim calcmode="lin" valueType="num">
                                      <p:cBhvr>
                                        <p:cTn id="43" dur="1000" fill="hold"/>
                                        <p:tgtEl>
                                          <p:spTgt spid="1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3C361BF-56FA-49B6-8AC9-D82FCF7EE719}"/>
              </a:ext>
            </a:extLst>
          </p:cNvPr>
          <p:cNvSpPr txBox="1"/>
          <p:nvPr/>
        </p:nvSpPr>
        <p:spPr>
          <a:xfrm>
            <a:off x="4379638" y="2516607"/>
            <a:ext cx="7289448" cy="1210835"/>
          </a:xfrm>
          <a:prstGeom prst="rect">
            <a:avLst/>
          </a:prstGeom>
          <a:noFill/>
        </p:spPr>
        <p:txBody>
          <a:bodyPr wrap="square" lIns="0" tIns="36000" rIns="0" bIns="36000" rtlCol="0">
            <a:spAutoFit/>
          </a:bodyPr>
          <a:lstStyle/>
          <a:p>
            <a:pPr>
              <a:lnSpc>
                <a:spcPct val="130000"/>
              </a:lnSpc>
              <a:spcBef>
                <a:spcPts val="1000"/>
              </a:spcBef>
            </a:pPr>
            <a:r>
              <a:rPr lang="az-Latn-AZ" sz="1400" b="1" dirty="0">
                <a:latin typeface="Constantia" panose="02030602050306030303" pitchFamily="18" charset="0"/>
              </a:rPr>
              <a:t>Sparro</a:t>
            </a:r>
            <a:r>
              <a:rPr lang="en-US" sz="1400" b="1" dirty="0">
                <a:latin typeface="Constantia" panose="02030602050306030303" pitchFamily="18" charset="0"/>
              </a:rPr>
              <a:t>w </a:t>
            </a:r>
            <a:r>
              <a:rPr lang="az-Latn-AZ" sz="1400" b="1" dirty="0">
                <a:latin typeface="Constantia" panose="02030602050306030303" pitchFamily="18" charset="0"/>
              </a:rPr>
              <a:t>hansı problem və ya problemləri həll edir ?</a:t>
            </a:r>
            <a:endParaRPr lang="en-US" sz="1400" b="1" dirty="0">
              <a:latin typeface="Constantia" panose="02030602050306030303" pitchFamily="18" charset="0"/>
            </a:endParaRPr>
          </a:p>
          <a:p>
            <a:pPr>
              <a:lnSpc>
                <a:spcPct val="130000"/>
              </a:lnSpc>
              <a:spcBef>
                <a:spcPts val="1000"/>
              </a:spcBef>
            </a:pPr>
            <a:endParaRPr lang="en-US" sz="1000" b="1" dirty="0">
              <a:latin typeface="Constantia" panose="02030602050306030303" pitchFamily="18" charset="0"/>
            </a:endParaRPr>
          </a:p>
          <a:p>
            <a:pPr>
              <a:lnSpc>
                <a:spcPct val="130000"/>
              </a:lnSpc>
              <a:spcBef>
                <a:spcPts val="1000"/>
              </a:spcBef>
            </a:pPr>
            <a:r>
              <a:rPr lang="az-Latn-AZ" sz="1050" b="1" i="1" u="sng" dirty="0">
                <a:solidFill>
                  <a:schemeClr val="tx1">
                    <a:alpha val="70000"/>
                  </a:schemeClr>
                </a:solidFill>
              </a:rPr>
              <a:t>Sparro</a:t>
            </a:r>
            <a:r>
              <a:rPr lang="en-US" sz="1050" b="1" i="1" u="sng" dirty="0">
                <a:solidFill>
                  <a:schemeClr val="tx1">
                    <a:alpha val="70000"/>
                  </a:schemeClr>
                </a:solidFill>
              </a:rPr>
              <a:t>w</a:t>
            </a:r>
            <a:r>
              <a:rPr lang="az-Latn-AZ" sz="1050" b="1" i="1" dirty="0">
                <a:solidFill>
                  <a:schemeClr val="tx1">
                    <a:alpha val="70000"/>
                  </a:schemeClr>
                </a:solidFill>
              </a:rPr>
              <a:t>  </a:t>
            </a:r>
            <a:r>
              <a:rPr lang="az-Latn-AZ" sz="1050" dirty="0">
                <a:solidFill>
                  <a:schemeClr val="tx1">
                    <a:alpha val="70000"/>
                  </a:schemeClr>
                </a:solidFill>
              </a:rPr>
              <a:t>-da istifadəçilər gərəksiz informasiyalardan qorunaraq seçilib sayılan dəyərli səsli informasiyaları həftədə 7 gün 24 saat ərzində online şəkildə təqdim edilir. Hazırda online şəkildə musiqlər və radio kanalları əl çatandır.</a:t>
            </a:r>
          </a:p>
        </p:txBody>
      </p:sp>
      <p:pic>
        <p:nvPicPr>
          <p:cNvPr id="20" name="Picture 19">
            <a:extLst>
              <a:ext uri="{FF2B5EF4-FFF2-40B4-BE49-F238E27FC236}">
                <a16:creationId xmlns:a16="http://schemas.microsoft.com/office/drawing/2014/main" id="{19C8360B-14BC-35FE-C9E0-FE5362ED9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84" y="2312520"/>
            <a:ext cx="3158498" cy="2232960"/>
          </a:xfrm>
          <a:prstGeom prst="rect">
            <a:avLst/>
          </a:prstGeom>
        </p:spPr>
      </p:pic>
    </p:spTree>
    <p:extLst>
      <p:ext uri="{BB962C8B-B14F-4D97-AF65-F5344CB8AC3E}">
        <p14:creationId xmlns:p14="http://schemas.microsoft.com/office/powerpoint/2010/main" val="4052145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fade">
                                      <p:cBhvr>
                                        <p:cTn id="14" dur="1000"/>
                                        <p:tgtEl>
                                          <p:spTgt spid="16">
                                            <p:txEl>
                                              <p:pRg st="0" end="0"/>
                                            </p:txEl>
                                          </p:spTgt>
                                        </p:tgtEl>
                                      </p:cBhvr>
                                    </p:animEffect>
                                    <p:anim calcmode="lin" valueType="num">
                                      <p:cBhvr>
                                        <p:cTn id="15"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xEl>
                                              <p:pRg st="2" end="2"/>
                                            </p:txEl>
                                          </p:spTgt>
                                        </p:tgtEl>
                                        <p:attrNameLst>
                                          <p:attrName>style.visibility</p:attrName>
                                        </p:attrNameLst>
                                      </p:cBhvr>
                                      <p:to>
                                        <p:strVal val="visible"/>
                                      </p:to>
                                    </p:set>
                                    <p:animEffect transition="in" filter="fade">
                                      <p:cBhvr>
                                        <p:cTn id="21" dur="1000"/>
                                        <p:tgtEl>
                                          <p:spTgt spid="16">
                                            <p:txEl>
                                              <p:pRg st="2" end="2"/>
                                            </p:txEl>
                                          </p:spTgt>
                                        </p:tgtEl>
                                      </p:cBhvr>
                                    </p:animEffect>
                                    <p:anim calcmode="lin" valueType="num">
                                      <p:cBhvr>
                                        <p:cTn id="22"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3C361BF-56FA-49B6-8AC9-D82FCF7EE719}"/>
              </a:ext>
            </a:extLst>
          </p:cNvPr>
          <p:cNvSpPr txBox="1"/>
          <p:nvPr/>
        </p:nvSpPr>
        <p:spPr>
          <a:xfrm>
            <a:off x="3691739" y="1974034"/>
            <a:ext cx="7728471" cy="2727661"/>
          </a:xfrm>
          <a:prstGeom prst="rect">
            <a:avLst/>
          </a:prstGeom>
          <a:noFill/>
        </p:spPr>
        <p:txBody>
          <a:bodyPr wrap="square" lIns="0" tIns="36000" rIns="0" bIns="36000" rtlCol="0">
            <a:spAutoFit/>
          </a:bodyPr>
          <a:lstStyle/>
          <a:p>
            <a:pPr algn="just">
              <a:lnSpc>
                <a:spcPct val="130000"/>
              </a:lnSpc>
              <a:spcBef>
                <a:spcPts val="1000"/>
              </a:spcBef>
            </a:pPr>
            <a:r>
              <a:rPr lang="az-Latn-AZ" sz="1400" b="1" dirty="0">
                <a:latin typeface="Constantia" panose="02030602050306030303" pitchFamily="18" charset="0"/>
              </a:rPr>
              <a:t>Sparro</a:t>
            </a:r>
            <a:r>
              <a:rPr lang="en-US" sz="1400" b="1" dirty="0">
                <a:latin typeface="Constantia" panose="02030602050306030303" pitchFamily="18" charset="0"/>
              </a:rPr>
              <a:t>w </a:t>
            </a:r>
            <a:r>
              <a:rPr lang="az-Latn-AZ" sz="1400" b="1" dirty="0">
                <a:latin typeface="Constantia" panose="02030602050306030303" pitchFamily="18" charset="0"/>
              </a:rPr>
              <a:t>hansı potensialları özündə cəmləyir?</a:t>
            </a:r>
            <a:endParaRPr lang="en-US" sz="1400" b="1" dirty="0">
              <a:latin typeface="Constantia" panose="02030602050306030303" pitchFamily="18" charset="0"/>
            </a:endParaRPr>
          </a:p>
          <a:p>
            <a:pPr algn="just">
              <a:lnSpc>
                <a:spcPct val="130000"/>
              </a:lnSpc>
              <a:spcBef>
                <a:spcPts val="1000"/>
              </a:spcBef>
            </a:pPr>
            <a:endParaRPr lang="en-US" sz="1000" b="1" dirty="0">
              <a:latin typeface="Constantia" panose="02030602050306030303" pitchFamily="18" charset="0"/>
            </a:endParaRPr>
          </a:p>
          <a:p>
            <a:pPr algn="just">
              <a:lnSpc>
                <a:spcPct val="130000"/>
              </a:lnSpc>
              <a:spcBef>
                <a:spcPts val="1000"/>
              </a:spcBef>
            </a:pPr>
            <a:r>
              <a:rPr lang="az-Latn-AZ" sz="1050" b="1" i="1" u="sng" dirty="0">
                <a:solidFill>
                  <a:schemeClr val="tx1">
                    <a:alpha val="70000"/>
                  </a:schemeClr>
                </a:solidFill>
              </a:rPr>
              <a:t>Sparro</a:t>
            </a:r>
            <a:r>
              <a:rPr lang="en-US" sz="1050" b="1" i="1" u="sng" dirty="0">
                <a:solidFill>
                  <a:schemeClr val="tx1">
                    <a:alpha val="70000"/>
                  </a:schemeClr>
                </a:solidFill>
              </a:rPr>
              <a:t>w</a:t>
            </a:r>
            <a:r>
              <a:rPr lang="az-Latn-AZ" sz="1050" dirty="0">
                <a:solidFill>
                  <a:schemeClr val="tx1">
                    <a:alpha val="70000"/>
                  </a:schemeClr>
                </a:solidFill>
              </a:rPr>
              <a:t> istifadəçilərdən illik abunə şəklində ödəniş əldə etməklə gəlir və xərclərini qarşılaya bilər. Bu da </a:t>
            </a:r>
            <a:r>
              <a:rPr lang="az-Latn-AZ" sz="1050" b="1" i="1" u="sng" dirty="0">
                <a:solidFill>
                  <a:schemeClr val="tx1">
                    <a:alpha val="70000"/>
                  </a:schemeClr>
                </a:solidFill>
              </a:rPr>
              <a:t>Sparro</a:t>
            </a:r>
            <a:r>
              <a:rPr lang="en-US" sz="1050" b="1" i="1" u="sng" dirty="0">
                <a:solidFill>
                  <a:schemeClr val="tx1">
                    <a:alpha val="70000"/>
                  </a:schemeClr>
                </a:solidFill>
              </a:rPr>
              <a:t>w</a:t>
            </a:r>
            <a:r>
              <a:rPr lang="az-Latn-AZ" sz="1050" dirty="0">
                <a:solidFill>
                  <a:schemeClr val="tx1">
                    <a:alpha val="70000"/>
                  </a:schemeClr>
                </a:solidFill>
              </a:rPr>
              <a:t>  proqramını Türk Dünyasında kök ataraq bütün dünyaya yayılma imkanına şərait yarada bilər. Bununla Türk Dünyasından milli və ümumbəşər dəyərlərə xidmət edən layihə işıq üzü görməklə Dünya Tarixində əvəzsiz yer edə bilər.</a:t>
            </a:r>
          </a:p>
          <a:p>
            <a:pPr algn="just">
              <a:lnSpc>
                <a:spcPct val="130000"/>
              </a:lnSpc>
              <a:spcBef>
                <a:spcPts val="1000"/>
              </a:spcBef>
            </a:pPr>
            <a:endParaRPr lang="az-Latn-AZ" sz="1050" dirty="0">
              <a:solidFill>
                <a:schemeClr val="tx1">
                  <a:alpha val="70000"/>
                </a:schemeClr>
              </a:solidFill>
            </a:endParaRPr>
          </a:p>
          <a:p>
            <a:pPr algn="just">
              <a:lnSpc>
                <a:spcPct val="130000"/>
              </a:lnSpc>
              <a:spcBef>
                <a:spcPts val="1000"/>
              </a:spcBef>
            </a:pPr>
            <a:r>
              <a:rPr lang="az-Latn-AZ" sz="1050" dirty="0">
                <a:solidFill>
                  <a:schemeClr val="tx1">
                    <a:alpha val="70000"/>
                  </a:schemeClr>
                </a:solidFill>
              </a:rPr>
              <a:t>İnformasiya sahəsində əsl ziyallı insanların itirilmiş mövqelərində möhkəmlənməsində ümid və təkan verici rol oynaya bilər. Bununla daha aydın və sorğulayan toplumun yetişməsi ilə əsl sabit və dinamik inkişafda pay sahibi ola bilər. Dini və ya dünyəvi xurafatçıların təsir dairəsini olduqca ciddi şəkildə sarsmaqla toplumun xurafatçılardan təmizlənməsində  çox ciddi rol oynaya bilər.</a:t>
            </a:r>
          </a:p>
        </p:txBody>
      </p:sp>
      <p:pic>
        <p:nvPicPr>
          <p:cNvPr id="20" name="Picture 19">
            <a:extLst>
              <a:ext uri="{FF2B5EF4-FFF2-40B4-BE49-F238E27FC236}">
                <a16:creationId xmlns:a16="http://schemas.microsoft.com/office/drawing/2014/main" id="{19C8360B-14BC-35FE-C9E0-FE5362ED9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007" y="2312519"/>
            <a:ext cx="3158498" cy="2232960"/>
          </a:xfrm>
          <a:prstGeom prst="rect">
            <a:avLst/>
          </a:prstGeom>
        </p:spPr>
      </p:pic>
    </p:spTree>
    <p:extLst>
      <p:ext uri="{BB962C8B-B14F-4D97-AF65-F5344CB8AC3E}">
        <p14:creationId xmlns:p14="http://schemas.microsoft.com/office/powerpoint/2010/main" val="1394553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fade">
                                      <p:cBhvr>
                                        <p:cTn id="14" dur="1000"/>
                                        <p:tgtEl>
                                          <p:spTgt spid="16">
                                            <p:txEl>
                                              <p:pRg st="0" end="0"/>
                                            </p:txEl>
                                          </p:spTgt>
                                        </p:tgtEl>
                                      </p:cBhvr>
                                    </p:animEffect>
                                    <p:anim calcmode="lin" valueType="num">
                                      <p:cBhvr>
                                        <p:cTn id="15"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xEl>
                                              <p:pRg st="2" end="2"/>
                                            </p:txEl>
                                          </p:spTgt>
                                        </p:tgtEl>
                                        <p:attrNameLst>
                                          <p:attrName>style.visibility</p:attrName>
                                        </p:attrNameLst>
                                      </p:cBhvr>
                                      <p:to>
                                        <p:strVal val="visible"/>
                                      </p:to>
                                    </p:set>
                                    <p:animEffect transition="in" filter="fade">
                                      <p:cBhvr>
                                        <p:cTn id="21" dur="1000"/>
                                        <p:tgtEl>
                                          <p:spTgt spid="16">
                                            <p:txEl>
                                              <p:pRg st="2" end="2"/>
                                            </p:txEl>
                                          </p:spTgt>
                                        </p:tgtEl>
                                      </p:cBhvr>
                                    </p:animEffect>
                                    <p:anim calcmode="lin" valueType="num">
                                      <p:cBhvr>
                                        <p:cTn id="22"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xEl>
                                              <p:pRg st="4" end="4"/>
                                            </p:txEl>
                                          </p:spTgt>
                                        </p:tgtEl>
                                        <p:attrNameLst>
                                          <p:attrName>style.visibility</p:attrName>
                                        </p:attrNameLst>
                                      </p:cBhvr>
                                      <p:to>
                                        <p:strVal val="visible"/>
                                      </p:to>
                                    </p:set>
                                    <p:animEffect transition="in" filter="fade">
                                      <p:cBhvr>
                                        <p:cTn id="28" dur="1000"/>
                                        <p:tgtEl>
                                          <p:spTgt spid="16">
                                            <p:txEl>
                                              <p:pRg st="4" end="4"/>
                                            </p:txEl>
                                          </p:spTgt>
                                        </p:tgtEl>
                                      </p:cBhvr>
                                    </p:animEffect>
                                    <p:anim calcmode="lin" valueType="num">
                                      <p:cBhvr>
                                        <p:cTn id="29"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9C8360B-14BC-35FE-C9E0-FE5362ED9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309" y="391738"/>
            <a:ext cx="4296174" cy="3037262"/>
          </a:xfrm>
          <a:prstGeom prst="rect">
            <a:avLst/>
          </a:prstGeom>
        </p:spPr>
      </p:pic>
      <p:sp>
        <p:nvSpPr>
          <p:cNvPr id="2" name="TextBox 1">
            <a:extLst>
              <a:ext uri="{FF2B5EF4-FFF2-40B4-BE49-F238E27FC236}">
                <a16:creationId xmlns:a16="http://schemas.microsoft.com/office/drawing/2014/main" id="{3E11989E-7B99-6806-2D0E-D6BFEEFBF493}"/>
              </a:ext>
            </a:extLst>
          </p:cNvPr>
          <p:cNvSpPr txBox="1"/>
          <p:nvPr/>
        </p:nvSpPr>
        <p:spPr>
          <a:xfrm>
            <a:off x="5674604" y="1734940"/>
            <a:ext cx="6074345" cy="3314103"/>
          </a:xfrm>
          <a:prstGeom prst="rect">
            <a:avLst/>
          </a:prstGeom>
          <a:noFill/>
        </p:spPr>
        <p:txBody>
          <a:bodyPr wrap="square" lIns="0" tIns="36000" rIns="0" bIns="36000" rtlCol="0">
            <a:spAutoFit/>
          </a:bodyPr>
          <a:lstStyle/>
          <a:p>
            <a:pPr algn="just">
              <a:lnSpc>
                <a:spcPct val="130000"/>
              </a:lnSpc>
              <a:spcBef>
                <a:spcPts val="1000"/>
              </a:spcBef>
            </a:pPr>
            <a:r>
              <a:rPr lang="en-US" sz="1400" b="1" dirty="0">
                <a:latin typeface="Constantia" panose="02030602050306030303" pitchFamily="18" charset="0"/>
              </a:rPr>
              <a:t>Logo n</a:t>
            </a:r>
            <a:r>
              <a:rPr lang="az-Latn-AZ" sz="1400" b="1" dirty="0">
                <a:latin typeface="Constantia" panose="02030602050306030303" pitchFamily="18" charset="0"/>
              </a:rPr>
              <a:t>əyi çatdırmaq istəyir?</a:t>
            </a:r>
          </a:p>
          <a:p>
            <a:pPr algn="just">
              <a:lnSpc>
                <a:spcPct val="130000"/>
              </a:lnSpc>
              <a:spcBef>
                <a:spcPts val="1000"/>
              </a:spcBef>
            </a:pPr>
            <a:endParaRPr lang="en-US" sz="1400" b="1" dirty="0">
              <a:latin typeface="Constantia" panose="02030602050306030303" pitchFamily="18" charset="0"/>
            </a:endParaRPr>
          </a:p>
          <a:p>
            <a:pPr algn="just">
              <a:lnSpc>
                <a:spcPct val="130000"/>
              </a:lnSpc>
              <a:spcBef>
                <a:spcPts val="1000"/>
              </a:spcBef>
            </a:pPr>
            <a:r>
              <a:rPr lang="az-Latn-AZ" sz="1000" dirty="0">
                <a:solidFill>
                  <a:schemeClr val="tx1">
                    <a:alpha val="70000"/>
                  </a:schemeClr>
                </a:solidFill>
              </a:rPr>
              <a:t>Loqo –lara diqqət yetirilərsə sərçə və musiqi notu işarəsi vardır.</a:t>
            </a:r>
          </a:p>
          <a:p>
            <a:pPr algn="just">
              <a:lnSpc>
                <a:spcPct val="130000"/>
              </a:lnSpc>
              <a:spcBef>
                <a:spcPts val="1000"/>
              </a:spcBef>
            </a:pPr>
            <a:r>
              <a:rPr lang="az-Latn-AZ" sz="1000" dirty="0">
                <a:solidFill>
                  <a:schemeClr val="tx1">
                    <a:alpha val="70000"/>
                  </a:schemeClr>
                </a:solidFill>
              </a:rPr>
              <a:t>Loqo –lardan müştəriyə çatdırılması gərəkən mesajlar</a:t>
            </a:r>
            <a:r>
              <a:rPr lang="en-US" sz="1000" dirty="0">
                <a:solidFill>
                  <a:schemeClr val="tx1">
                    <a:alpha val="70000"/>
                  </a:schemeClr>
                </a:solidFill>
              </a:rPr>
              <a:t>:</a:t>
            </a:r>
          </a:p>
          <a:p>
            <a:pPr marL="171450" indent="-171450" algn="just">
              <a:lnSpc>
                <a:spcPct val="130000"/>
              </a:lnSpc>
              <a:spcBef>
                <a:spcPts val="1000"/>
              </a:spcBef>
              <a:buFontTx/>
              <a:buChar char="-"/>
            </a:pPr>
            <a:r>
              <a:rPr lang="az-Latn-AZ" sz="1000" dirty="0">
                <a:solidFill>
                  <a:schemeClr val="tx1">
                    <a:alpha val="70000"/>
                  </a:schemeClr>
                </a:solidFill>
              </a:rPr>
              <a:t>Sərçə köçəri quş olmayan nəğməkar quş</a:t>
            </a:r>
            <a:r>
              <a:rPr lang="en-US" sz="1000" dirty="0">
                <a:solidFill>
                  <a:schemeClr val="tx1">
                    <a:alpha val="70000"/>
                  </a:schemeClr>
                </a:solidFill>
              </a:rPr>
              <a:t> </a:t>
            </a:r>
            <a:r>
              <a:rPr lang="en-US" sz="1000" dirty="0" err="1">
                <a:solidFill>
                  <a:schemeClr val="tx1">
                    <a:alpha val="70000"/>
                  </a:schemeClr>
                </a:solidFill>
              </a:rPr>
              <a:t>oldu</a:t>
            </a:r>
            <a:r>
              <a:rPr lang="az-Latn-AZ" sz="1000" dirty="0">
                <a:solidFill>
                  <a:schemeClr val="tx1">
                    <a:alpha val="70000"/>
                  </a:schemeClr>
                </a:solidFill>
              </a:rPr>
              <a:t>ğ</a:t>
            </a:r>
            <a:r>
              <a:rPr lang="en-US" sz="1000" dirty="0">
                <a:solidFill>
                  <a:schemeClr val="tx1">
                    <a:alpha val="70000"/>
                  </a:schemeClr>
                </a:solidFill>
              </a:rPr>
              <a:t>u </a:t>
            </a:r>
            <a:r>
              <a:rPr lang="en-US" sz="1000" dirty="0" err="1">
                <a:solidFill>
                  <a:schemeClr val="tx1">
                    <a:alpha val="70000"/>
                  </a:schemeClr>
                </a:solidFill>
              </a:rPr>
              <a:t>kimi</a:t>
            </a:r>
            <a:r>
              <a:rPr lang="en-US" sz="1000" dirty="0">
                <a:solidFill>
                  <a:schemeClr val="tx1">
                    <a:alpha val="70000"/>
                  </a:schemeClr>
                </a:solidFill>
              </a:rPr>
              <a:t> biz d</a:t>
            </a:r>
            <a:r>
              <a:rPr lang="az-Latn-AZ" sz="1000" dirty="0">
                <a:solidFill>
                  <a:schemeClr val="tx1">
                    <a:alpha val="70000"/>
                  </a:schemeClr>
                </a:solidFill>
              </a:rPr>
              <a:t>ə istifadəçilərə seçilib sayılan dəyərli media vasitələrini həftədə 7 gün 24 saat ərzində online şəkildə təqdim edilir.</a:t>
            </a:r>
          </a:p>
          <a:p>
            <a:pPr marL="171450" indent="-171450" algn="just">
              <a:lnSpc>
                <a:spcPct val="130000"/>
              </a:lnSpc>
              <a:spcBef>
                <a:spcPts val="1000"/>
              </a:spcBef>
              <a:buFontTx/>
              <a:buChar char="-"/>
            </a:pPr>
            <a:r>
              <a:rPr lang="az-Latn-AZ" sz="1000" dirty="0">
                <a:solidFill>
                  <a:schemeClr val="tx1">
                    <a:alpha val="70000"/>
                  </a:schemeClr>
                </a:solidFill>
              </a:rPr>
              <a:t>Yaşıl rəng isə təbiətin və calılığın rəngi olduğu üçün təbii gözəllikdən yana olan, bayağılıqdan və sünilikdən uzaq olmağı görsədir.</a:t>
            </a:r>
            <a:endParaRPr lang="en-US" sz="1000" dirty="0">
              <a:solidFill>
                <a:schemeClr val="tx1">
                  <a:alpha val="70000"/>
                </a:schemeClr>
              </a:solidFill>
            </a:endParaRPr>
          </a:p>
          <a:p>
            <a:pPr marL="171450" indent="-171450" algn="just">
              <a:lnSpc>
                <a:spcPct val="130000"/>
              </a:lnSpc>
              <a:spcBef>
                <a:spcPts val="1000"/>
              </a:spcBef>
              <a:buFontTx/>
              <a:buChar char="-"/>
            </a:pPr>
            <a:r>
              <a:rPr lang="en-US" sz="1000" dirty="0">
                <a:solidFill>
                  <a:schemeClr val="tx1">
                    <a:alpha val="70000"/>
                  </a:schemeClr>
                </a:solidFill>
              </a:rPr>
              <a:t>A</a:t>
            </a:r>
            <a:r>
              <a:rPr lang="az-Latn-AZ" sz="1000" dirty="0">
                <a:solidFill>
                  <a:schemeClr val="tx1">
                    <a:alpha val="70000"/>
                  </a:schemeClr>
                </a:solidFill>
              </a:rPr>
              <a:t>ğ rəng isə əsilliliyin rəmzidir. Yəni müxtəlif media vasitələri içində olan müxtəlif kateqeoriyar üzrə sayılıb seçilənləri geniş kütlələrə çatdırmaqdır.</a:t>
            </a:r>
          </a:p>
          <a:p>
            <a:pPr algn="just">
              <a:lnSpc>
                <a:spcPct val="130000"/>
              </a:lnSpc>
              <a:spcBef>
                <a:spcPts val="1000"/>
              </a:spcBef>
            </a:pPr>
            <a:endParaRPr lang="en-US" sz="1000" dirty="0">
              <a:solidFill>
                <a:schemeClr val="tx1">
                  <a:alpha val="70000"/>
                </a:schemeClr>
              </a:solidFill>
            </a:endParaRPr>
          </a:p>
        </p:txBody>
      </p:sp>
      <p:pic>
        <p:nvPicPr>
          <p:cNvPr id="11" name="Picture 10">
            <a:extLst>
              <a:ext uri="{FF2B5EF4-FFF2-40B4-BE49-F238E27FC236}">
                <a16:creationId xmlns:a16="http://schemas.microsoft.com/office/drawing/2014/main" id="{5AE82859-DCFB-7000-F8F2-790D90AD3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446" y="3680276"/>
            <a:ext cx="4300037" cy="3037262"/>
          </a:xfrm>
          <a:prstGeom prst="rect">
            <a:avLst/>
          </a:prstGeom>
        </p:spPr>
      </p:pic>
    </p:spTree>
    <p:extLst>
      <p:ext uri="{BB962C8B-B14F-4D97-AF65-F5344CB8AC3E}">
        <p14:creationId xmlns:p14="http://schemas.microsoft.com/office/powerpoint/2010/main" val="4018134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FF2026-5CAA-6B7F-29E4-5AB77D6D4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0426"/>
            <a:ext cx="12192000" cy="5957147"/>
          </a:xfrm>
          <a:prstGeom prst="rect">
            <a:avLst/>
          </a:prstGeom>
        </p:spPr>
      </p:pic>
    </p:spTree>
    <p:extLst>
      <p:ext uri="{BB962C8B-B14F-4D97-AF65-F5344CB8AC3E}">
        <p14:creationId xmlns:p14="http://schemas.microsoft.com/office/powerpoint/2010/main" val="3093986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B38134F-1D70-74A8-7E2D-06FFF8D5A07E}"/>
              </a:ext>
            </a:extLst>
          </p:cNvPr>
          <p:cNvPicPr>
            <a:picLocks noChangeAspect="1"/>
          </p:cNvPicPr>
          <p:nvPr/>
        </p:nvPicPr>
        <p:blipFill>
          <a:blip r:embed="rId2">
            <a:alphaModFix/>
            <a:extLst>
              <a:ext uri="{BEBA8EAE-BF5A-486C-A8C5-ECC9F3942E4B}">
                <a14:imgProps xmlns:a14="http://schemas.microsoft.com/office/drawing/2010/main">
                  <a14:imgLayer r:embed="rId3">
                    <a14:imgEffect>
                      <a14:sharpenSoften amount="-3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552914" y="2338086"/>
            <a:ext cx="3086171" cy="2181827"/>
          </a:xfrm>
          <a:prstGeom prst="rect">
            <a:avLst/>
          </a:prstGeom>
          <a:effectLst>
            <a:innerShdw blurRad="63500" dist="50800">
              <a:prstClr val="black">
                <a:alpha val="49000"/>
              </a:prstClr>
            </a:innerShdw>
          </a:effectLst>
        </p:spPr>
      </p:pic>
    </p:spTree>
    <p:extLst>
      <p:ext uri="{BB962C8B-B14F-4D97-AF65-F5344CB8AC3E}">
        <p14:creationId xmlns:p14="http://schemas.microsoft.com/office/powerpoint/2010/main" val="18312938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oodoo Powerpoint Template">
  <a:themeElements>
    <a:clrScheme name="Voodoo Color">
      <a:dk1>
        <a:srgbClr val="222222"/>
      </a:dk1>
      <a:lt1>
        <a:srgbClr val="F0F0F0"/>
      </a:lt1>
      <a:dk2>
        <a:srgbClr val="222222"/>
      </a:dk2>
      <a:lt2>
        <a:srgbClr val="FEFFFF"/>
      </a:lt2>
      <a:accent1>
        <a:srgbClr val="1D46F3"/>
      </a:accent1>
      <a:accent2>
        <a:srgbClr val="FE5757"/>
      </a:accent2>
      <a:accent3>
        <a:srgbClr val="FE0061"/>
      </a:accent3>
      <a:accent4>
        <a:srgbClr val="A905B7"/>
      </a:accent4>
      <a:accent5>
        <a:srgbClr val="7030BD"/>
      </a:accent5>
      <a:accent6>
        <a:srgbClr val="3C4EBC"/>
      </a:accent6>
      <a:hlink>
        <a:srgbClr val="5352F5"/>
      </a:hlink>
      <a:folHlink>
        <a:srgbClr val="BFBFBF"/>
      </a:folHlink>
    </a:clrScheme>
    <a:fontScheme name="Custom 4">
      <a:majorFont>
        <a:latin typeface="Montserrat Bold"/>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cmpd="sng">
          <a:solidFill>
            <a:schemeClr val="bg2"/>
          </a:solidFill>
          <a:prstDash val="sysDash"/>
          <a:miter lim="800000"/>
        </a:ln>
        <a:effectLst>
          <a:outerShdw blurRad="38100" dist="12700" dir="5400000" algn="t" rotWithShape="0">
            <a:prstClr val="black">
              <a:alpha val="15000"/>
            </a:prstClr>
          </a:outerShdw>
        </a:effectLst>
      </a:spPr>
      <a:bodyPr wrap="square" lIns="0" tIns="0" rIns="0" bIns="0" rtlCol="0" anchor="t">
        <a:noAutofit/>
      </a:bodyPr>
      <a:lstStyle>
        <a:defPPr algn="ctr">
          <a:spcBef>
            <a:spcPts val="1000"/>
          </a:spcBef>
          <a:defRPr sz="1400" b="1"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36000" rIns="216000" bIns="36000" rtlCol="0">
        <a:spAutoFit/>
      </a:bodyPr>
      <a:lstStyle>
        <a:defPPr>
          <a:lnSpc>
            <a:spcPct val="130000"/>
          </a:lnSpc>
          <a:spcBef>
            <a:spcPts val="1000"/>
          </a:spcBef>
          <a:defRPr sz="1400" b="1" dirty="0" smtClean="0"/>
        </a:defPPr>
      </a:lstStyle>
    </a:tx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Voodoo2 Powerpoint Template">
  <a:themeElements>
    <a:clrScheme name="Voodoo Color">
      <a:dk1>
        <a:srgbClr val="222222"/>
      </a:dk1>
      <a:lt1>
        <a:srgbClr val="F0F0F0"/>
      </a:lt1>
      <a:dk2>
        <a:srgbClr val="222222"/>
      </a:dk2>
      <a:lt2>
        <a:srgbClr val="FEFFFF"/>
      </a:lt2>
      <a:accent1>
        <a:srgbClr val="1D46F3"/>
      </a:accent1>
      <a:accent2>
        <a:srgbClr val="FE5757"/>
      </a:accent2>
      <a:accent3>
        <a:srgbClr val="FE0061"/>
      </a:accent3>
      <a:accent4>
        <a:srgbClr val="A905B7"/>
      </a:accent4>
      <a:accent5>
        <a:srgbClr val="7030BD"/>
      </a:accent5>
      <a:accent6>
        <a:srgbClr val="3C4EBC"/>
      </a:accent6>
      <a:hlink>
        <a:srgbClr val="5352F5"/>
      </a:hlink>
      <a:folHlink>
        <a:srgbClr val="BFBFBF"/>
      </a:folHlink>
    </a:clrScheme>
    <a:fontScheme name="Montserrat_OpenSans">
      <a:majorFont>
        <a:latin typeface="Montserrat-Bold"/>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36000" rIns="144000" bIns="36000" rtlCol="0">
        <a:spAutoFit/>
      </a:bodyPr>
      <a:lstStyle>
        <a:defPPr>
          <a:lnSpc>
            <a:spcPct val="120000"/>
          </a:lnSpc>
          <a:spcBef>
            <a:spcPts val="1000"/>
          </a:spcBef>
          <a:defRPr sz="1400" b="1" dirty="0" smtClean="0"/>
        </a:defPPr>
      </a:lstStyle>
    </a:tx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19666</TotalTime>
  <Words>470</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Constantia</vt:lpstr>
      <vt:lpstr>Montserrat Bold</vt:lpstr>
      <vt:lpstr>Montserrat SemiBold</vt:lpstr>
      <vt:lpstr>Open Sans</vt:lpstr>
      <vt:lpstr>Open Sans SemiBold</vt:lpstr>
      <vt:lpstr>Voodoo Powerpoint Template</vt:lpstr>
      <vt:lpstr>Voodoo2 Powerpoint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Voodoo Powerpoint</dc:title>
  <dc:subject/>
  <dc:creator>Mehrac Letifli</dc:creator>
  <cp:keywords/>
  <dc:description/>
  <cp:lastModifiedBy>Legion</cp:lastModifiedBy>
  <cp:revision>2283</cp:revision>
  <dcterms:created xsi:type="dcterms:W3CDTF">2017-07-25T02:03:18Z</dcterms:created>
  <dcterms:modified xsi:type="dcterms:W3CDTF">2023-02-04T07:41:17Z</dcterms:modified>
  <cp:category/>
</cp:coreProperties>
</file>