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inition" id="{90971EC1-1005-4429-9DCB-5BF9853F9339}">
          <p14:sldIdLst>
            <p14:sldId id="256"/>
            <p14:sldId id="257"/>
          </p14:sldIdLst>
        </p14:section>
        <p14:section name="Design" id="{500E93A1-03D5-4ACA-B772-8C05AD364505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ter" initials="A" lastIdx="3" clrIdx="0">
    <p:extLst>
      <p:ext uri="{19B8F6BF-5375-455C-9EA6-DF929625EA0E}">
        <p15:presenceInfo xmlns:p15="http://schemas.microsoft.com/office/powerpoint/2012/main" userId="Al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C83F2-0DCA-4D0F-A30A-A39B21BC883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E2C4A-7AC5-4EB2-A836-8E91F1BCA0CD}">
      <dgm:prSet/>
      <dgm:spPr/>
      <dgm:t>
        <a:bodyPr/>
        <a:lstStyle/>
        <a:p>
          <a:pPr rtl="0"/>
          <a:r>
            <a:rPr lang="en-US" dirty="0" smtClean="0"/>
            <a:t>As far as I remember at the summer of 2022, I was learning about networks, I came into how http does work. Then I decided to build a http protocol by pure socket programing.</a:t>
          </a:r>
          <a:endParaRPr lang="en-US" dirty="0"/>
        </a:p>
      </dgm:t>
    </dgm:pt>
    <dgm:pt modelId="{A38A2F88-5BF5-4DB3-B70B-926C99F25019}" type="parTrans" cxnId="{E07291E5-740D-4F7D-81CD-F7CA4CB9EB9B}">
      <dgm:prSet/>
      <dgm:spPr/>
      <dgm:t>
        <a:bodyPr/>
        <a:lstStyle/>
        <a:p>
          <a:endParaRPr lang="en-US"/>
        </a:p>
      </dgm:t>
    </dgm:pt>
    <dgm:pt modelId="{8E5E689C-F693-42C1-A586-BEB666CB892C}" type="sibTrans" cxnId="{E07291E5-740D-4F7D-81CD-F7CA4CB9EB9B}">
      <dgm:prSet/>
      <dgm:spPr/>
      <dgm:t>
        <a:bodyPr/>
        <a:lstStyle/>
        <a:p>
          <a:endParaRPr lang="en-US"/>
        </a:p>
      </dgm:t>
    </dgm:pt>
    <dgm:pt modelId="{10F1B397-A593-42FD-B5A0-762A051EC838}">
      <dgm:prSet/>
      <dgm:spPr/>
      <dgm:t>
        <a:bodyPr/>
        <a:lstStyle/>
        <a:p>
          <a:r>
            <a:rPr lang="en-US" dirty="0" smtClean="0"/>
            <a:t>Practicing network programing.</a:t>
          </a:r>
          <a:endParaRPr lang="en-US" dirty="0"/>
        </a:p>
      </dgm:t>
    </dgm:pt>
    <dgm:pt modelId="{02BE08A9-2A6C-49F8-9105-3B895F1E8452}" type="parTrans" cxnId="{E438C786-518A-43E5-A1AB-C9D78105E482}">
      <dgm:prSet/>
      <dgm:spPr/>
      <dgm:t>
        <a:bodyPr/>
        <a:lstStyle/>
        <a:p>
          <a:endParaRPr lang="en-US"/>
        </a:p>
      </dgm:t>
    </dgm:pt>
    <dgm:pt modelId="{8AB30469-AB6D-4A65-8613-54DEFF56AB0C}" type="sibTrans" cxnId="{E438C786-518A-43E5-A1AB-C9D78105E482}">
      <dgm:prSet/>
      <dgm:spPr/>
      <dgm:t>
        <a:bodyPr/>
        <a:lstStyle/>
        <a:p>
          <a:endParaRPr lang="en-US"/>
        </a:p>
      </dgm:t>
    </dgm:pt>
    <dgm:pt modelId="{B22193E4-69AF-4E9D-92D0-72F972B60E5F}">
      <dgm:prSet/>
      <dgm:spPr/>
      <dgm:t>
        <a:bodyPr/>
        <a:lstStyle/>
        <a:p>
          <a:r>
            <a:rPr lang="en-US" dirty="0" smtClean="0"/>
            <a:t>Understanding http protocol.</a:t>
          </a:r>
          <a:endParaRPr lang="en-US" dirty="0"/>
        </a:p>
      </dgm:t>
    </dgm:pt>
    <dgm:pt modelId="{AEE9B40F-4768-48ED-ABE9-1774325E811F}" type="parTrans" cxnId="{A5EC1669-ADA8-494C-A2F5-150301272C42}">
      <dgm:prSet/>
      <dgm:spPr/>
      <dgm:t>
        <a:bodyPr/>
        <a:lstStyle/>
        <a:p>
          <a:endParaRPr lang="en-US"/>
        </a:p>
      </dgm:t>
    </dgm:pt>
    <dgm:pt modelId="{223F80B1-416D-43D3-9E88-6A2FE9331ACA}" type="sibTrans" cxnId="{A5EC1669-ADA8-494C-A2F5-150301272C42}">
      <dgm:prSet/>
      <dgm:spPr/>
      <dgm:t>
        <a:bodyPr/>
        <a:lstStyle/>
        <a:p>
          <a:endParaRPr lang="en-US"/>
        </a:p>
      </dgm:t>
    </dgm:pt>
    <dgm:pt modelId="{AB222703-5434-417E-8E0F-8B802E40B412}">
      <dgm:prSet/>
      <dgm:spPr/>
      <dgm:t>
        <a:bodyPr/>
        <a:lstStyle/>
        <a:p>
          <a:r>
            <a:rPr lang="en-US" dirty="0" smtClean="0"/>
            <a:t>Using basics of Android development.</a:t>
          </a:r>
          <a:endParaRPr lang="en-US" dirty="0"/>
        </a:p>
      </dgm:t>
    </dgm:pt>
    <dgm:pt modelId="{B5180385-3906-413F-B061-4DF359526C98}" type="parTrans" cxnId="{4D00CEFB-E78F-41BC-863A-E9E853419642}">
      <dgm:prSet/>
      <dgm:spPr/>
      <dgm:t>
        <a:bodyPr/>
        <a:lstStyle/>
        <a:p>
          <a:endParaRPr lang="en-US"/>
        </a:p>
      </dgm:t>
    </dgm:pt>
    <dgm:pt modelId="{BA591549-EB62-4382-988F-D5CADD516F36}" type="sibTrans" cxnId="{4D00CEFB-E78F-41BC-863A-E9E853419642}">
      <dgm:prSet/>
      <dgm:spPr/>
      <dgm:t>
        <a:bodyPr/>
        <a:lstStyle/>
        <a:p>
          <a:endParaRPr lang="en-US"/>
        </a:p>
      </dgm:t>
    </dgm:pt>
    <dgm:pt modelId="{6E19ECFC-1D8D-4842-9283-C10691DD25AA}">
      <dgm:prSet/>
      <dgm:spPr/>
      <dgm:t>
        <a:bodyPr/>
        <a:lstStyle/>
        <a:p>
          <a:r>
            <a:rPr lang="en-US" dirty="0" smtClean="0"/>
            <a:t>Examining my Java skills in a relatively large project.</a:t>
          </a:r>
          <a:endParaRPr lang="en-US" dirty="0"/>
        </a:p>
      </dgm:t>
    </dgm:pt>
    <dgm:pt modelId="{84825B42-48D9-4BF9-BF80-7B4F8CA0ACB7}" type="parTrans" cxnId="{BF534A0E-F9EA-4D0E-912E-02C7C0E062B5}">
      <dgm:prSet/>
      <dgm:spPr/>
      <dgm:t>
        <a:bodyPr/>
        <a:lstStyle/>
        <a:p>
          <a:endParaRPr lang="en-US"/>
        </a:p>
      </dgm:t>
    </dgm:pt>
    <dgm:pt modelId="{CCD1764F-6508-4337-8CE8-FE8704ADAD54}" type="sibTrans" cxnId="{BF534A0E-F9EA-4D0E-912E-02C7C0E062B5}">
      <dgm:prSet/>
      <dgm:spPr/>
      <dgm:t>
        <a:bodyPr/>
        <a:lstStyle/>
        <a:p>
          <a:endParaRPr lang="en-US"/>
        </a:p>
      </dgm:t>
    </dgm:pt>
    <dgm:pt modelId="{682077CC-138B-47C3-ACB0-25DC3278E8B3}" type="pres">
      <dgm:prSet presAssocID="{EA9C83F2-0DCA-4D0F-A30A-A39B21BC883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1BD546-8A77-48B3-A0D0-4EB65706CE1D}" type="pres">
      <dgm:prSet presAssocID="{977E2C4A-7AC5-4EB2-A836-8E91F1BCA0CD}" presName="composite" presStyleCnt="0"/>
      <dgm:spPr/>
    </dgm:pt>
    <dgm:pt modelId="{8A0E4CFB-656F-453B-8EE2-D0FB096675EA}" type="pres">
      <dgm:prSet presAssocID="{977E2C4A-7AC5-4EB2-A836-8E91F1BCA0CD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1556F-3FC5-48AE-8A47-20C015B617A5}" type="pres">
      <dgm:prSet presAssocID="{977E2C4A-7AC5-4EB2-A836-8E91F1BCA0CD}" presName="descendantText" presStyleLbl="alignAcc1" presStyleIdx="0" presStyleCnt="1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534A0E-F9EA-4D0E-912E-02C7C0E062B5}" srcId="{977E2C4A-7AC5-4EB2-A836-8E91F1BCA0CD}" destId="{6E19ECFC-1D8D-4842-9283-C10691DD25AA}" srcOrd="3" destOrd="0" parTransId="{84825B42-48D9-4BF9-BF80-7B4F8CA0ACB7}" sibTransId="{CCD1764F-6508-4337-8CE8-FE8704ADAD54}"/>
    <dgm:cxn modelId="{9FE0B906-DF42-4248-AD84-94417ED7AEC8}" type="presOf" srcId="{10F1B397-A593-42FD-B5A0-762A051EC838}" destId="{5111556F-3FC5-48AE-8A47-20C015B617A5}" srcOrd="0" destOrd="0" presId="urn:microsoft.com/office/officeart/2005/8/layout/chevron2"/>
    <dgm:cxn modelId="{A5EC1669-ADA8-494C-A2F5-150301272C42}" srcId="{977E2C4A-7AC5-4EB2-A836-8E91F1BCA0CD}" destId="{B22193E4-69AF-4E9D-92D0-72F972B60E5F}" srcOrd="1" destOrd="0" parTransId="{AEE9B40F-4768-48ED-ABE9-1774325E811F}" sibTransId="{223F80B1-416D-43D3-9E88-6A2FE9331ACA}"/>
    <dgm:cxn modelId="{4D00CEFB-E78F-41BC-863A-E9E853419642}" srcId="{977E2C4A-7AC5-4EB2-A836-8E91F1BCA0CD}" destId="{AB222703-5434-417E-8E0F-8B802E40B412}" srcOrd="2" destOrd="0" parTransId="{B5180385-3906-413F-B061-4DF359526C98}" sibTransId="{BA591549-EB62-4382-988F-D5CADD516F36}"/>
    <dgm:cxn modelId="{F6B77B7F-BDCA-4B5B-88E6-8DCCE631B1C4}" type="presOf" srcId="{AB222703-5434-417E-8E0F-8B802E40B412}" destId="{5111556F-3FC5-48AE-8A47-20C015B617A5}" srcOrd="0" destOrd="2" presId="urn:microsoft.com/office/officeart/2005/8/layout/chevron2"/>
    <dgm:cxn modelId="{30D1208C-4A9D-4C40-A86C-2DF29038D818}" type="presOf" srcId="{6E19ECFC-1D8D-4842-9283-C10691DD25AA}" destId="{5111556F-3FC5-48AE-8A47-20C015B617A5}" srcOrd="0" destOrd="3" presId="urn:microsoft.com/office/officeart/2005/8/layout/chevron2"/>
    <dgm:cxn modelId="{E07291E5-740D-4F7D-81CD-F7CA4CB9EB9B}" srcId="{EA9C83F2-0DCA-4D0F-A30A-A39B21BC883E}" destId="{977E2C4A-7AC5-4EB2-A836-8E91F1BCA0CD}" srcOrd="0" destOrd="0" parTransId="{A38A2F88-5BF5-4DB3-B70B-926C99F25019}" sibTransId="{8E5E689C-F693-42C1-A586-BEB666CB892C}"/>
    <dgm:cxn modelId="{83B6F66F-8709-4F23-BAEB-355E025FA02E}" type="presOf" srcId="{EA9C83F2-0DCA-4D0F-A30A-A39B21BC883E}" destId="{682077CC-138B-47C3-ACB0-25DC3278E8B3}" srcOrd="0" destOrd="0" presId="urn:microsoft.com/office/officeart/2005/8/layout/chevron2"/>
    <dgm:cxn modelId="{18627E45-D3D0-4656-BBCF-28F34047A225}" type="presOf" srcId="{B22193E4-69AF-4E9D-92D0-72F972B60E5F}" destId="{5111556F-3FC5-48AE-8A47-20C015B617A5}" srcOrd="0" destOrd="1" presId="urn:microsoft.com/office/officeart/2005/8/layout/chevron2"/>
    <dgm:cxn modelId="{600136CA-D230-48D8-9C57-E5C05F63DE52}" type="presOf" srcId="{977E2C4A-7AC5-4EB2-A836-8E91F1BCA0CD}" destId="{8A0E4CFB-656F-453B-8EE2-D0FB096675EA}" srcOrd="0" destOrd="0" presId="urn:microsoft.com/office/officeart/2005/8/layout/chevron2"/>
    <dgm:cxn modelId="{E438C786-518A-43E5-A1AB-C9D78105E482}" srcId="{977E2C4A-7AC5-4EB2-A836-8E91F1BCA0CD}" destId="{10F1B397-A593-42FD-B5A0-762A051EC838}" srcOrd="0" destOrd="0" parTransId="{02BE08A9-2A6C-49F8-9105-3B895F1E8452}" sibTransId="{8AB30469-AB6D-4A65-8613-54DEFF56AB0C}"/>
    <dgm:cxn modelId="{ACEDE031-C059-4DB3-8546-E7822EF43632}" type="presParOf" srcId="{682077CC-138B-47C3-ACB0-25DC3278E8B3}" destId="{BA1BD546-8A77-48B3-A0D0-4EB65706CE1D}" srcOrd="0" destOrd="0" presId="urn:microsoft.com/office/officeart/2005/8/layout/chevron2"/>
    <dgm:cxn modelId="{F9428833-63F5-4F59-82F4-9A384A7D236D}" type="presParOf" srcId="{BA1BD546-8A77-48B3-A0D0-4EB65706CE1D}" destId="{8A0E4CFB-656F-453B-8EE2-D0FB096675EA}" srcOrd="0" destOrd="0" presId="urn:microsoft.com/office/officeart/2005/8/layout/chevron2"/>
    <dgm:cxn modelId="{6B850277-479B-4199-8E8B-83F268F1563B}" type="presParOf" srcId="{BA1BD546-8A77-48B3-A0D0-4EB65706CE1D}" destId="{5111556F-3FC5-48AE-8A47-20C015B617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598FD-EFE7-43A3-8129-2041BB7D3B01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20180-8614-4630-B2D9-9CFC97419FB9}">
      <dgm:prSet phldrT="[Text]"/>
      <dgm:spPr/>
      <dgm:t>
        <a:bodyPr/>
        <a:lstStyle/>
        <a:p>
          <a:pPr rtl="0"/>
          <a:r>
            <a:rPr lang="en-US" dirty="0" smtClean="0"/>
            <a:t>Application</a:t>
          </a:r>
          <a:endParaRPr lang="en-US" dirty="0"/>
        </a:p>
      </dgm:t>
    </dgm:pt>
    <dgm:pt modelId="{BB400134-5457-4FBE-82D9-9BE85BE9859E}" type="parTrans" cxnId="{10BE75E6-47A1-464D-8A61-F477BD11A694}">
      <dgm:prSet/>
      <dgm:spPr/>
      <dgm:t>
        <a:bodyPr/>
        <a:lstStyle/>
        <a:p>
          <a:pPr rtl="0"/>
          <a:endParaRPr lang="en-US"/>
        </a:p>
      </dgm:t>
    </dgm:pt>
    <dgm:pt modelId="{BD025547-8922-4C6F-8197-57F7C27E445E}" type="sibTrans" cxnId="{10BE75E6-47A1-464D-8A61-F477BD11A694}">
      <dgm:prSet/>
      <dgm:spPr/>
      <dgm:t>
        <a:bodyPr/>
        <a:lstStyle/>
        <a:p>
          <a:pPr rtl="0"/>
          <a:endParaRPr lang="en-US"/>
        </a:p>
      </dgm:t>
    </dgm:pt>
    <dgm:pt modelId="{28B05A6C-EE03-4FB4-A037-9CC24800B643}">
      <dgm:prSet phldrT="[Text]" custT="1"/>
      <dgm:spPr/>
      <dgm:t>
        <a:bodyPr/>
        <a:lstStyle/>
        <a:p>
          <a:pPr rtl="0"/>
          <a:r>
            <a:rPr lang="en-US" sz="1800" dirty="0" smtClean="0"/>
            <a:t>Http Server</a:t>
          </a:r>
          <a:endParaRPr lang="en-US" sz="1800" dirty="0"/>
        </a:p>
      </dgm:t>
    </dgm:pt>
    <dgm:pt modelId="{072045E2-4C02-4C7C-9A48-C2C3842E25A4}" type="parTrans" cxnId="{74667487-0BED-4B35-8704-B6394FF80E2B}">
      <dgm:prSet/>
      <dgm:spPr/>
      <dgm:t>
        <a:bodyPr/>
        <a:lstStyle/>
        <a:p>
          <a:pPr rtl="0"/>
          <a:endParaRPr lang="en-US"/>
        </a:p>
      </dgm:t>
    </dgm:pt>
    <dgm:pt modelId="{AD7BA345-ECFE-4965-89E2-E600DFED1AE2}" type="sibTrans" cxnId="{74667487-0BED-4B35-8704-B6394FF80E2B}">
      <dgm:prSet/>
      <dgm:spPr/>
      <dgm:t>
        <a:bodyPr/>
        <a:lstStyle/>
        <a:p>
          <a:pPr rtl="0"/>
          <a:endParaRPr lang="en-US"/>
        </a:p>
      </dgm:t>
    </dgm:pt>
    <dgm:pt modelId="{59C76D35-F561-4A48-9EEA-9BC995D391B3}">
      <dgm:prSet phldrT="[Text]" phldr="1"/>
      <dgm:spPr/>
      <dgm:t>
        <a:bodyPr/>
        <a:lstStyle/>
        <a:p>
          <a:pPr rtl="0"/>
          <a:endParaRPr lang="en-US" dirty="0"/>
        </a:p>
      </dgm:t>
    </dgm:pt>
    <dgm:pt modelId="{E3A8E63D-4B11-4420-9D16-989B69F322E7}" type="parTrans" cxnId="{19D3A453-B620-4152-AA50-12993531B4BF}">
      <dgm:prSet/>
      <dgm:spPr/>
      <dgm:t>
        <a:bodyPr/>
        <a:lstStyle/>
        <a:p>
          <a:pPr rtl="0"/>
          <a:endParaRPr lang="en-US"/>
        </a:p>
      </dgm:t>
    </dgm:pt>
    <dgm:pt modelId="{45E40AAF-1524-47F5-B878-9C8A95BF4981}" type="sibTrans" cxnId="{19D3A453-B620-4152-AA50-12993531B4BF}">
      <dgm:prSet/>
      <dgm:spPr/>
      <dgm:t>
        <a:bodyPr/>
        <a:lstStyle/>
        <a:p>
          <a:pPr rtl="0"/>
          <a:endParaRPr lang="en-US"/>
        </a:p>
      </dgm:t>
    </dgm:pt>
    <dgm:pt modelId="{5234C712-675F-4F39-A3AE-EE326938AC84}">
      <dgm:prSet phldrT="[Text]"/>
      <dgm:spPr/>
      <dgm:t>
        <a:bodyPr/>
        <a:lstStyle/>
        <a:p>
          <a:pPr rtl="0"/>
          <a:r>
            <a:rPr lang="en-US" dirty="0" smtClean="0"/>
            <a:t>App</a:t>
          </a:r>
          <a:endParaRPr lang="en-US" dirty="0"/>
        </a:p>
      </dgm:t>
    </dgm:pt>
    <dgm:pt modelId="{EBC3645C-C571-46D2-80A8-97C210583BD2}" type="sibTrans" cxnId="{6D055C76-B14E-4891-A7F9-19CFC09F13FE}">
      <dgm:prSet/>
      <dgm:spPr/>
      <dgm:t>
        <a:bodyPr/>
        <a:lstStyle/>
        <a:p>
          <a:pPr rtl="0"/>
          <a:endParaRPr lang="en-US"/>
        </a:p>
      </dgm:t>
    </dgm:pt>
    <dgm:pt modelId="{749AE59D-F4EA-4411-A8FB-8301F35DDA4B}" type="parTrans" cxnId="{6D055C76-B14E-4891-A7F9-19CFC09F13FE}">
      <dgm:prSet/>
      <dgm:spPr/>
      <dgm:t>
        <a:bodyPr/>
        <a:lstStyle/>
        <a:p>
          <a:pPr rtl="0"/>
          <a:endParaRPr lang="en-US"/>
        </a:p>
      </dgm:t>
    </dgm:pt>
    <dgm:pt modelId="{F1AAFF6B-F395-4B6C-878D-5785D552BA55}">
      <dgm:prSet phldrT="[Text]"/>
      <dgm:spPr/>
      <dgm:t>
        <a:bodyPr/>
        <a:lstStyle/>
        <a:p>
          <a:endParaRPr lang="en-US"/>
        </a:p>
      </dgm:t>
    </dgm:pt>
    <dgm:pt modelId="{82066099-E502-4684-9829-2F5F760452B4}" type="sibTrans" cxnId="{5EDE817C-65EB-42F4-9460-D2E9C58C7E17}">
      <dgm:prSet/>
      <dgm:spPr/>
      <dgm:t>
        <a:bodyPr/>
        <a:lstStyle/>
        <a:p>
          <a:pPr rtl="0"/>
          <a:endParaRPr lang="en-US"/>
        </a:p>
      </dgm:t>
    </dgm:pt>
    <dgm:pt modelId="{23ADDCA5-A0E7-49EB-A31E-410B1AF40DC3}" type="parTrans" cxnId="{5EDE817C-65EB-42F4-9460-D2E9C58C7E17}">
      <dgm:prSet/>
      <dgm:spPr/>
      <dgm:t>
        <a:bodyPr/>
        <a:lstStyle/>
        <a:p>
          <a:pPr rtl="0"/>
          <a:endParaRPr lang="en-US"/>
        </a:p>
      </dgm:t>
    </dgm:pt>
    <dgm:pt modelId="{B400978D-7FEF-4772-A744-5954713EA7AA}">
      <dgm:prSet phldrT="[Text]"/>
      <dgm:spPr/>
      <dgm:t>
        <a:bodyPr/>
        <a:lstStyle/>
        <a:p>
          <a:endParaRPr lang="en-US"/>
        </a:p>
      </dgm:t>
    </dgm:pt>
    <dgm:pt modelId="{9C6B2388-D09C-43AE-8B32-27C8B4DBA44D}" type="sibTrans" cxnId="{1B263360-698F-444E-8B35-E9CA5CD7B176}">
      <dgm:prSet/>
      <dgm:spPr/>
      <dgm:t>
        <a:bodyPr/>
        <a:lstStyle/>
        <a:p>
          <a:pPr rtl="0"/>
          <a:endParaRPr lang="en-US"/>
        </a:p>
      </dgm:t>
    </dgm:pt>
    <dgm:pt modelId="{BA7A98CA-1BF9-4DBB-8950-1A4142600878}" type="parTrans" cxnId="{1B263360-698F-444E-8B35-E9CA5CD7B176}">
      <dgm:prSet/>
      <dgm:spPr/>
      <dgm:t>
        <a:bodyPr/>
        <a:lstStyle/>
        <a:p>
          <a:pPr rtl="0"/>
          <a:endParaRPr lang="en-US"/>
        </a:p>
      </dgm:t>
    </dgm:pt>
    <dgm:pt modelId="{7B85E331-B497-4301-8056-DB4AE683B1B5}">
      <dgm:prSet phldrT="[Text]"/>
      <dgm:spPr/>
      <dgm:t>
        <a:bodyPr/>
        <a:lstStyle/>
        <a:p>
          <a:endParaRPr lang="en-US"/>
        </a:p>
      </dgm:t>
    </dgm:pt>
    <dgm:pt modelId="{DDC03597-87A2-4F40-8DAC-CD9A514AFE0A}" type="parTrans" cxnId="{E24F567A-A0F2-49C4-8469-8C2D1669D355}">
      <dgm:prSet/>
      <dgm:spPr/>
      <dgm:t>
        <a:bodyPr/>
        <a:lstStyle/>
        <a:p>
          <a:pPr rtl="0"/>
          <a:endParaRPr lang="en-US"/>
        </a:p>
      </dgm:t>
    </dgm:pt>
    <dgm:pt modelId="{7CCB5C43-9649-45F0-8A09-A5C10CE25F65}" type="sibTrans" cxnId="{E24F567A-A0F2-49C4-8469-8C2D1669D355}">
      <dgm:prSet/>
      <dgm:spPr/>
      <dgm:t>
        <a:bodyPr/>
        <a:lstStyle/>
        <a:p>
          <a:pPr rtl="0"/>
          <a:endParaRPr lang="en-US"/>
        </a:p>
      </dgm:t>
    </dgm:pt>
    <dgm:pt modelId="{4CAE3E42-D447-4E7B-8666-A13081C6C2B3}" type="pres">
      <dgm:prSet presAssocID="{4D7598FD-EFE7-43A3-8129-2041BB7D3B0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97713FF-46B1-46FC-BB5F-465D85965044}" type="pres">
      <dgm:prSet presAssocID="{21120180-8614-4630-B2D9-9CFC97419FB9}" presName="Parent" presStyleLbl="node0" presStyleIdx="0" presStyleCnt="1" custLinFactNeighborY="1180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25DA4244-C65C-4A45-84ED-984985C0237A}" type="pres">
      <dgm:prSet presAssocID="{21120180-8614-4630-B2D9-9CFC97419FB9}" presName="Accent1" presStyleLbl="node1" presStyleIdx="0" presStyleCnt="13"/>
      <dgm:spPr/>
    </dgm:pt>
    <dgm:pt modelId="{BE612188-5A1B-404E-B444-DA4A6D605233}" type="pres">
      <dgm:prSet presAssocID="{21120180-8614-4630-B2D9-9CFC97419FB9}" presName="Accent2" presStyleLbl="node1" presStyleIdx="1" presStyleCnt="13"/>
      <dgm:spPr/>
    </dgm:pt>
    <dgm:pt modelId="{BBADBEAE-9EC0-4785-9AFA-27249C7902B1}" type="pres">
      <dgm:prSet presAssocID="{21120180-8614-4630-B2D9-9CFC97419FB9}" presName="Accent3" presStyleLbl="node1" presStyleIdx="2" presStyleCnt="13"/>
      <dgm:spPr/>
    </dgm:pt>
    <dgm:pt modelId="{D1B2C459-8645-48D4-82C8-3FD7628B5A53}" type="pres">
      <dgm:prSet presAssocID="{21120180-8614-4630-B2D9-9CFC97419FB9}" presName="Accent4" presStyleLbl="node1" presStyleIdx="3" presStyleCnt="13"/>
      <dgm:spPr/>
    </dgm:pt>
    <dgm:pt modelId="{E0D94812-78C0-4C81-B00E-698175A13BCF}" type="pres">
      <dgm:prSet presAssocID="{21120180-8614-4630-B2D9-9CFC97419FB9}" presName="Accent5" presStyleLbl="node1" presStyleIdx="4" presStyleCnt="13"/>
      <dgm:spPr/>
    </dgm:pt>
    <dgm:pt modelId="{C0E34A7A-AE93-4D0D-9AAC-B11B4B4A1105}" type="pres">
      <dgm:prSet presAssocID="{21120180-8614-4630-B2D9-9CFC97419FB9}" presName="Accent6" presStyleLbl="node1" presStyleIdx="5" presStyleCnt="13"/>
      <dgm:spPr/>
    </dgm:pt>
    <dgm:pt modelId="{25CD2B96-504B-4B14-A990-0EB3DC7EE8F0}" type="pres">
      <dgm:prSet presAssocID="{5234C712-675F-4F39-A3AE-EE326938AC84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A06452-2902-4749-9A7A-8B1E9B38F66A}" type="pres">
      <dgm:prSet presAssocID="{5234C712-675F-4F39-A3AE-EE326938AC84}" presName="Accent7" presStyleCnt="0"/>
      <dgm:spPr/>
    </dgm:pt>
    <dgm:pt modelId="{5E3C093B-01AB-4A8B-91C2-7A487CCBB4A4}" type="pres">
      <dgm:prSet presAssocID="{5234C712-675F-4F39-A3AE-EE326938AC84}" presName="AccentHold1" presStyleLbl="node1" presStyleIdx="7" presStyleCnt="13"/>
      <dgm:spPr/>
    </dgm:pt>
    <dgm:pt modelId="{C2F7FD11-3A4B-42B0-9F87-FD25736209EF}" type="pres">
      <dgm:prSet presAssocID="{5234C712-675F-4F39-A3AE-EE326938AC84}" presName="Accent8" presStyleCnt="0"/>
      <dgm:spPr/>
    </dgm:pt>
    <dgm:pt modelId="{422E5D99-EEDB-4A8A-9118-8921B16A1670}" type="pres">
      <dgm:prSet presAssocID="{5234C712-675F-4F39-A3AE-EE326938AC84}" presName="AccentHold2" presStyleLbl="node1" presStyleIdx="8" presStyleCnt="13"/>
      <dgm:spPr/>
    </dgm:pt>
    <dgm:pt modelId="{13B119D6-15E4-45BA-AF03-32E6C19F6EED}" type="pres">
      <dgm:prSet presAssocID="{28B05A6C-EE03-4FB4-A037-9CC24800B643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F33002-14A8-4924-8A27-8043671EB510}" type="pres">
      <dgm:prSet presAssocID="{28B05A6C-EE03-4FB4-A037-9CC24800B643}" presName="Accent9" presStyleCnt="0"/>
      <dgm:spPr/>
    </dgm:pt>
    <dgm:pt modelId="{6AE881B9-C0FB-4384-9E28-07F866F17DA1}" type="pres">
      <dgm:prSet presAssocID="{28B05A6C-EE03-4FB4-A037-9CC24800B643}" presName="AccentHold1" presStyleLbl="node1" presStyleIdx="10" presStyleCnt="13"/>
      <dgm:spPr/>
    </dgm:pt>
    <dgm:pt modelId="{334CF0D8-071D-4CC0-878B-B0FC68371065}" type="pres">
      <dgm:prSet presAssocID="{28B05A6C-EE03-4FB4-A037-9CC24800B643}" presName="Accent10" presStyleCnt="0"/>
      <dgm:spPr/>
    </dgm:pt>
    <dgm:pt modelId="{C5CE355D-A105-425C-A916-6F9A8300ECC7}" type="pres">
      <dgm:prSet presAssocID="{28B05A6C-EE03-4FB4-A037-9CC24800B643}" presName="AccentHold2" presStyleLbl="node1" presStyleIdx="11" presStyleCnt="13"/>
      <dgm:spPr/>
    </dgm:pt>
    <dgm:pt modelId="{DA956DD5-F407-4DE6-AC83-068F9E437D36}" type="pres">
      <dgm:prSet presAssocID="{28B05A6C-EE03-4FB4-A037-9CC24800B643}" presName="Accent11" presStyleCnt="0"/>
      <dgm:spPr/>
    </dgm:pt>
    <dgm:pt modelId="{728D0B58-D85B-4128-8A9B-2E9002CC5B68}" type="pres">
      <dgm:prSet presAssocID="{28B05A6C-EE03-4FB4-A037-9CC24800B643}" presName="AccentHold3" presStyleLbl="node1" presStyleIdx="12" presStyleCnt="13"/>
      <dgm:spPr/>
    </dgm:pt>
  </dgm:ptLst>
  <dgm:cxnLst>
    <dgm:cxn modelId="{5EDE817C-65EB-42F4-9460-D2E9C58C7E17}" srcId="{5234C712-675F-4F39-A3AE-EE326938AC84}" destId="{F1AAFF6B-F395-4B6C-878D-5785D552BA55}" srcOrd="0" destOrd="0" parTransId="{23ADDCA5-A0E7-49EB-A31E-410B1AF40DC3}" sibTransId="{82066099-E502-4684-9829-2F5F760452B4}"/>
    <dgm:cxn modelId="{E24F567A-A0F2-49C4-8469-8C2D1669D355}" srcId="{5234C712-675F-4F39-A3AE-EE326938AC84}" destId="{7B85E331-B497-4301-8056-DB4AE683B1B5}" srcOrd="2" destOrd="0" parTransId="{DDC03597-87A2-4F40-8DAC-CD9A514AFE0A}" sibTransId="{7CCB5C43-9649-45F0-8A09-A5C10CE25F65}"/>
    <dgm:cxn modelId="{19D3A453-B620-4152-AA50-12993531B4BF}" srcId="{28B05A6C-EE03-4FB4-A037-9CC24800B643}" destId="{59C76D35-F561-4A48-9EEA-9BC995D391B3}" srcOrd="0" destOrd="0" parTransId="{E3A8E63D-4B11-4420-9D16-989B69F322E7}" sibTransId="{45E40AAF-1524-47F5-B878-9C8A95BF4981}"/>
    <dgm:cxn modelId="{1B263360-698F-444E-8B35-E9CA5CD7B176}" srcId="{5234C712-675F-4F39-A3AE-EE326938AC84}" destId="{B400978D-7FEF-4772-A744-5954713EA7AA}" srcOrd="1" destOrd="0" parTransId="{BA7A98CA-1BF9-4DBB-8950-1A4142600878}" sibTransId="{9C6B2388-D09C-43AE-8B32-27C8B4DBA44D}"/>
    <dgm:cxn modelId="{519D9FBC-2EDB-4FDA-87DE-C700DA0BBDD1}" type="presOf" srcId="{4D7598FD-EFE7-43A3-8129-2041BB7D3B01}" destId="{4CAE3E42-D447-4E7B-8666-A13081C6C2B3}" srcOrd="0" destOrd="0" presId="urn:microsoft.com/office/officeart/2009/3/layout/CircleRelationship"/>
    <dgm:cxn modelId="{0713A8A7-0035-4A6B-9A15-943A3532D734}" type="presOf" srcId="{21120180-8614-4630-B2D9-9CFC97419FB9}" destId="{297713FF-46B1-46FC-BB5F-465D85965044}" srcOrd="0" destOrd="0" presId="urn:microsoft.com/office/officeart/2009/3/layout/CircleRelationship"/>
    <dgm:cxn modelId="{10BE75E6-47A1-464D-8A61-F477BD11A694}" srcId="{4D7598FD-EFE7-43A3-8129-2041BB7D3B01}" destId="{21120180-8614-4630-B2D9-9CFC97419FB9}" srcOrd="0" destOrd="0" parTransId="{BB400134-5457-4FBE-82D9-9BE85BE9859E}" sibTransId="{BD025547-8922-4C6F-8197-57F7C27E445E}"/>
    <dgm:cxn modelId="{74667487-0BED-4B35-8704-B6394FF80E2B}" srcId="{21120180-8614-4630-B2D9-9CFC97419FB9}" destId="{28B05A6C-EE03-4FB4-A037-9CC24800B643}" srcOrd="1" destOrd="0" parTransId="{072045E2-4C02-4C7C-9A48-C2C3842E25A4}" sibTransId="{AD7BA345-ECFE-4965-89E2-E600DFED1AE2}"/>
    <dgm:cxn modelId="{6D055C76-B14E-4891-A7F9-19CFC09F13FE}" srcId="{21120180-8614-4630-B2D9-9CFC97419FB9}" destId="{5234C712-675F-4F39-A3AE-EE326938AC84}" srcOrd="0" destOrd="0" parTransId="{749AE59D-F4EA-4411-A8FB-8301F35DDA4B}" sibTransId="{EBC3645C-C571-46D2-80A8-97C210583BD2}"/>
    <dgm:cxn modelId="{A53417A4-E829-4552-A492-BB485C66148C}" type="presOf" srcId="{28B05A6C-EE03-4FB4-A037-9CC24800B643}" destId="{13B119D6-15E4-45BA-AF03-32E6C19F6EED}" srcOrd="0" destOrd="0" presId="urn:microsoft.com/office/officeart/2009/3/layout/CircleRelationship"/>
    <dgm:cxn modelId="{DCF8A4E9-AC49-4A5F-9FA8-679C3FC21E95}" type="presOf" srcId="{5234C712-675F-4F39-A3AE-EE326938AC84}" destId="{25CD2B96-504B-4B14-A990-0EB3DC7EE8F0}" srcOrd="0" destOrd="0" presId="urn:microsoft.com/office/officeart/2009/3/layout/CircleRelationship"/>
    <dgm:cxn modelId="{2EDAE357-6A42-4D8E-976F-F62C0B62443F}" type="presParOf" srcId="{4CAE3E42-D447-4E7B-8666-A13081C6C2B3}" destId="{297713FF-46B1-46FC-BB5F-465D85965044}" srcOrd="0" destOrd="0" presId="urn:microsoft.com/office/officeart/2009/3/layout/CircleRelationship"/>
    <dgm:cxn modelId="{49E09971-9403-4D9D-8318-0C6C0538F265}" type="presParOf" srcId="{4CAE3E42-D447-4E7B-8666-A13081C6C2B3}" destId="{25DA4244-C65C-4A45-84ED-984985C0237A}" srcOrd="1" destOrd="0" presId="urn:microsoft.com/office/officeart/2009/3/layout/CircleRelationship"/>
    <dgm:cxn modelId="{DB9B2737-31AE-4C9E-A859-75DEA96629FF}" type="presParOf" srcId="{4CAE3E42-D447-4E7B-8666-A13081C6C2B3}" destId="{BE612188-5A1B-404E-B444-DA4A6D605233}" srcOrd="2" destOrd="0" presId="urn:microsoft.com/office/officeart/2009/3/layout/CircleRelationship"/>
    <dgm:cxn modelId="{31B31013-3FE9-437A-A647-4669B6C3322A}" type="presParOf" srcId="{4CAE3E42-D447-4E7B-8666-A13081C6C2B3}" destId="{BBADBEAE-9EC0-4785-9AFA-27249C7902B1}" srcOrd="3" destOrd="0" presId="urn:microsoft.com/office/officeart/2009/3/layout/CircleRelationship"/>
    <dgm:cxn modelId="{FCDC97FA-48B1-4033-95D7-A9F54C876DF5}" type="presParOf" srcId="{4CAE3E42-D447-4E7B-8666-A13081C6C2B3}" destId="{D1B2C459-8645-48D4-82C8-3FD7628B5A53}" srcOrd="4" destOrd="0" presId="urn:microsoft.com/office/officeart/2009/3/layout/CircleRelationship"/>
    <dgm:cxn modelId="{C799A44A-9AC0-44E9-9BCE-3A7E00097246}" type="presParOf" srcId="{4CAE3E42-D447-4E7B-8666-A13081C6C2B3}" destId="{E0D94812-78C0-4C81-B00E-698175A13BCF}" srcOrd="5" destOrd="0" presId="urn:microsoft.com/office/officeart/2009/3/layout/CircleRelationship"/>
    <dgm:cxn modelId="{0C300676-5F38-4D91-9F60-72D1FE842836}" type="presParOf" srcId="{4CAE3E42-D447-4E7B-8666-A13081C6C2B3}" destId="{C0E34A7A-AE93-4D0D-9AAC-B11B4B4A1105}" srcOrd="6" destOrd="0" presId="urn:microsoft.com/office/officeart/2009/3/layout/CircleRelationship"/>
    <dgm:cxn modelId="{265D28FC-9F93-4887-8B58-A428C2F5A82E}" type="presParOf" srcId="{4CAE3E42-D447-4E7B-8666-A13081C6C2B3}" destId="{25CD2B96-504B-4B14-A990-0EB3DC7EE8F0}" srcOrd="7" destOrd="0" presId="urn:microsoft.com/office/officeart/2009/3/layout/CircleRelationship"/>
    <dgm:cxn modelId="{E30F22AF-4920-473A-B3E5-3D65CD127FA7}" type="presParOf" srcId="{4CAE3E42-D447-4E7B-8666-A13081C6C2B3}" destId="{AEA06452-2902-4749-9A7A-8B1E9B38F66A}" srcOrd="8" destOrd="0" presId="urn:microsoft.com/office/officeart/2009/3/layout/CircleRelationship"/>
    <dgm:cxn modelId="{9482AA19-048A-4350-B64E-DABC5576DD61}" type="presParOf" srcId="{AEA06452-2902-4749-9A7A-8B1E9B38F66A}" destId="{5E3C093B-01AB-4A8B-91C2-7A487CCBB4A4}" srcOrd="0" destOrd="0" presId="urn:microsoft.com/office/officeart/2009/3/layout/CircleRelationship"/>
    <dgm:cxn modelId="{529F1706-250C-4472-9583-960728E0C5A0}" type="presParOf" srcId="{4CAE3E42-D447-4E7B-8666-A13081C6C2B3}" destId="{C2F7FD11-3A4B-42B0-9F87-FD25736209EF}" srcOrd="9" destOrd="0" presId="urn:microsoft.com/office/officeart/2009/3/layout/CircleRelationship"/>
    <dgm:cxn modelId="{D55156DF-43F2-40E3-A7ED-762E1BB11A1D}" type="presParOf" srcId="{C2F7FD11-3A4B-42B0-9F87-FD25736209EF}" destId="{422E5D99-EEDB-4A8A-9118-8921B16A1670}" srcOrd="0" destOrd="0" presId="urn:microsoft.com/office/officeart/2009/3/layout/CircleRelationship"/>
    <dgm:cxn modelId="{5C82DA7B-6076-42CD-9B9F-B8017FC634B7}" type="presParOf" srcId="{4CAE3E42-D447-4E7B-8666-A13081C6C2B3}" destId="{13B119D6-15E4-45BA-AF03-32E6C19F6EED}" srcOrd="10" destOrd="0" presId="urn:microsoft.com/office/officeart/2009/3/layout/CircleRelationship"/>
    <dgm:cxn modelId="{5B3BF424-FACA-49C0-8354-28B554C72ADE}" type="presParOf" srcId="{4CAE3E42-D447-4E7B-8666-A13081C6C2B3}" destId="{D4F33002-14A8-4924-8A27-8043671EB510}" srcOrd="11" destOrd="0" presId="urn:microsoft.com/office/officeart/2009/3/layout/CircleRelationship"/>
    <dgm:cxn modelId="{81AF588C-832A-45FB-B068-2D1CE699180E}" type="presParOf" srcId="{D4F33002-14A8-4924-8A27-8043671EB510}" destId="{6AE881B9-C0FB-4384-9E28-07F866F17DA1}" srcOrd="0" destOrd="0" presId="urn:microsoft.com/office/officeart/2009/3/layout/CircleRelationship"/>
    <dgm:cxn modelId="{02DC48FC-A8F7-457C-8FA2-C6CD6BE057A7}" type="presParOf" srcId="{4CAE3E42-D447-4E7B-8666-A13081C6C2B3}" destId="{334CF0D8-071D-4CC0-878B-B0FC68371065}" srcOrd="12" destOrd="0" presId="urn:microsoft.com/office/officeart/2009/3/layout/CircleRelationship"/>
    <dgm:cxn modelId="{327E8D23-2D2B-402A-B6AB-D7C9C17B9A0A}" type="presParOf" srcId="{334CF0D8-071D-4CC0-878B-B0FC68371065}" destId="{C5CE355D-A105-425C-A916-6F9A8300ECC7}" srcOrd="0" destOrd="0" presId="urn:microsoft.com/office/officeart/2009/3/layout/CircleRelationship"/>
    <dgm:cxn modelId="{3394E374-D349-4D37-B60E-32F727368A55}" type="presParOf" srcId="{4CAE3E42-D447-4E7B-8666-A13081C6C2B3}" destId="{DA956DD5-F407-4DE6-AC83-068F9E437D36}" srcOrd="13" destOrd="0" presId="urn:microsoft.com/office/officeart/2009/3/layout/CircleRelationship"/>
    <dgm:cxn modelId="{88D987D7-27C3-43BA-AB17-13D223E782BB}" type="presParOf" srcId="{DA956DD5-F407-4DE6-AC83-068F9E437D36}" destId="{728D0B58-D85B-4128-8A9B-2E9002CC5B68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AE3FAB-4476-4180-91F3-1EFD9661194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3E29AF-B6B1-4121-B63E-50292A1BE700}">
      <dgm:prSet phldrT="[Text]" custT="1"/>
      <dgm:spPr/>
      <dgm:t>
        <a:bodyPr/>
        <a:lstStyle/>
        <a:p>
          <a:r>
            <a:rPr lang="en-US" sz="2400" dirty="0" smtClean="0"/>
            <a:t>Server</a:t>
          </a:r>
          <a:endParaRPr lang="en-US" sz="3000" dirty="0"/>
        </a:p>
      </dgm:t>
    </dgm:pt>
    <dgm:pt modelId="{BD26F298-1904-4CE1-9E11-F7ACC6E468D6}" type="parTrans" cxnId="{F0B18F29-AAE1-4932-B61E-4BEE5C1B6FE7}">
      <dgm:prSet/>
      <dgm:spPr/>
      <dgm:t>
        <a:bodyPr/>
        <a:lstStyle/>
        <a:p>
          <a:endParaRPr lang="en-US"/>
        </a:p>
      </dgm:t>
    </dgm:pt>
    <dgm:pt modelId="{7C03563C-9F0F-4091-BDF2-4742A7D3084D}" type="sibTrans" cxnId="{F0B18F29-AAE1-4932-B61E-4BEE5C1B6FE7}">
      <dgm:prSet/>
      <dgm:spPr/>
      <dgm:t>
        <a:bodyPr/>
        <a:lstStyle/>
        <a:p>
          <a:endParaRPr lang="en-US"/>
        </a:p>
      </dgm:t>
    </dgm:pt>
    <dgm:pt modelId="{C8C85DFB-F6B6-43FC-B4C5-8074EE393B7A}">
      <dgm:prSet phldrT="[Text]" custT="1"/>
      <dgm:spPr/>
      <dgm:t>
        <a:bodyPr/>
        <a:lstStyle/>
        <a:p>
          <a:r>
            <a:rPr lang="en-US" sz="1800" dirty="0" smtClean="0"/>
            <a:t>Manages connections and creates</a:t>
          </a:r>
          <a:r>
            <a:rPr lang="en-US" sz="1800" i="1" dirty="0" smtClean="0"/>
            <a:t> a session </a:t>
          </a:r>
          <a:r>
            <a:rPr lang="en-US" sz="1800" i="0" dirty="0" smtClean="0"/>
            <a:t>for each  request to give it responsibility of the connection. Each </a:t>
          </a:r>
          <a:r>
            <a:rPr lang="en-US" sz="1800" i="1" dirty="0" smtClean="0"/>
            <a:t>session </a:t>
          </a:r>
          <a:r>
            <a:rPr lang="en-US" sz="1800" i="0" dirty="0" smtClean="0"/>
            <a:t>will be created in a thread unique to itself; making a multi-threaded sever which may not hang unless device be busy.</a:t>
          </a:r>
          <a:endParaRPr lang="en-US" sz="1800" i="0" dirty="0"/>
        </a:p>
      </dgm:t>
    </dgm:pt>
    <dgm:pt modelId="{E823F732-1076-4F74-9B37-5438F3AE6ED1}" type="parTrans" cxnId="{7BA888DB-E062-4DE5-A6D1-93754A0F01DC}">
      <dgm:prSet/>
      <dgm:spPr/>
      <dgm:t>
        <a:bodyPr/>
        <a:lstStyle/>
        <a:p>
          <a:endParaRPr lang="en-US"/>
        </a:p>
      </dgm:t>
    </dgm:pt>
    <dgm:pt modelId="{1F84823B-69F2-45F3-863E-95F153C07B23}" type="sibTrans" cxnId="{7BA888DB-E062-4DE5-A6D1-93754A0F01DC}">
      <dgm:prSet/>
      <dgm:spPr/>
      <dgm:t>
        <a:bodyPr/>
        <a:lstStyle/>
        <a:p>
          <a:endParaRPr lang="en-US"/>
        </a:p>
      </dgm:t>
    </dgm:pt>
    <dgm:pt modelId="{77EE9974-60C0-4C74-A1A3-06ADC2279A29}">
      <dgm:prSet phldrT="[Text]" custT="1"/>
      <dgm:spPr/>
      <dgm:t>
        <a:bodyPr/>
        <a:lstStyle/>
        <a:p>
          <a:r>
            <a:rPr lang="en-US" sz="2400" dirty="0" smtClean="0"/>
            <a:t>Session</a:t>
          </a:r>
          <a:endParaRPr lang="en-US" sz="2600" dirty="0"/>
        </a:p>
      </dgm:t>
    </dgm:pt>
    <dgm:pt modelId="{BE4DC7E9-2C37-4FBD-BE7E-CCE9A6F4FBE0}" type="parTrans" cxnId="{AC88BE6A-D870-459C-867F-29237CB28AAE}">
      <dgm:prSet/>
      <dgm:spPr/>
      <dgm:t>
        <a:bodyPr/>
        <a:lstStyle/>
        <a:p>
          <a:endParaRPr lang="en-US"/>
        </a:p>
      </dgm:t>
    </dgm:pt>
    <dgm:pt modelId="{16BC85D8-36B9-410F-AC44-CC54BFFDD61E}" type="sibTrans" cxnId="{AC88BE6A-D870-459C-867F-29237CB28AAE}">
      <dgm:prSet/>
      <dgm:spPr/>
      <dgm:t>
        <a:bodyPr/>
        <a:lstStyle/>
        <a:p>
          <a:endParaRPr lang="en-US"/>
        </a:p>
      </dgm:t>
    </dgm:pt>
    <dgm:pt modelId="{362E5E94-BD88-43C3-922B-DEDCFA0A70FB}">
      <dgm:prSet phldrT="[Text]" custT="1"/>
      <dgm:spPr/>
      <dgm:t>
        <a:bodyPr/>
        <a:lstStyle/>
        <a:p>
          <a:r>
            <a:rPr lang="en-US" sz="1800" dirty="0" smtClean="0"/>
            <a:t>Responsible to handle the request. Default behavior is to read the request and prepare connection to send respond via </a:t>
          </a:r>
          <a:r>
            <a:rPr lang="en-US" sz="1800" i="1" dirty="0" smtClean="0"/>
            <a:t>request handler. </a:t>
          </a:r>
          <a:r>
            <a:rPr lang="en-US" sz="1800" i="0" dirty="0" smtClean="0"/>
            <a:t>It also closes connection properly.</a:t>
          </a:r>
          <a:endParaRPr lang="en-US" sz="1800" dirty="0"/>
        </a:p>
      </dgm:t>
    </dgm:pt>
    <dgm:pt modelId="{0057E0C1-79ED-4A27-95CB-ECCB21A89146}" type="parTrans" cxnId="{257F0708-A71A-4FE9-ADF7-CA6F6AC58340}">
      <dgm:prSet/>
      <dgm:spPr/>
      <dgm:t>
        <a:bodyPr/>
        <a:lstStyle/>
        <a:p>
          <a:endParaRPr lang="en-US"/>
        </a:p>
      </dgm:t>
    </dgm:pt>
    <dgm:pt modelId="{BEA28E72-CF5E-4461-8042-742FD4F6BFDD}" type="sibTrans" cxnId="{257F0708-A71A-4FE9-ADF7-CA6F6AC58340}">
      <dgm:prSet/>
      <dgm:spPr/>
      <dgm:t>
        <a:bodyPr/>
        <a:lstStyle/>
        <a:p>
          <a:endParaRPr lang="en-US"/>
        </a:p>
      </dgm:t>
    </dgm:pt>
    <dgm:pt modelId="{D4E44CC6-6636-4E3A-A5D3-CAA91EB85778}">
      <dgm:prSet phldrT="[Text]" custT="1"/>
      <dgm:spPr/>
      <dgm:t>
        <a:bodyPr/>
        <a:lstStyle/>
        <a:p>
          <a:r>
            <a:rPr lang="en-US" sz="2000" dirty="0" smtClean="0"/>
            <a:t>Handler</a:t>
          </a:r>
          <a:r>
            <a:rPr lang="en-US" sz="2300" dirty="0" smtClean="0"/>
            <a:t> </a:t>
          </a:r>
          <a:endParaRPr lang="en-US" sz="2300" dirty="0"/>
        </a:p>
      </dgm:t>
    </dgm:pt>
    <dgm:pt modelId="{9CB0CC31-7E6D-4A73-AD47-B5098453B3B6}" type="parTrans" cxnId="{D6EB6C20-61DB-478B-9DFE-1707A9BE68D7}">
      <dgm:prSet/>
      <dgm:spPr/>
      <dgm:t>
        <a:bodyPr/>
        <a:lstStyle/>
        <a:p>
          <a:endParaRPr lang="en-US"/>
        </a:p>
      </dgm:t>
    </dgm:pt>
    <dgm:pt modelId="{88506E4D-9265-475D-BBF9-1D9A4C9E1C4E}" type="sibTrans" cxnId="{D6EB6C20-61DB-478B-9DFE-1707A9BE68D7}">
      <dgm:prSet/>
      <dgm:spPr/>
      <dgm:t>
        <a:bodyPr/>
        <a:lstStyle/>
        <a:p>
          <a:endParaRPr lang="en-US"/>
        </a:p>
      </dgm:t>
    </dgm:pt>
    <dgm:pt modelId="{A2F5023A-B3FF-4279-99DD-DADA3B447DF2}">
      <dgm:prSet phldrT="[Text]" custT="1"/>
      <dgm:spPr/>
      <dgm:t>
        <a:bodyPr/>
        <a:lstStyle/>
        <a:p>
          <a:r>
            <a:rPr lang="en-US" sz="1800" dirty="0" smtClean="0"/>
            <a:t>This is actually an abstraction which should be implemented by final programmer. This should send a respond back to user even in case of failure or runtime error.</a:t>
          </a:r>
          <a:endParaRPr lang="en-US" sz="1800" dirty="0"/>
        </a:p>
      </dgm:t>
    </dgm:pt>
    <dgm:pt modelId="{B0087DDD-3313-4183-9AAA-5EFC39BCF2CD}" type="parTrans" cxnId="{07748625-ACA8-4874-93A3-DBF2B2692239}">
      <dgm:prSet/>
      <dgm:spPr/>
      <dgm:t>
        <a:bodyPr/>
        <a:lstStyle/>
        <a:p>
          <a:endParaRPr lang="en-US"/>
        </a:p>
      </dgm:t>
    </dgm:pt>
    <dgm:pt modelId="{48FDD3D4-76F4-430A-B1EE-14FC30003695}" type="sibTrans" cxnId="{07748625-ACA8-4874-93A3-DBF2B2692239}">
      <dgm:prSet/>
      <dgm:spPr/>
      <dgm:t>
        <a:bodyPr/>
        <a:lstStyle/>
        <a:p>
          <a:endParaRPr lang="en-US"/>
        </a:p>
      </dgm:t>
    </dgm:pt>
    <dgm:pt modelId="{85D7381B-5A75-4916-9253-9D6B0E77D3B1}" type="pres">
      <dgm:prSet presAssocID="{D3AE3FAB-4476-4180-91F3-1EFD9661194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DF3B6-65F1-4EEC-8D67-6968900CB207}" type="pres">
      <dgm:prSet presAssocID="{5C3E29AF-B6B1-4121-B63E-50292A1BE700}" presName="composite" presStyleCnt="0"/>
      <dgm:spPr/>
    </dgm:pt>
    <dgm:pt modelId="{41EDD5EE-EFE3-46BE-8867-EA1B6E75FCB2}" type="pres">
      <dgm:prSet presAssocID="{5C3E29AF-B6B1-4121-B63E-50292A1BE70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E76E9-FFB2-42EA-A3C6-6703E60437C1}" type="pres">
      <dgm:prSet presAssocID="{5C3E29AF-B6B1-4121-B63E-50292A1BE70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C9BD8-51E9-428E-947E-4239198E6839}" type="pres">
      <dgm:prSet presAssocID="{7C03563C-9F0F-4091-BDF2-4742A7D3084D}" presName="sp" presStyleCnt="0"/>
      <dgm:spPr/>
    </dgm:pt>
    <dgm:pt modelId="{4AB66AEB-D174-484D-B136-8BA8A31D3E12}" type="pres">
      <dgm:prSet presAssocID="{77EE9974-60C0-4C74-A1A3-06ADC2279A29}" presName="composite" presStyleCnt="0"/>
      <dgm:spPr/>
    </dgm:pt>
    <dgm:pt modelId="{BF5CD748-1157-44DC-A380-ECD85127EBE9}" type="pres">
      <dgm:prSet presAssocID="{77EE9974-60C0-4C74-A1A3-06ADC2279A2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F2C11-2169-4D45-B968-479FCC7DD908}" type="pres">
      <dgm:prSet presAssocID="{77EE9974-60C0-4C74-A1A3-06ADC2279A2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F7EB5-0660-46C1-B7FF-1F28F360FE01}" type="pres">
      <dgm:prSet presAssocID="{16BC85D8-36B9-410F-AC44-CC54BFFDD61E}" presName="sp" presStyleCnt="0"/>
      <dgm:spPr/>
    </dgm:pt>
    <dgm:pt modelId="{FC103632-B15E-4BAE-928E-3996B5DDB519}" type="pres">
      <dgm:prSet presAssocID="{D4E44CC6-6636-4E3A-A5D3-CAA91EB85778}" presName="composite" presStyleCnt="0"/>
      <dgm:spPr/>
    </dgm:pt>
    <dgm:pt modelId="{6B2E97AE-464B-47D0-A977-B8E46670DE6E}" type="pres">
      <dgm:prSet presAssocID="{D4E44CC6-6636-4E3A-A5D3-CAA91EB8577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BF7FC-3B52-4E3F-A347-F177E0FBE3D4}" type="pres">
      <dgm:prSet presAssocID="{D4E44CC6-6636-4E3A-A5D3-CAA91EB8577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748625-ACA8-4874-93A3-DBF2B2692239}" srcId="{D4E44CC6-6636-4E3A-A5D3-CAA91EB85778}" destId="{A2F5023A-B3FF-4279-99DD-DADA3B447DF2}" srcOrd="0" destOrd="0" parTransId="{B0087DDD-3313-4183-9AAA-5EFC39BCF2CD}" sibTransId="{48FDD3D4-76F4-430A-B1EE-14FC30003695}"/>
    <dgm:cxn modelId="{F0B18F29-AAE1-4932-B61E-4BEE5C1B6FE7}" srcId="{D3AE3FAB-4476-4180-91F3-1EFD96611948}" destId="{5C3E29AF-B6B1-4121-B63E-50292A1BE700}" srcOrd="0" destOrd="0" parTransId="{BD26F298-1904-4CE1-9E11-F7ACC6E468D6}" sibTransId="{7C03563C-9F0F-4091-BDF2-4742A7D3084D}"/>
    <dgm:cxn modelId="{AC88BE6A-D870-459C-867F-29237CB28AAE}" srcId="{D3AE3FAB-4476-4180-91F3-1EFD96611948}" destId="{77EE9974-60C0-4C74-A1A3-06ADC2279A29}" srcOrd="1" destOrd="0" parTransId="{BE4DC7E9-2C37-4FBD-BE7E-CCE9A6F4FBE0}" sibTransId="{16BC85D8-36B9-410F-AC44-CC54BFFDD61E}"/>
    <dgm:cxn modelId="{D1A6B283-7573-4CCE-A1C0-2807C41CF562}" type="presOf" srcId="{D4E44CC6-6636-4E3A-A5D3-CAA91EB85778}" destId="{6B2E97AE-464B-47D0-A977-B8E46670DE6E}" srcOrd="0" destOrd="0" presId="urn:microsoft.com/office/officeart/2005/8/layout/chevron2"/>
    <dgm:cxn modelId="{20C1F39D-0596-4C13-A4D4-C5145241EE9D}" type="presOf" srcId="{D3AE3FAB-4476-4180-91F3-1EFD96611948}" destId="{85D7381B-5A75-4916-9253-9D6B0E77D3B1}" srcOrd="0" destOrd="0" presId="urn:microsoft.com/office/officeart/2005/8/layout/chevron2"/>
    <dgm:cxn modelId="{7BA888DB-E062-4DE5-A6D1-93754A0F01DC}" srcId="{5C3E29AF-B6B1-4121-B63E-50292A1BE700}" destId="{C8C85DFB-F6B6-43FC-B4C5-8074EE393B7A}" srcOrd="0" destOrd="0" parTransId="{E823F732-1076-4F74-9B37-5438F3AE6ED1}" sibTransId="{1F84823B-69F2-45F3-863E-95F153C07B23}"/>
    <dgm:cxn modelId="{F63C68A2-0DB7-4539-9768-9623B4F6EF64}" type="presOf" srcId="{A2F5023A-B3FF-4279-99DD-DADA3B447DF2}" destId="{23ABF7FC-3B52-4E3F-A347-F177E0FBE3D4}" srcOrd="0" destOrd="0" presId="urn:microsoft.com/office/officeart/2005/8/layout/chevron2"/>
    <dgm:cxn modelId="{5F267AEF-C0B1-413F-9F24-6079E372EE59}" type="presOf" srcId="{362E5E94-BD88-43C3-922B-DEDCFA0A70FB}" destId="{B56F2C11-2169-4D45-B968-479FCC7DD908}" srcOrd="0" destOrd="0" presId="urn:microsoft.com/office/officeart/2005/8/layout/chevron2"/>
    <dgm:cxn modelId="{D6EB6C20-61DB-478B-9DFE-1707A9BE68D7}" srcId="{D3AE3FAB-4476-4180-91F3-1EFD96611948}" destId="{D4E44CC6-6636-4E3A-A5D3-CAA91EB85778}" srcOrd="2" destOrd="0" parTransId="{9CB0CC31-7E6D-4A73-AD47-B5098453B3B6}" sibTransId="{88506E4D-9265-475D-BBF9-1D9A4C9E1C4E}"/>
    <dgm:cxn modelId="{257F0708-A71A-4FE9-ADF7-CA6F6AC58340}" srcId="{77EE9974-60C0-4C74-A1A3-06ADC2279A29}" destId="{362E5E94-BD88-43C3-922B-DEDCFA0A70FB}" srcOrd="0" destOrd="0" parTransId="{0057E0C1-79ED-4A27-95CB-ECCB21A89146}" sibTransId="{BEA28E72-CF5E-4461-8042-742FD4F6BFDD}"/>
    <dgm:cxn modelId="{8A9A7ED7-3DF4-4842-ACFA-F861324AE964}" type="presOf" srcId="{77EE9974-60C0-4C74-A1A3-06ADC2279A29}" destId="{BF5CD748-1157-44DC-A380-ECD85127EBE9}" srcOrd="0" destOrd="0" presId="urn:microsoft.com/office/officeart/2005/8/layout/chevron2"/>
    <dgm:cxn modelId="{3B45C415-50D7-4148-AE05-B9D3561CFAFF}" type="presOf" srcId="{5C3E29AF-B6B1-4121-B63E-50292A1BE700}" destId="{41EDD5EE-EFE3-46BE-8867-EA1B6E75FCB2}" srcOrd="0" destOrd="0" presId="urn:microsoft.com/office/officeart/2005/8/layout/chevron2"/>
    <dgm:cxn modelId="{969FEF88-B773-4A0C-AA3B-9EEFFEBD65FE}" type="presOf" srcId="{C8C85DFB-F6B6-43FC-B4C5-8074EE393B7A}" destId="{7DFE76E9-FFB2-42EA-A3C6-6703E60437C1}" srcOrd="0" destOrd="0" presId="urn:microsoft.com/office/officeart/2005/8/layout/chevron2"/>
    <dgm:cxn modelId="{7387932A-3644-4CD1-96FF-963D4ED8C5BC}" type="presParOf" srcId="{85D7381B-5A75-4916-9253-9D6B0E77D3B1}" destId="{F4DDF3B6-65F1-4EEC-8D67-6968900CB207}" srcOrd="0" destOrd="0" presId="urn:microsoft.com/office/officeart/2005/8/layout/chevron2"/>
    <dgm:cxn modelId="{FCB1B4BF-918B-4658-9253-47879DDB53BC}" type="presParOf" srcId="{F4DDF3B6-65F1-4EEC-8D67-6968900CB207}" destId="{41EDD5EE-EFE3-46BE-8867-EA1B6E75FCB2}" srcOrd="0" destOrd="0" presId="urn:microsoft.com/office/officeart/2005/8/layout/chevron2"/>
    <dgm:cxn modelId="{CB2A0146-3BF5-4843-855E-BA4E2B718DD1}" type="presParOf" srcId="{F4DDF3B6-65F1-4EEC-8D67-6968900CB207}" destId="{7DFE76E9-FFB2-42EA-A3C6-6703E60437C1}" srcOrd="1" destOrd="0" presId="urn:microsoft.com/office/officeart/2005/8/layout/chevron2"/>
    <dgm:cxn modelId="{4D7CF401-4E7F-4534-9E60-AFCE2FC4E167}" type="presParOf" srcId="{85D7381B-5A75-4916-9253-9D6B0E77D3B1}" destId="{CDCC9BD8-51E9-428E-947E-4239198E6839}" srcOrd="1" destOrd="0" presId="urn:microsoft.com/office/officeart/2005/8/layout/chevron2"/>
    <dgm:cxn modelId="{EA1DDC77-8418-4F1B-9F49-F689B0323BCB}" type="presParOf" srcId="{85D7381B-5A75-4916-9253-9D6B0E77D3B1}" destId="{4AB66AEB-D174-484D-B136-8BA8A31D3E12}" srcOrd="2" destOrd="0" presId="urn:microsoft.com/office/officeart/2005/8/layout/chevron2"/>
    <dgm:cxn modelId="{12F3345B-5BF1-471D-B86F-619929CD5357}" type="presParOf" srcId="{4AB66AEB-D174-484D-B136-8BA8A31D3E12}" destId="{BF5CD748-1157-44DC-A380-ECD85127EBE9}" srcOrd="0" destOrd="0" presId="urn:microsoft.com/office/officeart/2005/8/layout/chevron2"/>
    <dgm:cxn modelId="{2517CD44-BDC6-4160-BA55-0B5EEC13ABDB}" type="presParOf" srcId="{4AB66AEB-D174-484D-B136-8BA8A31D3E12}" destId="{B56F2C11-2169-4D45-B968-479FCC7DD908}" srcOrd="1" destOrd="0" presId="urn:microsoft.com/office/officeart/2005/8/layout/chevron2"/>
    <dgm:cxn modelId="{E50E991D-A010-4663-9703-C399F5BAF570}" type="presParOf" srcId="{85D7381B-5A75-4916-9253-9D6B0E77D3B1}" destId="{C70F7EB5-0660-46C1-B7FF-1F28F360FE01}" srcOrd="3" destOrd="0" presId="urn:microsoft.com/office/officeart/2005/8/layout/chevron2"/>
    <dgm:cxn modelId="{BAB19D33-29DE-4B9C-9046-A52870791799}" type="presParOf" srcId="{85D7381B-5A75-4916-9253-9D6B0E77D3B1}" destId="{FC103632-B15E-4BAE-928E-3996B5DDB519}" srcOrd="4" destOrd="0" presId="urn:microsoft.com/office/officeart/2005/8/layout/chevron2"/>
    <dgm:cxn modelId="{F8206EF9-214A-4FD9-9FB8-43B0BFCE4F4E}" type="presParOf" srcId="{FC103632-B15E-4BAE-928E-3996B5DDB519}" destId="{6B2E97AE-464B-47D0-A977-B8E46670DE6E}" srcOrd="0" destOrd="0" presId="urn:microsoft.com/office/officeart/2005/8/layout/chevron2"/>
    <dgm:cxn modelId="{2D4E5227-07D6-4358-89A7-396211815CAB}" type="presParOf" srcId="{FC103632-B15E-4BAE-928E-3996B5DDB519}" destId="{23ABF7FC-3B52-4E3F-A347-F177E0FBE3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28A3EC-7F5D-46BB-B35A-ACF37BD2794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33362-F45F-42CF-BAA1-6365BC41AC2C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A037EFAB-61DC-44C7-89B5-2D688B1D1114}" type="parTrans" cxnId="{E2445E33-41E6-4444-A3A5-5FA016F59D06}">
      <dgm:prSet/>
      <dgm:spPr/>
      <dgm:t>
        <a:bodyPr/>
        <a:lstStyle/>
        <a:p>
          <a:endParaRPr lang="en-US"/>
        </a:p>
      </dgm:t>
    </dgm:pt>
    <dgm:pt modelId="{5B254DC5-C981-4340-90C6-51D93E373112}" type="sibTrans" cxnId="{E2445E33-41E6-4444-A3A5-5FA016F59D06}">
      <dgm:prSet/>
      <dgm:spPr/>
      <dgm:t>
        <a:bodyPr/>
        <a:lstStyle/>
        <a:p>
          <a:endParaRPr lang="en-US"/>
        </a:p>
      </dgm:t>
    </dgm:pt>
    <dgm:pt modelId="{84247EF9-D65E-4841-A69A-9D06EBC83A76}">
      <dgm:prSet phldrT="[Text]"/>
      <dgm:spPr/>
      <dgm:t>
        <a:bodyPr/>
        <a:lstStyle/>
        <a:p>
          <a:r>
            <a:rPr lang="en-US" dirty="0" smtClean="0"/>
            <a:t>A responsive user interface for website and app for easy access while being lightweight and not error-prone.</a:t>
          </a:r>
          <a:endParaRPr lang="en-US" dirty="0"/>
        </a:p>
      </dgm:t>
    </dgm:pt>
    <dgm:pt modelId="{E7A8E35F-0D54-4EF7-9317-E70F3AFCD05B}" type="parTrans" cxnId="{01AB1039-9A96-459D-9BD5-D67DED6F3F77}">
      <dgm:prSet/>
      <dgm:spPr/>
      <dgm:t>
        <a:bodyPr/>
        <a:lstStyle/>
        <a:p>
          <a:endParaRPr lang="en-US"/>
        </a:p>
      </dgm:t>
    </dgm:pt>
    <dgm:pt modelId="{7E8534A2-A128-44FA-A283-0251FBA8228F}" type="sibTrans" cxnId="{01AB1039-9A96-459D-9BD5-D67DED6F3F77}">
      <dgm:prSet/>
      <dgm:spPr/>
      <dgm:t>
        <a:bodyPr/>
        <a:lstStyle/>
        <a:p>
          <a:endParaRPr lang="en-US"/>
        </a:p>
      </dgm:t>
    </dgm:pt>
    <dgm:pt modelId="{88EA4144-396F-4108-9560-105DA17D2A98}">
      <dgm:prSet phldrT="[Text]"/>
      <dgm:spPr/>
      <dgm:t>
        <a:bodyPr/>
        <a:lstStyle/>
        <a:p>
          <a:r>
            <a:rPr lang="en-US" dirty="0" smtClean="0"/>
            <a:t>Server Service</a:t>
          </a:r>
          <a:endParaRPr lang="en-US" dirty="0"/>
        </a:p>
      </dgm:t>
    </dgm:pt>
    <dgm:pt modelId="{13A9402B-3CA6-4671-A167-7B0C4ECA6B9C}" type="parTrans" cxnId="{BC6B32F9-5FB5-4C10-903C-BA9AEF70D5C0}">
      <dgm:prSet/>
      <dgm:spPr/>
      <dgm:t>
        <a:bodyPr/>
        <a:lstStyle/>
        <a:p>
          <a:endParaRPr lang="en-US"/>
        </a:p>
      </dgm:t>
    </dgm:pt>
    <dgm:pt modelId="{4E7B33DA-CD33-422A-AC7A-4133FEFAC848}" type="sibTrans" cxnId="{BC6B32F9-5FB5-4C10-903C-BA9AEF70D5C0}">
      <dgm:prSet/>
      <dgm:spPr/>
      <dgm:t>
        <a:bodyPr/>
        <a:lstStyle/>
        <a:p>
          <a:endParaRPr lang="en-US"/>
        </a:p>
      </dgm:t>
    </dgm:pt>
    <dgm:pt modelId="{955B8966-10DF-4A04-BC6A-5DA521AFDD4C}">
      <dgm:prSet phldrT="[Text]"/>
      <dgm:spPr/>
      <dgm:t>
        <a:bodyPr/>
        <a:lstStyle/>
        <a:p>
          <a:pPr algn="l"/>
          <a:r>
            <a:rPr lang="en-US" dirty="0" smtClean="0"/>
            <a:t>An android </a:t>
          </a:r>
          <a:r>
            <a:rPr lang="en-US" i="1" dirty="0" smtClean="0"/>
            <a:t>intent</a:t>
          </a:r>
          <a:r>
            <a:rPr lang="en-US" dirty="0" smtClean="0"/>
            <a:t> </a:t>
          </a:r>
          <a:r>
            <a:rPr lang="en-US" i="1" dirty="0" smtClean="0"/>
            <a:t>service</a:t>
          </a:r>
          <a:r>
            <a:rPr lang="en-US" dirty="0" smtClean="0"/>
            <a:t> to host the server. Such service won’t block UI and won’t die in background easily </a:t>
          </a:r>
          <a:endParaRPr lang="en-US" dirty="0"/>
        </a:p>
      </dgm:t>
    </dgm:pt>
    <dgm:pt modelId="{935D8289-4ED6-4D10-81BE-42B60D05E999}" type="parTrans" cxnId="{7BE97BAA-7501-4B37-B926-175ED9BEE559}">
      <dgm:prSet/>
      <dgm:spPr/>
      <dgm:t>
        <a:bodyPr/>
        <a:lstStyle/>
        <a:p>
          <a:endParaRPr lang="en-US"/>
        </a:p>
      </dgm:t>
    </dgm:pt>
    <dgm:pt modelId="{1B973D5D-5DFE-4220-9320-151120B178D8}" type="sibTrans" cxnId="{7BE97BAA-7501-4B37-B926-175ED9BEE559}">
      <dgm:prSet/>
      <dgm:spPr/>
      <dgm:t>
        <a:bodyPr/>
        <a:lstStyle/>
        <a:p>
          <a:endParaRPr lang="en-US"/>
        </a:p>
      </dgm:t>
    </dgm:pt>
    <dgm:pt modelId="{21F4732A-463F-42AD-AE7C-5239B9401F27}">
      <dgm:prSet phldrT="[Text]"/>
      <dgm:spPr/>
      <dgm:t>
        <a:bodyPr/>
        <a:lstStyle/>
        <a:p>
          <a:r>
            <a:rPr lang="en-US" dirty="0" smtClean="0"/>
            <a:t>Handler</a:t>
          </a:r>
          <a:endParaRPr lang="en-US" dirty="0"/>
        </a:p>
      </dgm:t>
    </dgm:pt>
    <dgm:pt modelId="{7A0308A0-66C5-4A6A-89AC-F02276D0F086}" type="parTrans" cxnId="{6FA306D9-ED81-4758-87B8-5F36EE6923E8}">
      <dgm:prSet/>
      <dgm:spPr/>
      <dgm:t>
        <a:bodyPr/>
        <a:lstStyle/>
        <a:p>
          <a:endParaRPr lang="en-US"/>
        </a:p>
      </dgm:t>
    </dgm:pt>
    <dgm:pt modelId="{690A70A2-7E1E-43EE-B9BC-6DC826D40C92}" type="sibTrans" cxnId="{6FA306D9-ED81-4758-87B8-5F36EE6923E8}">
      <dgm:prSet/>
      <dgm:spPr/>
      <dgm:t>
        <a:bodyPr/>
        <a:lstStyle/>
        <a:p>
          <a:endParaRPr lang="en-US"/>
        </a:p>
      </dgm:t>
    </dgm:pt>
    <dgm:pt modelId="{109BE8BA-E7B2-4D98-9192-EBE8C47B07EC}">
      <dgm:prSet phldrT="[Text]"/>
      <dgm:spPr/>
      <dgm:t>
        <a:bodyPr/>
        <a:lstStyle/>
        <a:p>
          <a:r>
            <a:rPr lang="en-US" dirty="0" smtClean="0"/>
            <a:t>Implements </a:t>
          </a:r>
          <a:r>
            <a:rPr lang="en-US" i="1" dirty="0" smtClean="0"/>
            <a:t>handler</a:t>
          </a:r>
          <a:r>
            <a:rPr lang="en-US" dirty="0" smtClean="0"/>
            <a:t> of H</a:t>
          </a:r>
          <a:r>
            <a:rPr lang="en-US" i="1" dirty="0" smtClean="0"/>
            <a:t>ttp</a:t>
          </a:r>
          <a:r>
            <a:rPr lang="en-US" dirty="0" smtClean="0"/>
            <a:t> module, can share apps and file system.</a:t>
          </a:r>
          <a:endParaRPr lang="en-US" dirty="0"/>
        </a:p>
      </dgm:t>
    </dgm:pt>
    <dgm:pt modelId="{F3B9C174-02A3-4B6C-BEC8-E007FAF00C73}" type="parTrans" cxnId="{10A3FF18-CC87-4F05-8B2A-F9620863EE42}">
      <dgm:prSet/>
      <dgm:spPr/>
      <dgm:t>
        <a:bodyPr/>
        <a:lstStyle/>
        <a:p>
          <a:endParaRPr lang="en-US"/>
        </a:p>
      </dgm:t>
    </dgm:pt>
    <dgm:pt modelId="{1365A833-1B4F-4AA5-AD2B-466028EB7BC1}" type="sibTrans" cxnId="{10A3FF18-CC87-4F05-8B2A-F9620863EE42}">
      <dgm:prSet/>
      <dgm:spPr/>
      <dgm:t>
        <a:bodyPr/>
        <a:lstStyle/>
        <a:p>
          <a:endParaRPr lang="en-US"/>
        </a:p>
      </dgm:t>
    </dgm:pt>
    <dgm:pt modelId="{699B2488-F60F-436D-AFF5-7FBD8C2F6AB6}" type="pres">
      <dgm:prSet presAssocID="{6F28A3EC-7F5D-46BB-B35A-ACF37BD2794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D6CF996-6BB1-4A39-9DA0-04BDBA34379E}" type="pres">
      <dgm:prSet presAssocID="{1DF33362-F45F-42CF-BAA1-6365BC41AC2C}" presName="composite" presStyleCnt="0"/>
      <dgm:spPr/>
    </dgm:pt>
    <dgm:pt modelId="{7AF9EF39-5A3E-4BEB-B83A-EDB67758ACD6}" type="pres">
      <dgm:prSet presAssocID="{1DF33362-F45F-42CF-BAA1-6365BC41AC2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226EF-EC6F-4E95-9BF7-269E8530E3AE}" type="pres">
      <dgm:prSet presAssocID="{1DF33362-F45F-42CF-BAA1-6365BC41AC2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D3367-6E61-4C97-ACA7-0CE062E0D6CA}" type="pres">
      <dgm:prSet presAssocID="{1DF33362-F45F-42CF-BAA1-6365BC41AC2C}" presName="BalanceSpacing" presStyleCnt="0"/>
      <dgm:spPr/>
    </dgm:pt>
    <dgm:pt modelId="{F16DEBE6-6A28-41ED-BA3B-376B95685D86}" type="pres">
      <dgm:prSet presAssocID="{1DF33362-F45F-42CF-BAA1-6365BC41AC2C}" presName="BalanceSpacing1" presStyleCnt="0"/>
      <dgm:spPr/>
    </dgm:pt>
    <dgm:pt modelId="{F762BA96-E6CE-4AAD-B394-7BDF8F597032}" type="pres">
      <dgm:prSet presAssocID="{5B254DC5-C981-4340-90C6-51D93E373112}" presName="Accent1Text" presStyleLbl="node1" presStyleIdx="1" presStyleCnt="6" custLinFactNeighborY="-172"/>
      <dgm:spPr/>
      <dgm:t>
        <a:bodyPr/>
        <a:lstStyle/>
        <a:p>
          <a:endParaRPr lang="en-US"/>
        </a:p>
      </dgm:t>
    </dgm:pt>
    <dgm:pt modelId="{DB68FA5E-9717-4147-8884-8A61044F010D}" type="pres">
      <dgm:prSet presAssocID="{5B254DC5-C981-4340-90C6-51D93E373112}" presName="spaceBetweenRectangles" presStyleCnt="0"/>
      <dgm:spPr/>
    </dgm:pt>
    <dgm:pt modelId="{75CFD86E-3415-4D8B-9ADA-F3295FAA21AE}" type="pres">
      <dgm:prSet presAssocID="{88EA4144-396F-4108-9560-105DA17D2A98}" presName="composite" presStyleCnt="0"/>
      <dgm:spPr/>
    </dgm:pt>
    <dgm:pt modelId="{112171E8-0330-438D-9260-3F9C51530460}" type="pres">
      <dgm:prSet presAssocID="{88EA4144-396F-4108-9560-105DA17D2A9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56F0D-F112-44B1-BFD2-6F4601478D60}" type="pres">
      <dgm:prSet presAssocID="{88EA4144-396F-4108-9560-105DA17D2A9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39F4B-35DC-4051-9CE5-9E395D5061C9}" type="pres">
      <dgm:prSet presAssocID="{88EA4144-396F-4108-9560-105DA17D2A98}" presName="BalanceSpacing" presStyleCnt="0"/>
      <dgm:spPr/>
    </dgm:pt>
    <dgm:pt modelId="{983E5711-8C44-4924-AFDC-86228E098763}" type="pres">
      <dgm:prSet presAssocID="{88EA4144-396F-4108-9560-105DA17D2A98}" presName="BalanceSpacing1" presStyleCnt="0"/>
      <dgm:spPr/>
    </dgm:pt>
    <dgm:pt modelId="{921DAAF1-5AF6-405B-A15F-7A3F007B1D18}" type="pres">
      <dgm:prSet presAssocID="{4E7B33DA-CD33-422A-AC7A-4133FEFAC848}" presName="Accent1Text" presStyleLbl="node1" presStyleIdx="3" presStyleCnt="6"/>
      <dgm:spPr/>
      <dgm:t>
        <a:bodyPr/>
        <a:lstStyle/>
        <a:p>
          <a:endParaRPr lang="en-US"/>
        </a:p>
      </dgm:t>
    </dgm:pt>
    <dgm:pt modelId="{A18C5CC5-2B06-4437-A3FC-C75047140F69}" type="pres">
      <dgm:prSet presAssocID="{4E7B33DA-CD33-422A-AC7A-4133FEFAC848}" presName="spaceBetweenRectangles" presStyleCnt="0"/>
      <dgm:spPr/>
    </dgm:pt>
    <dgm:pt modelId="{24729396-F493-420C-8F1F-C2984DE4F16C}" type="pres">
      <dgm:prSet presAssocID="{21F4732A-463F-42AD-AE7C-5239B9401F27}" presName="composite" presStyleCnt="0"/>
      <dgm:spPr/>
    </dgm:pt>
    <dgm:pt modelId="{B6C5E18C-7190-49E1-BA04-EFA2606ABB47}" type="pres">
      <dgm:prSet presAssocID="{21F4732A-463F-42AD-AE7C-5239B9401F2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792BE-0807-4A59-BB5B-0C22AEB0DDAE}" type="pres">
      <dgm:prSet presAssocID="{21F4732A-463F-42AD-AE7C-5239B9401F2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A9CAF-C48C-4113-899F-91738912427B}" type="pres">
      <dgm:prSet presAssocID="{21F4732A-463F-42AD-AE7C-5239B9401F27}" presName="BalanceSpacing" presStyleCnt="0"/>
      <dgm:spPr/>
    </dgm:pt>
    <dgm:pt modelId="{60AB2F8D-2493-45B1-AF90-49CD4417EF35}" type="pres">
      <dgm:prSet presAssocID="{21F4732A-463F-42AD-AE7C-5239B9401F27}" presName="BalanceSpacing1" presStyleCnt="0"/>
      <dgm:spPr/>
    </dgm:pt>
    <dgm:pt modelId="{4740A3DE-E736-4183-99E4-1CAFFC5FC381}" type="pres">
      <dgm:prSet presAssocID="{690A70A2-7E1E-43EE-B9BC-6DC826D40C92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7BE97BAA-7501-4B37-B926-175ED9BEE559}" srcId="{88EA4144-396F-4108-9560-105DA17D2A98}" destId="{955B8966-10DF-4A04-BC6A-5DA521AFDD4C}" srcOrd="0" destOrd="0" parTransId="{935D8289-4ED6-4D10-81BE-42B60D05E999}" sibTransId="{1B973D5D-5DFE-4220-9320-151120B178D8}"/>
    <dgm:cxn modelId="{0589DDC3-EE06-41B8-854F-66E105357530}" type="presOf" srcId="{21F4732A-463F-42AD-AE7C-5239B9401F27}" destId="{B6C5E18C-7190-49E1-BA04-EFA2606ABB47}" srcOrd="0" destOrd="0" presId="urn:microsoft.com/office/officeart/2008/layout/AlternatingHexagons"/>
    <dgm:cxn modelId="{E2445E33-41E6-4444-A3A5-5FA016F59D06}" srcId="{6F28A3EC-7F5D-46BB-B35A-ACF37BD27940}" destId="{1DF33362-F45F-42CF-BAA1-6365BC41AC2C}" srcOrd="0" destOrd="0" parTransId="{A037EFAB-61DC-44C7-89B5-2D688B1D1114}" sibTransId="{5B254DC5-C981-4340-90C6-51D93E373112}"/>
    <dgm:cxn modelId="{A1AB8B73-3404-42FE-9605-48C0170FAB36}" type="presOf" srcId="{88EA4144-396F-4108-9560-105DA17D2A98}" destId="{112171E8-0330-438D-9260-3F9C51530460}" srcOrd="0" destOrd="0" presId="urn:microsoft.com/office/officeart/2008/layout/AlternatingHexagons"/>
    <dgm:cxn modelId="{D727CB55-19CD-49EB-9CCD-FB0993A4CEE8}" type="presOf" srcId="{1DF33362-F45F-42CF-BAA1-6365BC41AC2C}" destId="{7AF9EF39-5A3E-4BEB-B83A-EDB67758ACD6}" srcOrd="0" destOrd="0" presId="urn:microsoft.com/office/officeart/2008/layout/AlternatingHexagons"/>
    <dgm:cxn modelId="{BB1BAD19-0878-4C67-9D97-69234FAC08B4}" type="presOf" srcId="{4E7B33DA-CD33-422A-AC7A-4133FEFAC848}" destId="{921DAAF1-5AF6-405B-A15F-7A3F007B1D18}" srcOrd="0" destOrd="0" presId="urn:microsoft.com/office/officeart/2008/layout/AlternatingHexagons"/>
    <dgm:cxn modelId="{6FA306D9-ED81-4758-87B8-5F36EE6923E8}" srcId="{6F28A3EC-7F5D-46BB-B35A-ACF37BD27940}" destId="{21F4732A-463F-42AD-AE7C-5239B9401F27}" srcOrd="2" destOrd="0" parTransId="{7A0308A0-66C5-4A6A-89AC-F02276D0F086}" sibTransId="{690A70A2-7E1E-43EE-B9BC-6DC826D40C92}"/>
    <dgm:cxn modelId="{01AB1039-9A96-459D-9BD5-D67DED6F3F77}" srcId="{1DF33362-F45F-42CF-BAA1-6365BC41AC2C}" destId="{84247EF9-D65E-4841-A69A-9D06EBC83A76}" srcOrd="0" destOrd="0" parTransId="{E7A8E35F-0D54-4EF7-9317-E70F3AFCD05B}" sibTransId="{7E8534A2-A128-44FA-A283-0251FBA8228F}"/>
    <dgm:cxn modelId="{DAD0F4A6-2665-4495-9E54-116E76B1C208}" type="presOf" srcId="{84247EF9-D65E-4841-A69A-9D06EBC83A76}" destId="{8B2226EF-EC6F-4E95-9BF7-269E8530E3AE}" srcOrd="0" destOrd="0" presId="urn:microsoft.com/office/officeart/2008/layout/AlternatingHexagons"/>
    <dgm:cxn modelId="{DEE8C563-0166-4D70-B490-4D261BD95A5E}" type="presOf" srcId="{6F28A3EC-7F5D-46BB-B35A-ACF37BD27940}" destId="{699B2488-F60F-436D-AFF5-7FBD8C2F6AB6}" srcOrd="0" destOrd="0" presId="urn:microsoft.com/office/officeart/2008/layout/AlternatingHexagons"/>
    <dgm:cxn modelId="{BC6B32F9-5FB5-4C10-903C-BA9AEF70D5C0}" srcId="{6F28A3EC-7F5D-46BB-B35A-ACF37BD27940}" destId="{88EA4144-396F-4108-9560-105DA17D2A98}" srcOrd="1" destOrd="0" parTransId="{13A9402B-3CA6-4671-A167-7B0C4ECA6B9C}" sibTransId="{4E7B33DA-CD33-422A-AC7A-4133FEFAC848}"/>
    <dgm:cxn modelId="{687D9383-93D0-4149-80B3-45F68DADA85A}" type="presOf" srcId="{5B254DC5-C981-4340-90C6-51D93E373112}" destId="{F762BA96-E6CE-4AAD-B394-7BDF8F597032}" srcOrd="0" destOrd="0" presId="urn:microsoft.com/office/officeart/2008/layout/AlternatingHexagons"/>
    <dgm:cxn modelId="{7024BC51-D98F-480A-BE81-D0B7CD93C72A}" type="presOf" srcId="{690A70A2-7E1E-43EE-B9BC-6DC826D40C92}" destId="{4740A3DE-E736-4183-99E4-1CAFFC5FC381}" srcOrd="0" destOrd="0" presId="urn:microsoft.com/office/officeart/2008/layout/AlternatingHexagons"/>
    <dgm:cxn modelId="{10A3FF18-CC87-4F05-8B2A-F9620863EE42}" srcId="{21F4732A-463F-42AD-AE7C-5239B9401F27}" destId="{109BE8BA-E7B2-4D98-9192-EBE8C47B07EC}" srcOrd="0" destOrd="0" parTransId="{F3B9C174-02A3-4B6C-BEC8-E007FAF00C73}" sibTransId="{1365A833-1B4F-4AA5-AD2B-466028EB7BC1}"/>
    <dgm:cxn modelId="{30430F0D-917B-4F62-93A7-556A56C2F121}" type="presOf" srcId="{109BE8BA-E7B2-4D98-9192-EBE8C47B07EC}" destId="{901792BE-0807-4A59-BB5B-0C22AEB0DDAE}" srcOrd="0" destOrd="0" presId="urn:microsoft.com/office/officeart/2008/layout/AlternatingHexagons"/>
    <dgm:cxn modelId="{8C907832-94CC-484C-9AE4-774E6DB09261}" type="presOf" srcId="{955B8966-10DF-4A04-BC6A-5DA521AFDD4C}" destId="{65456F0D-F112-44B1-BFD2-6F4601478D60}" srcOrd="0" destOrd="0" presId="urn:microsoft.com/office/officeart/2008/layout/AlternatingHexagons"/>
    <dgm:cxn modelId="{9ABBFF84-A738-4E10-94D5-AC82F78028FE}" type="presParOf" srcId="{699B2488-F60F-436D-AFF5-7FBD8C2F6AB6}" destId="{7D6CF996-6BB1-4A39-9DA0-04BDBA34379E}" srcOrd="0" destOrd="0" presId="urn:microsoft.com/office/officeart/2008/layout/AlternatingHexagons"/>
    <dgm:cxn modelId="{882FF786-48D7-4FD2-BE14-B35A62EDFE1F}" type="presParOf" srcId="{7D6CF996-6BB1-4A39-9DA0-04BDBA34379E}" destId="{7AF9EF39-5A3E-4BEB-B83A-EDB67758ACD6}" srcOrd="0" destOrd="0" presId="urn:microsoft.com/office/officeart/2008/layout/AlternatingHexagons"/>
    <dgm:cxn modelId="{E196E95F-396F-4946-9404-A05B6116DECD}" type="presParOf" srcId="{7D6CF996-6BB1-4A39-9DA0-04BDBA34379E}" destId="{8B2226EF-EC6F-4E95-9BF7-269E8530E3AE}" srcOrd="1" destOrd="0" presId="urn:microsoft.com/office/officeart/2008/layout/AlternatingHexagons"/>
    <dgm:cxn modelId="{9D2321AB-7746-40BF-ABC8-BA86F199D85B}" type="presParOf" srcId="{7D6CF996-6BB1-4A39-9DA0-04BDBA34379E}" destId="{E1DD3367-6E61-4C97-ACA7-0CE062E0D6CA}" srcOrd="2" destOrd="0" presId="urn:microsoft.com/office/officeart/2008/layout/AlternatingHexagons"/>
    <dgm:cxn modelId="{FE42C92D-1B7C-4774-A381-A6F677983479}" type="presParOf" srcId="{7D6CF996-6BB1-4A39-9DA0-04BDBA34379E}" destId="{F16DEBE6-6A28-41ED-BA3B-376B95685D86}" srcOrd="3" destOrd="0" presId="urn:microsoft.com/office/officeart/2008/layout/AlternatingHexagons"/>
    <dgm:cxn modelId="{68E1CAFA-C714-4CC8-9191-F4396036613B}" type="presParOf" srcId="{7D6CF996-6BB1-4A39-9DA0-04BDBA34379E}" destId="{F762BA96-E6CE-4AAD-B394-7BDF8F597032}" srcOrd="4" destOrd="0" presId="urn:microsoft.com/office/officeart/2008/layout/AlternatingHexagons"/>
    <dgm:cxn modelId="{F496A43F-3B0B-418A-A66D-3B7A4BF48214}" type="presParOf" srcId="{699B2488-F60F-436D-AFF5-7FBD8C2F6AB6}" destId="{DB68FA5E-9717-4147-8884-8A61044F010D}" srcOrd="1" destOrd="0" presId="urn:microsoft.com/office/officeart/2008/layout/AlternatingHexagons"/>
    <dgm:cxn modelId="{1003C893-E271-4E32-AFA2-59319B99BEC0}" type="presParOf" srcId="{699B2488-F60F-436D-AFF5-7FBD8C2F6AB6}" destId="{75CFD86E-3415-4D8B-9ADA-F3295FAA21AE}" srcOrd="2" destOrd="0" presId="urn:microsoft.com/office/officeart/2008/layout/AlternatingHexagons"/>
    <dgm:cxn modelId="{7593E47E-3AF0-4CE9-A74C-FF6BD839FB78}" type="presParOf" srcId="{75CFD86E-3415-4D8B-9ADA-F3295FAA21AE}" destId="{112171E8-0330-438D-9260-3F9C51530460}" srcOrd="0" destOrd="0" presId="urn:microsoft.com/office/officeart/2008/layout/AlternatingHexagons"/>
    <dgm:cxn modelId="{DD13B0CD-DBEB-48D2-82AE-6986418E1088}" type="presParOf" srcId="{75CFD86E-3415-4D8B-9ADA-F3295FAA21AE}" destId="{65456F0D-F112-44B1-BFD2-6F4601478D60}" srcOrd="1" destOrd="0" presId="urn:microsoft.com/office/officeart/2008/layout/AlternatingHexagons"/>
    <dgm:cxn modelId="{2BA2B4B1-338B-48D9-B604-4F755BDA1B35}" type="presParOf" srcId="{75CFD86E-3415-4D8B-9ADA-F3295FAA21AE}" destId="{BF739F4B-35DC-4051-9CE5-9E395D5061C9}" srcOrd="2" destOrd="0" presId="urn:microsoft.com/office/officeart/2008/layout/AlternatingHexagons"/>
    <dgm:cxn modelId="{F138EAFF-A451-47D3-9014-5C1F2B36E698}" type="presParOf" srcId="{75CFD86E-3415-4D8B-9ADA-F3295FAA21AE}" destId="{983E5711-8C44-4924-AFDC-86228E098763}" srcOrd="3" destOrd="0" presId="urn:microsoft.com/office/officeart/2008/layout/AlternatingHexagons"/>
    <dgm:cxn modelId="{74005F35-FB32-4DD0-A543-BC798C2DDC0E}" type="presParOf" srcId="{75CFD86E-3415-4D8B-9ADA-F3295FAA21AE}" destId="{921DAAF1-5AF6-405B-A15F-7A3F007B1D18}" srcOrd="4" destOrd="0" presId="urn:microsoft.com/office/officeart/2008/layout/AlternatingHexagons"/>
    <dgm:cxn modelId="{FB1D1ECA-9DF6-4CF1-9CFF-43EB88153F18}" type="presParOf" srcId="{699B2488-F60F-436D-AFF5-7FBD8C2F6AB6}" destId="{A18C5CC5-2B06-4437-A3FC-C75047140F69}" srcOrd="3" destOrd="0" presId="urn:microsoft.com/office/officeart/2008/layout/AlternatingHexagons"/>
    <dgm:cxn modelId="{A6D6BF56-CEDC-4B61-B6F2-9B96C2F670D2}" type="presParOf" srcId="{699B2488-F60F-436D-AFF5-7FBD8C2F6AB6}" destId="{24729396-F493-420C-8F1F-C2984DE4F16C}" srcOrd="4" destOrd="0" presId="urn:microsoft.com/office/officeart/2008/layout/AlternatingHexagons"/>
    <dgm:cxn modelId="{50CA182A-0F76-44D5-BADE-D4347346D7D8}" type="presParOf" srcId="{24729396-F493-420C-8F1F-C2984DE4F16C}" destId="{B6C5E18C-7190-49E1-BA04-EFA2606ABB47}" srcOrd="0" destOrd="0" presId="urn:microsoft.com/office/officeart/2008/layout/AlternatingHexagons"/>
    <dgm:cxn modelId="{8226D274-F9BD-430F-972A-D8B0FF6E4772}" type="presParOf" srcId="{24729396-F493-420C-8F1F-C2984DE4F16C}" destId="{901792BE-0807-4A59-BB5B-0C22AEB0DDAE}" srcOrd="1" destOrd="0" presId="urn:microsoft.com/office/officeart/2008/layout/AlternatingHexagons"/>
    <dgm:cxn modelId="{0D1017A6-04B5-4619-9649-6BD859E8111B}" type="presParOf" srcId="{24729396-F493-420C-8F1F-C2984DE4F16C}" destId="{D6BA9CAF-C48C-4113-899F-91738912427B}" srcOrd="2" destOrd="0" presId="urn:microsoft.com/office/officeart/2008/layout/AlternatingHexagons"/>
    <dgm:cxn modelId="{91927CF9-E09F-4298-8112-4C1EA3441EAC}" type="presParOf" srcId="{24729396-F493-420C-8F1F-C2984DE4F16C}" destId="{60AB2F8D-2493-45B1-AF90-49CD4417EF35}" srcOrd="3" destOrd="0" presId="urn:microsoft.com/office/officeart/2008/layout/AlternatingHexagons"/>
    <dgm:cxn modelId="{23A5BACF-6933-4A00-A793-16CB0608020B}" type="presParOf" srcId="{24729396-F493-420C-8F1F-C2984DE4F16C}" destId="{4740A3DE-E736-4183-99E4-1CAFFC5FC38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05D68A-AABD-48A2-922A-642AB7BFB38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FD989-A07D-4459-B423-9E0F66F0B167}">
      <dgm:prSet phldrT="[Text]"/>
      <dgm:spPr/>
      <dgm:t>
        <a:bodyPr/>
        <a:lstStyle/>
        <a:p>
          <a:r>
            <a:rPr lang="en-US" dirty="0" smtClean="0"/>
            <a:t>Root/Home</a:t>
          </a:r>
          <a:endParaRPr lang="en-US" dirty="0"/>
        </a:p>
      </dgm:t>
    </dgm:pt>
    <dgm:pt modelId="{286B0397-CBA2-4F25-B66C-E501B1BE677C}" type="parTrans" cxnId="{86B49922-94AA-4F60-B09C-EC6CA99B42E5}">
      <dgm:prSet/>
      <dgm:spPr/>
      <dgm:t>
        <a:bodyPr/>
        <a:lstStyle/>
        <a:p>
          <a:endParaRPr lang="en-US"/>
        </a:p>
      </dgm:t>
    </dgm:pt>
    <dgm:pt modelId="{68114AD7-58C7-47B1-BAD6-C419B0AA4FB9}" type="sibTrans" cxnId="{86B49922-94AA-4F60-B09C-EC6CA99B42E5}">
      <dgm:prSet/>
      <dgm:spPr/>
      <dgm:t>
        <a:bodyPr/>
        <a:lstStyle/>
        <a:p>
          <a:endParaRPr lang="en-US"/>
        </a:p>
      </dgm:t>
    </dgm:pt>
    <dgm:pt modelId="{CC095A4F-4105-41D0-AFFD-603EB989A87E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E92F036C-C878-42B7-9E9A-98B713924758}" type="parTrans" cxnId="{B9299647-A015-41C4-9CDA-B2446EC1AD63}">
      <dgm:prSet/>
      <dgm:spPr/>
      <dgm:t>
        <a:bodyPr/>
        <a:lstStyle/>
        <a:p>
          <a:endParaRPr lang="en-US"/>
        </a:p>
      </dgm:t>
    </dgm:pt>
    <dgm:pt modelId="{22E1FE24-DD68-4D1E-A057-87ADBC213FCF}" type="sibTrans" cxnId="{B9299647-A015-41C4-9CDA-B2446EC1AD63}">
      <dgm:prSet/>
      <dgm:spPr/>
      <dgm:t>
        <a:bodyPr/>
        <a:lstStyle/>
        <a:p>
          <a:endParaRPr lang="en-US"/>
        </a:p>
      </dgm:t>
    </dgm:pt>
    <dgm:pt modelId="{06B52E03-0B2B-4B9E-B3FE-CEF5873463BA}">
      <dgm:prSet phldrT="[Text]"/>
      <dgm:spPr/>
      <dgm:t>
        <a:bodyPr/>
        <a:lstStyle/>
        <a:p>
          <a:r>
            <a:rPr lang="en-US" dirty="0" smtClean="0"/>
            <a:t>Files</a:t>
          </a:r>
          <a:endParaRPr lang="en-US" dirty="0"/>
        </a:p>
      </dgm:t>
    </dgm:pt>
    <dgm:pt modelId="{94041396-8FF9-4B9B-9C99-01D4C5807BC4}" type="parTrans" cxnId="{3A4CEFA9-0600-4575-8A22-F08D93A8CC4B}">
      <dgm:prSet/>
      <dgm:spPr/>
      <dgm:t>
        <a:bodyPr/>
        <a:lstStyle/>
        <a:p>
          <a:endParaRPr lang="en-US"/>
        </a:p>
      </dgm:t>
    </dgm:pt>
    <dgm:pt modelId="{2FADEB22-1BD0-441F-BF5A-00662971FF6E}" type="sibTrans" cxnId="{3A4CEFA9-0600-4575-8A22-F08D93A8CC4B}">
      <dgm:prSet/>
      <dgm:spPr/>
      <dgm:t>
        <a:bodyPr/>
        <a:lstStyle/>
        <a:p>
          <a:endParaRPr lang="en-US"/>
        </a:p>
      </dgm:t>
    </dgm:pt>
    <dgm:pt modelId="{5C4048CC-73CC-4D05-A138-747BED1A4E75}">
      <dgm:prSet phldrT="[Text]"/>
      <dgm:spPr/>
      <dgm:t>
        <a:bodyPr/>
        <a:lstStyle/>
        <a:p>
          <a:r>
            <a:rPr lang="en-US" dirty="0" smtClean="0"/>
            <a:t>Minecraft</a:t>
          </a:r>
          <a:endParaRPr lang="en-US" dirty="0"/>
        </a:p>
      </dgm:t>
    </dgm:pt>
    <dgm:pt modelId="{812B27E3-D347-4C7F-84FB-DF8ECA1987CD}" type="parTrans" cxnId="{75EF398B-2963-4853-82AC-9A33F838662E}">
      <dgm:prSet/>
      <dgm:spPr/>
      <dgm:t>
        <a:bodyPr/>
        <a:lstStyle/>
        <a:p>
          <a:endParaRPr lang="en-US"/>
        </a:p>
      </dgm:t>
    </dgm:pt>
    <dgm:pt modelId="{60A828D2-D5A2-4AE9-93F0-839392EA403A}" type="sibTrans" cxnId="{75EF398B-2963-4853-82AC-9A33F838662E}">
      <dgm:prSet/>
      <dgm:spPr/>
      <dgm:t>
        <a:bodyPr/>
        <a:lstStyle/>
        <a:p>
          <a:endParaRPr lang="en-US"/>
        </a:p>
      </dgm:t>
    </dgm:pt>
    <dgm:pt modelId="{DCD47DDD-9850-486D-9311-BD35F6EAD3C2}">
      <dgm:prSet phldrT="[Text]"/>
      <dgm:spPr/>
      <dgm:t>
        <a:bodyPr/>
        <a:lstStyle/>
        <a:p>
          <a:r>
            <a:rPr lang="en-US" dirty="0" smtClean="0"/>
            <a:t>Share Server</a:t>
          </a:r>
          <a:endParaRPr lang="en-US" dirty="0"/>
        </a:p>
      </dgm:t>
    </dgm:pt>
    <dgm:pt modelId="{D61E3C42-F148-4525-8F28-DE9329F865D0}" type="parTrans" cxnId="{531A9324-C9C7-4A69-8BC4-1CDED4B09BDB}">
      <dgm:prSet/>
      <dgm:spPr/>
      <dgm:t>
        <a:bodyPr/>
        <a:lstStyle/>
        <a:p>
          <a:endParaRPr lang="en-US"/>
        </a:p>
      </dgm:t>
    </dgm:pt>
    <dgm:pt modelId="{BC461DD4-207B-4FED-851A-39477870B718}" type="sibTrans" cxnId="{531A9324-C9C7-4A69-8BC4-1CDED4B09BDB}">
      <dgm:prSet/>
      <dgm:spPr/>
      <dgm:t>
        <a:bodyPr/>
        <a:lstStyle/>
        <a:p>
          <a:endParaRPr lang="en-US"/>
        </a:p>
      </dgm:t>
    </dgm:pt>
    <dgm:pt modelId="{46A11529-E63B-49BD-825B-FEC1CBE013ED}">
      <dgm:prSet phldrT="[Text]"/>
      <dgm:spPr/>
      <dgm:t>
        <a:bodyPr/>
        <a:lstStyle/>
        <a:p>
          <a:r>
            <a:rPr lang="en-US" dirty="0" smtClean="0"/>
            <a:t>Chrome</a:t>
          </a:r>
          <a:endParaRPr lang="en-US" dirty="0"/>
        </a:p>
      </dgm:t>
    </dgm:pt>
    <dgm:pt modelId="{F5760338-0058-4B97-8533-ED348711CAE9}" type="parTrans" cxnId="{1BA39486-6AB0-46FA-A608-4ABF19033477}">
      <dgm:prSet/>
      <dgm:spPr/>
      <dgm:t>
        <a:bodyPr/>
        <a:lstStyle/>
        <a:p>
          <a:endParaRPr lang="en-US"/>
        </a:p>
      </dgm:t>
    </dgm:pt>
    <dgm:pt modelId="{CDF597C9-4B35-49B8-8084-2AF5374E595B}" type="sibTrans" cxnId="{1BA39486-6AB0-46FA-A608-4ABF19033477}">
      <dgm:prSet/>
      <dgm:spPr/>
      <dgm:t>
        <a:bodyPr/>
        <a:lstStyle/>
        <a:p>
          <a:endParaRPr lang="en-US"/>
        </a:p>
      </dgm:t>
    </dgm:pt>
    <dgm:pt modelId="{FB649E90-6401-4F2A-8A2B-E1FA1F4F6CE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6C3D105A-79F7-4943-B3C9-5AA94F9B9E53}" type="parTrans" cxnId="{02A15ACC-0358-4923-9823-DD6073A9F45C}">
      <dgm:prSet/>
      <dgm:spPr/>
      <dgm:t>
        <a:bodyPr/>
        <a:lstStyle/>
        <a:p>
          <a:endParaRPr lang="en-US"/>
        </a:p>
      </dgm:t>
    </dgm:pt>
    <dgm:pt modelId="{D64B03B7-2818-43F1-8BC4-7B4378B0B7F6}" type="sibTrans" cxnId="{02A15ACC-0358-4923-9823-DD6073A9F45C}">
      <dgm:prSet/>
      <dgm:spPr/>
      <dgm:t>
        <a:bodyPr/>
        <a:lstStyle/>
        <a:p>
          <a:endParaRPr lang="en-US"/>
        </a:p>
      </dgm:t>
    </dgm:pt>
    <dgm:pt modelId="{756ABAF3-93D3-47F3-B566-A38E8534DEC3}">
      <dgm:prSet phldrT="[Text]"/>
      <dgm:spPr/>
      <dgm:t>
        <a:bodyPr/>
        <a:lstStyle/>
        <a:p>
          <a:r>
            <a:rPr lang="en-US" dirty="0" smtClean="0"/>
            <a:t>Download</a:t>
          </a:r>
          <a:endParaRPr lang="en-US" dirty="0"/>
        </a:p>
      </dgm:t>
    </dgm:pt>
    <dgm:pt modelId="{29464875-BA36-4AC4-895F-72BF37429C00}" type="parTrans" cxnId="{CE893F59-7DDF-4612-907E-9B109F03C72B}">
      <dgm:prSet/>
      <dgm:spPr/>
      <dgm:t>
        <a:bodyPr/>
        <a:lstStyle/>
        <a:p>
          <a:endParaRPr lang="en-US"/>
        </a:p>
      </dgm:t>
    </dgm:pt>
    <dgm:pt modelId="{4E6D454F-F373-4F11-B6B4-308EE4A9DFC1}" type="sibTrans" cxnId="{CE893F59-7DDF-4612-907E-9B109F03C72B}">
      <dgm:prSet/>
      <dgm:spPr/>
      <dgm:t>
        <a:bodyPr/>
        <a:lstStyle/>
        <a:p>
          <a:endParaRPr lang="en-US"/>
        </a:p>
      </dgm:t>
    </dgm:pt>
    <dgm:pt modelId="{D8312E83-0E1C-4AB2-BF9B-67E8F43FB639}">
      <dgm:prSet phldrT="[Text]"/>
      <dgm:spPr/>
      <dgm:t>
        <a:bodyPr/>
        <a:lstStyle/>
        <a:p>
          <a:r>
            <a:rPr lang="en-US" dirty="0" smtClean="0"/>
            <a:t>Pictures</a:t>
          </a:r>
          <a:endParaRPr lang="en-US" dirty="0"/>
        </a:p>
      </dgm:t>
    </dgm:pt>
    <dgm:pt modelId="{3F49E1E6-6A32-4137-B0B4-65CDEF452122}" type="parTrans" cxnId="{22CC9976-3960-416F-910A-46B7BD4EA407}">
      <dgm:prSet/>
      <dgm:spPr/>
      <dgm:t>
        <a:bodyPr/>
        <a:lstStyle/>
        <a:p>
          <a:endParaRPr lang="en-US"/>
        </a:p>
      </dgm:t>
    </dgm:pt>
    <dgm:pt modelId="{CDBAC21C-16BD-42F8-BD85-5289C982AF42}" type="sibTrans" cxnId="{22CC9976-3960-416F-910A-46B7BD4EA407}">
      <dgm:prSet/>
      <dgm:spPr/>
      <dgm:t>
        <a:bodyPr/>
        <a:lstStyle/>
        <a:p>
          <a:endParaRPr lang="en-US"/>
        </a:p>
      </dgm:t>
    </dgm:pt>
    <dgm:pt modelId="{3174C9E9-5C34-4CD1-812F-8405913FA47E}">
      <dgm:prSet phldrT="[Text]"/>
      <dgm:spPr/>
      <dgm:t>
        <a:bodyPr/>
        <a:lstStyle/>
        <a:p>
          <a:r>
            <a:rPr lang="en-US" dirty="0" smtClean="0"/>
            <a:t>Movies</a:t>
          </a:r>
          <a:endParaRPr lang="en-US" dirty="0"/>
        </a:p>
      </dgm:t>
    </dgm:pt>
    <dgm:pt modelId="{C6A25AF3-F172-437E-86E8-F49B27A1B320}" type="parTrans" cxnId="{32D7982F-3424-416C-8B8D-3CF83C6DA513}">
      <dgm:prSet/>
      <dgm:spPr/>
      <dgm:t>
        <a:bodyPr/>
        <a:lstStyle/>
        <a:p>
          <a:endParaRPr lang="en-US"/>
        </a:p>
      </dgm:t>
    </dgm:pt>
    <dgm:pt modelId="{2FA8E348-1F23-4802-9E78-3EB44F9BAFE5}" type="sibTrans" cxnId="{32D7982F-3424-416C-8B8D-3CF83C6DA513}">
      <dgm:prSet/>
      <dgm:spPr/>
      <dgm:t>
        <a:bodyPr/>
        <a:lstStyle/>
        <a:p>
          <a:endParaRPr lang="en-US"/>
        </a:p>
      </dgm:t>
    </dgm:pt>
    <dgm:pt modelId="{C75D722E-0387-49C9-A05C-A0F831204CA2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B5D2EBB-86B7-4F67-8853-6718C72596D0}" type="parTrans" cxnId="{E9EFF5B6-5123-47A2-ADF5-3EDBF99D6C01}">
      <dgm:prSet/>
      <dgm:spPr/>
      <dgm:t>
        <a:bodyPr/>
        <a:lstStyle/>
        <a:p>
          <a:endParaRPr lang="en-US"/>
        </a:p>
      </dgm:t>
    </dgm:pt>
    <dgm:pt modelId="{FD16C45B-7F8F-4896-85A1-8B40D88A23DE}" type="sibTrans" cxnId="{E9EFF5B6-5123-47A2-ADF5-3EDBF99D6C01}">
      <dgm:prSet/>
      <dgm:spPr/>
      <dgm:t>
        <a:bodyPr/>
        <a:lstStyle/>
        <a:p>
          <a:endParaRPr lang="en-US"/>
        </a:p>
      </dgm:t>
    </dgm:pt>
    <dgm:pt modelId="{B4CE7356-26C9-4864-A129-542F4F641E57}" type="pres">
      <dgm:prSet presAssocID="{CD05D68A-AABD-48A2-922A-642AB7BFB3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F5DFDA-C73F-4712-822A-28289DB9A25C}" type="pres">
      <dgm:prSet presAssocID="{A37FD989-A07D-4459-B423-9E0F66F0B167}" presName="hierRoot1" presStyleCnt="0"/>
      <dgm:spPr/>
    </dgm:pt>
    <dgm:pt modelId="{68AC587C-958B-4815-9A75-827A8D506459}" type="pres">
      <dgm:prSet presAssocID="{A37FD989-A07D-4459-B423-9E0F66F0B167}" presName="composite" presStyleCnt="0"/>
      <dgm:spPr/>
    </dgm:pt>
    <dgm:pt modelId="{E9E5B128-CB91-4104-9142-0FE901320FE3}" type="pres">
      <dgm:prSet presAssocID="{A37FD989-A07D-4459-B423-9E0F66F0B167}" presName="background" presStyleLbl="node0" presStyleIdx="0" presStyleCnt="1"/>
      <dgm:spPr/>
    </dgm:pt>
    <dgm:pt modelId="{E338EC23-4D76-4353-8FB1-08B7F285C5A9}" type="pres">
      <dgm:prSet presAssocID="{A37FD989-A07D-4459-B423-9E0F66F0B16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3DA8C7-0211-482A-B67B-846172420E5F}" type="pres">
      <dgm:prSet presAssocID="{A37FD989-A07D-4459-B423-9E0F66F0B167}" presName="hierChild2" presStyleCnt="0"/>
      <dgm:spPr/>
    </dgm:pt>
    <dgm:pt modelId="{260C9189-F8D0-4653-A11F-8D171F81D214}" type="pres">
      <dgm:prSet presAssocID="{E92F036C-C878-42B7-9E9A-98B71392475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6F488B0-5D6D-4297-ABFC-8C19BE8FF850}" type="pres">
      <dgm:prSet presAssocID="{CC095A4F-4105-41D0-AFFD-603EB989A87E}" presName="hierRoot2" presStyleCnt="0"/>
      <dgm:spPr/>
    </dgm:pt>
    <dgm:pt modelId="{19B2170F-C57E-494B-B452-21D9EA09398D}" type="pres">
      <dgm:prSet presAssocID="{CC095A4F-4105-41D0-AFFD-603EB989A87E}" presName="composite2" presStyleCnt="0"/>
      <dgm:spPr/>
    </dgm:pt>
    <dgm:pt modelId="{FC592E61-81CB-454F-AA7B-4DE2BFDC833F}" type="pres">
      <dgm:prSet presAssocID="{CC095A4F-4105-41D0-AFFD-603EB989A87E}" presName="background2" presStyleLbl="node2" presStyleIdx="0" presStyleCnt="2"/>
      <dgm:spPr/>
    </dgm:pt>
    <dgm:pt modelId="{FB1AA475-D828-4824-89AF-119068E04CB3}" type="pres">
      <dgm:prSet presAssocID="{CC095A4F-4105-41D0-AFFD-603EB989A87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18CC3-59C9-41C0-96B5-6CD0ED07BDFB}" type="pres">
      <dgm:prSet presAssocID="{CC095A4F-4105-41D0-AFFD-603EB989A87E}" presName="hierChild3" presStyleCnt="0"/>
      <dgm:spPr/>
    </dgm:pt>
    <dgm:pt modelId="{CE01430A-37AC-4BF1-9AD5-438F813A18F7}" type="pres">
      <dgm:prSet presAssocID="{812B27E3-D347-4C7F-84FB-DF8ECA1987CD}" presName="Name17" presStyleLbl="parChTrans1D3" presStyleIdx="0" presStyleCnt="8"/>
      <dgm:spPr/>
      <dgm:t>
        <a:bodyPr/>
        <a:lstStyle/>
        <a:p>
          <a:endParaRPr lang="en-US"/>
        </a:p>
      </dgm:t>
    </dgm:pt>
    <dgm:pt modelId="{395E3F22-3FF5-4A8C-B62D-35F604848A84}" type="pres">
      <dgm:prSet presAssocID="{5C4048CC-73CC-4D05-A138-747BED1A4E75}" presName="hierRoot3" presStyleCnt="0"/>
      <dgm:spPr/>
    </dgm:pt>
    <dgm:pt modelId="{E05DC956-0526-4D59-9E8F-5E79BAA182FE}" type="pres">
      <dgm:prSet presAssocID="{5C4048CC-73CC-4D05-A138-747BED1A4E75}" presName="composite3" presStyleCnt="0"/>
      <dgm:spPr/>
    </dgm:pt>
    <dgm:pt modelId="{D48AA881-5D8A-42BB-8FC1-8EB8170B3499}" type="pres">
      <dgm:prSet presAssocID="{5C4048CC-73CC-4D05-A138-747BED1A4E75}" presName="background3" presStyleLbl="node3" presStyleIdx="0" presStyleCnt="8"/>
      <dgm:spPr/>
    </dgm:pt>
    <dgm:pt modelId="{62EB5128-DAEA-4F09-851C-174F42092D7A}" type="pres">
      <dgm:prSet presAssocID="{5C4048CC-73CC-4D05-A138-747BED1A4E75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6A970-576C-4078-A5EA-545AB819775B}" type="pres">
      <dgm:prSet presAssocID="{5C4048CC-73CC-4D05-A138-747BED1A4E75}" presName="hierChild4" presStyleCnt="0"/>
      <dgm:spPr/>
    </dgm:pt>
    <dgm:pt modelId="{0D400DEB-8530-4E2C-B174-16A2F61AFF7F}" type="pres">
      <dgm:prSet presAssocID="{D61E3C42-F148-4525-8F28-DE9329F865D0}" presName="Name17" presStyleLbl="parChTrans1D3" presStyleIdx="1" presStyleCnt="8"/>
      <dgm:spPr/>
      <dgm:t>
        <a:bodyPr/>
        <a:lstStyle/>
        <a:p>
          <a:endParaRPr lang="en-US"/>
        </a:p>
      </dgm:t>
    </dgm:pt>
    <dgm:pt modelId="{6D6C8339-0F78-42C1-BEA4-DA2EB354082B}" type="pres">
      <dgm:prSet presAssocID="{DCD47DDD-9850-486D-9311-BD35F6EAD3C2}" presName="hierRoot3" presStyleCnt="0"/>
      <dgm:spPr/>
    </dgm:pt>
    <dgm:pt modelId="{CE2B6DD0-30C3-47B0-881C-25A5EF721102}" type="pres">
      <dgm:prSet presAssocID="{DCD47DDD-9850-486D-9311-BD35F6EAD3C2}" presName="composite3" presStyleCnt="0"/>
      <dgm:spPr/>
    </dgm:pt>
    <dgm:pt modelId="{FF96089A-2A22-4328-94F1-4380D2425E88}" type="pres">
      <dgm:prSet presAssocID="{DCD47DDD-9850-486D-9311-BD35F6EAD3C2}" presName="background3" presStyleLbl="node3" presStyleIdx="1" presStyleCnt="8"/>
      <dgm:spPr/>
    </dgm:pt>
    <dgm:pt modelId="{02E37A3E-6845-49A9-9C80-D49FD7700BE7}" type="pres">
      <dgm:prSet presAssocID="{DCD47DDD-9850-486D-9311-BD35F6EAD3C2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70898-B6E3-4F70-AD8E-FBF0D9AF7D3B}" type="pres">
      <dgm:prSet presAssocID="{DCD47DDD-9850-486D-9311-BD35F6EAD3C2}" presName="hierChild4" presStyleCnt="0"/>
      <dgm:spPr/>
    </dgm:pt>
    <dgm:pt modelId="{55095E7D-7C40-4677-AB08-7488D6EEA25C}" type="pres">
      <dgm:prSet presAssocID="{F5760338-0058-4B97-8533-ED348711CAE9}" presName="Name17" presStyleLbl="parChTrans1D3" presStyleIdx="2" presStyleCnt="8"/>
      <dgm:spPr/>
      <dgm:t>
        <a:bodyPr/>
        <a:lstStyle/>
        <a:p>
          <a:endParaRPr lang="en-US"/>
        </a:p>
      </dgm:t>
    </dgm:pt>
    <dgm:pt modelId="{773CE1B7-9400-4832-BB10-63997D6DEA61}" type="pres">
      <dgm:prSet presAssocID="{46A11529-E63B-49BD-825B-FEC1CBE013ED}" presName="hierRoot3" presStyleCnt="0"/>
      <dgm:spPr/>
    </dgm:pt>
    <dgm:pt modelId="{A05A68D1-1A9F-4C60-B42A-14F85C51F231}" type="pres">
      <dgm:prSet presAssocID="{46A11529-E63B-49BD-825B-FEC1CBE013ED}" presName="composite3" presStyleCnt="0"/>
      <dgm:spPr/>
    </dgm:pt>
    <dgm:pt modelId="{39FAE5E2-FD3B-4C0D-9266-E58827A492D4}" type="pres">
      <dgm:prSet presAssocID="{46A11529-E63B-49BD-825B-FEC1CBE013ED}" presName="background3" presStyleLbl="node3" presStyleIdx="2" presStyleCnt="8"/>
      <dgm:spPr/>
    </dgm:pt>
    <dgm:pt modelId="{C12704CB-A6FA-47B0-913D-5ED1DD0333AB}" type="pres">
      <dgm:prSet presAssocID="{46A11529-E63B-49BD-825B-FEC1CBE013ED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E96DCB-F61A-43DE-8E49-E10189768F3B}" type="pres">
      <dgm:prSet presAssocID="{46A11529-E63B-49BD-825B-FEC1CBE013ED}" presName="hierChild4" presStyleCnt="0"/>
      <dgm:spPr/>
    </dgm:pt>
    <dgm:pt modelId="{A1E81250-F6C6-4935-B2F1-1FD034675137}" type="pres">
      <dgm:prSet presAssocID="{6C3D105A-79F7-4943-B3C9-5AA94F9B9E53}" presName="Name17" presStyleLbl="parChTrans1D3" presStyleIdx="3" presStyleCnt="8"/>
      <dgm:spPr/>
      <dgm:t>
        <a:bodyPr/>
        <a:lstStyle/>
        <a:p>
          <a:endParaRPr lang="en-US"/>
        </a:p>
      </dgm:t>
    </dgm:pt>
    <dgm:pt modelId="{4542942F-B5B6-4A8F-BE8C-10F4540A2C0B}" type="pres">
      <dgm:prSet presAssocID="{FB649E90-6401-4F2A-8A2B-E1FA1F4F6CEC}" presName="hierRoot3" presStyleCnt="0"/>
      <dgm:spPr/>
    </dgm:pt>
    <dgm:pt modelId="{7FDD85DD-5AEC-430C-8091-7961CDF9D790}" type="pres">
      <dgm:prSet presAssocID="{FB649E90-6401-4F2A-8A2B-E1FA1F4F6CEC}" presName="composite3" presStyleCnt="0"/>
      <dgm:spPr/>
    </dgm:pt>
    <dgm:pt modelId="{44386514-93D2-427C-8EE8-B9E143F7AB9B}" type="pres">
      <dgm:prSet presAssocID="{FB649E90-6401-4F2A-8A2B-E1FA1F4F6CEC}" presName="background3" presStyleLbl="node3" presStyleIdx="3" presStyleCnt="8"/>
      <dgm:spPr/>
    </dgm:pt>
    <dgm:pt modelId="{6B1DCE6A-2C0C-4F04-864E-AE0140802E6D}" type="pres">
      <dgm:prSet presAssocID="{FB649E90-6401-4F2A-8A2B-E1FA1F4F6CEC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D21385-C435-4A7B-BB1A-00A92018A8BA}" type="pres">
      <dgm:prSet presAssocID="{FB649E90-6401-4F2A-8A2B-E1FA1F4F6CEC}" presName="hierChild4" presStyleCnt="0"/>
      <dgm:spPr/>
    </dgm:pt>
    <dgm:pt modelId="{0B6F5A1A-F52B-48A8-9582-05AF366C66E8}" type="pres">
      <dgm:prSet presAssocID="{94041396-8FF9-4B9B-9C99-01D4C5807BC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1481E375-AB57-48FF-B46F-AC957FD73D82}" type="pres">
      <dgm:prSet presAssocID="{06B52E03-0B2B-4B9E-B3FE-CEF5873463BA}" presName="hierRoot2" presStyleCnt="0"/>
      <dgm:spPr/>
    </dgm:pt>
    <dgm:pt modelId="{45417333-54DE-4120-BE4E-1F632074AD02}" type="pres">
      <dgm:prSet presAssocID="{06B52E03-0B2B-4B9E-B3FE-CEF5873463BA}" presName="composite2" presStyleCnt="0"/>
      <dgm:spPr/>
    </dgm:pt>
    <dgm:pt modelId="{D462C0DE-9C65-4D1D-B239-BFA4840F00BF}" type="pres">
      <dgm:prSet presAssocID="{06B52E03-0B2B-4B9E-B3FE-CEF5873463BA}" presName="background2" presStyleLbl="node2" presStyleIdx="1" presStyleCnt="2"/>
      <dgm:spPr/>
    </dgm:pt>
    <dgm:pt modelId="{B36E6EC6-8739-4310-989B-D5272741F318}" type="pres">
      <dgm:prSet presAssocID="{06B52E03-0B2B-4B9E-B3FE-CEF5873463B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06569-4BEA-4CF7-9B95-33EF7104CF9D}" type="pres">
      <dgm:prSet presAssocID="{06B52E03-0B2B-4B9E-B3FE-CEF5873463BA}" presName="hierChild3" presStyleCnt="0"/>
      <dgm:spPr/>
    </dgm:pt>
    <dgm:pt modelId="{B4CAA098-9ADC-46F7-8562-6E7C6C541C17}" type="pres">
      <dgm:prSet presAssocID="{29464875-BA36-4AC4-895F-72BF37429C00}" presName="Name17" presStyleLbl="parChTrans1D3" presStyleIdx="4" presStyleCnt="8"/>
      <dgm:spPr/>
      <dgm:t>
        <a:bodyPr/>
        <a:lstStyle/>
        <a:p>
          <a:endParaRPr lang="en-US"/>
        </a:p>
      </dgm:t>
    </dgm:pt>
    <dgm:pt modelId="{A258A223-3D4B-4DED-87CF-A68FB997239F}" type="pres">
      <dgm:prSet presAssocID="{756ABAF3-93D3-47F3-B566-A38E8534DEC3}" presName="hierRoot3" presStyleCnt="0"/>
      <dgm:spPr/>
    </dgm:pt>
    <dgm:pt modelId="{A02607B0-C610-4D74-B1B6-172FF7E5FD8A}" type="pres">
      <dgm:prSet presAssocID="{756ABAF3-93D3-47F3-B566-A38E8534DEC3}" presName="composite3" presStyleCnt="0"/>
      <dgm:spPr/>
    </dgm:pt>
    <dgm:pt modelId="{F27BD34D-4C79-4E34-9967-21EDC5DE3AED}" type="pres">
      <dgm:prSet presAssocID="{756ABAF3-93D3-47F3-B566-A38E8534DEC3}" presName="background3" presStyleLbl="node3" presStyleIdx="4" presStyleCnt="8"/>
      <dgm:spPr/>
    </dgm:pt>
    <dgm:pt modelId="{704B3144-624C-4E14-9CA8-3C4692607E84}" type="pres">
      <dgm:prSet presAssocID="{756ABAF3-93D3-47F3-B566-A38E8534DEC3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D2D09-0FEB-4B63-9687-73F3309E3D51}" type="pres">
      <dgm:prSet presAssocID="{756ABAF3-93D3-47F3-B566-A38E8534DEC3}" presName="hierChild4" presStyleCnt="0"/>
      <dgm:spPr/>
    </dgm:pt>
    <dgm:pt modelId="{5B06BB52-9E70-450F-A5AA-FA73E2B952BA}" type="pres">
      <dgm:prSet presAssocID="{3F49E1E6-6A32-4137-B0B4-65CDEF452122}" presName="Name17" presStyleLbl="parChTrans1D3" presStyleIdx="5" presStyleCnt="8"/>
      <dgm:spPr/>
      <dgm:t>
        <a:bodyPr/>
        <a:lstStyle/>
        <a:p>
          <a:endParaRPr lang="en-US"/>
        </a:p>
      </dgm:t>
    </dgm:pt>
    <dgm:pt modelId="{C8F05C46-1721-4AC0-B7D8-8BF305F76243}" type="pres">
      <dgm:prSet presAssocID="{D8312E83-0E1C-4AB2-BF9B-67E8F43FB639}" presName="hierRoot3" presStyleCnt="0"/>
      <dgm:spPr/>
    </dgm:pt>
    <dgm:pt modelId="{310E1925-BF00-4D62-A419-076B5B9B09DC}" type="pres">
      <dgm:prSet presAssocID="{D8312E83-0E1C-4AB2-BF9B-67E8F43FB639}" presName="composite3" presStyleCnt="0"/>
      <dgm:spPr/>
    </dgm:pt>
    <dgm:pt modelId="{4F732375-4948-4CAF-8796-DBC1A891BF93}" type="pres">
      <dgm:prSet presAssocID="{D8312E83-0E1C-4AB2-BF9B-67E8F43FB639}" presName="background3" presStyleLbl="node3" presStyleIdx="5" presStyleCnt="8"/>
      <dgm:spPr/>
    </dgm:pt>
    <dgm:pt modelId="{5CA52833-C3B8-402B-AB39-28E5BB95734D}" type="pres">
      <dgm:prSet presAssocID="{D8312E83-0E1C-4AB2-BF9B-67E8F43FB639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51A052-59C0-4919-9695-390CCF961C8B}" type="pres">
      <dgm:prSet presAssocID="{D8312E83-0E1C-4AB2-BF9B-67E8F43FB639}" presName="hierChild4" presStyleCnt="0"/>
      <dgm:spPr/>
    </dgm:pt>
    <dgm:pt modelId="{81AB2089-E025-43A6-B25B-5499E5DABDDA}" type="pres">
      <dgm:prSet presAssocID="{C6A25AF3-F172-437E-86E8-F49B27A1B320}" presName="Name17" presStyleLbl="parChTrans1D3" presStyleIdx="6" presStyleCnt="8"/>
      <dgm:spPr/>
      <dgm:t>
        <a:bodyPr/>
        <a:lstStyle/>
        <a:p>
          <a:endParaRPr lang="en-US"/>
        </a:p>
      </dgm:t>
    </dgm:pt>
    <dgm:pt modelId="{021B3F8A-CF6B-4F8B-B612-500DFA664D12}" type="pres">
      <dgm:prSet presAssocID="{3174C9E9-5C34-4CD1-812F-8405913FA47E}" presName="hierRoot3" presStyleCnt="0"/>
      <dgm:spPr/>
    </dgm:pt>
    <dgm:pt modelId="{45D35A88-446B-459C-B05C-FB27301C9A6B}" type="pres">
      <dgm:prSet presAssocID="{3174C9E9-5C34-4CD1-812F-8405913FA47E}" presName="composite3" presStyleCnt="0"/>
      <dgm:spPr/>
    </dgm:pt>
    <dgm:pt modelId="{CFFC2672-354B-47DA-BBA3-EAA53630A8CD}" type="pres">
      <dgm:prSet presAssocID="{3174C9E9-5C34-4CD1-812F-8405913FA47E}" presName="background3" presStyleLbl="node3" presStyleIdx="6" presStyleCnt="8"/>
      <dgm:spPr/>
    </dgm:pt>
    <dgm:pt modelId="{8E8D8BEE-505E-42D1-B053-07FC4E6FCA26}" type="pres">
      <dgm:prSet presAssocID="{3174C9E9-5C34-4CD1-812F-8405913FA47E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F0CE-6E87-469B-88D3-90AAB1ABB5EE}" type="pres">
      <dgm:prSet presAssocID="{3174C9E9-5C34-4CD1-812F-8405913FA47E}" presName="hierChild4" presStyleCnt="0"/>
      <dgm:spPr/>
    </dgm:pt>
    <dgm:pt modelId="{05100937-E908-416B-9193-776774016788}" type="pres">
      <dgm:prSet presAssocID="{2B5D2EBB-86B7-4F67-8853-6718C72596D0}" presName="Name17" presStyleLbl="parChTrans1D3" presStyleIdx="7" presStyleCnt="8"/>
      <dgm:spPr/>
      <dgm:t>
        <a:bodyPr/>
        <a:lstStyle/>
        <a:p>
          <a:endParaRPr lang="en-US"/>
        </a:p>
      </dgm:t>
    </dgm:pt>
    <dgm:pt modelId="{B7146009-33F4-4012-9C67-47B2FE910B75}" type="pres">
      <dgm:prSet presAssocID="{C75D722E-0387-49C9-A05C-A0F831204CA2}" presName="hierRoot3" presStyleCnt="0"/>
      <dgm:spPr/>
    </dgm:pt>
    <dgm:pt modelId="{0C486F16-7372-414D-A357-CC2B50AA202E}" type="pres">
      <dgm:prSet presAssocID="{C75D722E-0387-49C9-A05C-A0F831204CA2}" presName="composite3" presStyleCnt="0"/>
      <dgm:spPr/>
    </dgm:pt>
    <dgm:pt modelId="{E6FE0107-ED6F-4C66-A443-C95E43C0E60A}" type="pres">
      <dgm:prSet presAssocID="{C75D722E-0387-49C9-A05C-A0F831204CA2}" presName="background3" presStyleLbl="node3" presStyleIdx="7" presStyleCnt="8"/>
      <dgm:spPr/>
    </dgm:pt>
    <dgm:pt modelId="{2C508287-DBFD-453B-9F0A-287984603E8C}" type="pres">
      <dgm:prSet presAssocID="{C75D722E-0387-49C9-A05C-A0F831204CA2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4D4A30-1879-4AB6-9F22-B0A8F040FA66}" type="pres">
      <dgm:prSet presAssocID="{C75D722E-0387-49C9-A05C-A0F831204CA2}" presName="hierChild4" presStyleCnt="0"/>
      <dgm:spPr/>
    </dgm:pt>
  </dgm:ptLst>
  <dgm:cxnLst>
    <dgm:cxn modelId="{1BA39486-6AB0-46FA-A608-4ABF19033477}" srcId="{CC095A4F-4105-41D0-AFFD-603EB989A87E}" destId="{46A11529-E63B-49BD-825B-FEC1CBE013ED}" srcOrd="2" destOrd="0" parTransId="{F5760338-0058-4B97-8533-ED348711CAE9}" sibTransId="{CDF597C9-4B35-49B8-8084-2AF5374E595B}"/>
    <dgm:cxn modelId="{32D7982F-3424-416C-8B8D-3CF83C6DA513}" srcId="{06B52E03-0B2B-4B9E-B3FE-CEF5873463BA}" destId="{3174C9E9-5C34-4CD1-812F-8405913FA47E}" srcOrd="2" destOrd="0" parTransId="{C6A25AF3-F172-437E-86E8-F49B27A1B320}" sibTransId="{2FA8E348-1F23-4802-9E78-3EB44F9BAFE5}"/>
    <dgm:cxn modelId="{8FFF626A-B948-4519-A44A-CEA6DB9C0025}" type="presOf" srcId="{F5760338-0058-4B97-8533-ED348711CAE9}" destId="{55095E7D-7C40-4677-AB08-7488D6EEA25C}" srcOrd="0" destOrd="0" presId="urn:microsoft.com/office/officeart/2005/8/layout/hierarchy1"/>
    <dgm:cxn modelId="{5AB9F5F3-6EED-4291-AB73-ADBC60AFED5E}" type="presOf" srcId="{94041396-8FF9-4B9B-9C99-01D4C5807BC4}" destId="{0B6F5A1A-F52B-48A8-9582-05AF366C66E8}" srcOrd="0" destOrd="0" presId="urn:microsoft.com/office/officeart/2005/8/layout/hierarchy1"/>
    <dgm:cxn modelId="{63A3F2C7-A790-4C21-B802-134920E8D632}" type="presOf" srcId="{5C4048CC-73CC-4D05-A138-747BED1A4E75}" destId="{62EB5128-DAEA-4F09-851C-174F42092D7A}" srcOrd="0" destOrd="0" presId="urn:microsoft.com/office/officeart/2005/8/layout/hierarchy1"/>
    <dgm:cxn modelId="{C133B5CD-9F04-4915-925A-1E81ECAAEC84}" type="presOf" srcId="{A37FD989-A07D-4459-B423-9E0F66F0B167}" destId="{E338EC23-4D76-4353-8FB1-08B7F285C5A9}" srcOrd="0" destOrd="0" presId="urn:microsoft.com/office/officeart/2005/8/layout/hierarchy1"/>
    <dgm:cxn modelId="{ECEAFD62-0106-42ED-AE2E-2ACB499538F6}" type="presOf" srcId="{3F49E1E6-6A32-4137-B0B4-65CDEF452122}" destId="{5B06BB52-9E70-450F-A5AA-FA73E2B952BA}" srcOrd="0" destOrd="0" presId="urn:microsoft.com/office/officeart/2005/8/layout/hierarchy1"/>
    <dgm:cxn modelId="{16D70C03-8898-4197-8C91-FFE4439C8B0D}" type="presOf" srcId="{C6A25AF3-F172-437E-86E8-F49B27A1B320}" destId="{81AB2089-E025-43A6-B25B-5499E5DABDDA}" srcOrd="0" destOrd="0" presId="urn:microsoft.com/office/officeart/2005/8/layout/hierarchy1"/>
    <dgm:cxn modelId="{212FA510-9C60-41B2-87E7-7FCE622D7D89}" type="presOf" srcId="{DCD47DDD-9850-486D-9311-BD35F6EAD3C2}" destId="{02E37A3E-6845-49A9-9C80-D49FD7700BE7}" srcOrd="0" destOrd="0" presId="urn:microsoft.com/office/officeart/2005/8/layout/hierarchy1"/>
    <dgm:cxn modelId="{86B49922-94AA-4F60-B09C-EC6CA99B42E5}" srcId="{CD05D68A-AABD-48A2-922A-642AB7BFB38F}" destId="{A37FD989-A07D-4459-B423-9E0F66F0B167}" srcOrd="0" destOrd="0" parTransId="{286B0397-CBA2-4F25-B66C-E501B1BE677C}" sibTransId="{68114AD7-58C7-47B1-BAD6-C419B0AA4FB9}"/>
    <dgm:cxn modelId="{531A9324-C9C7-4A69-8BC4-1CDED4B09BDB}" srcId="{CC095A4F-4105-41D0-AFFD-603EB989A87E}" destId="{DCD47DDD-9850-486D-9311-BD35F6EAD3C2}" srcOrd="1" destOrd="0" parTransId="{D61E3C42-F148-4525-8F28-DE9329F865D0}" sibTransId="{BC461DD4-207B-4FED-851A-39477870B718}"/>
    <dgm:cxn modelId="{22CC9976-3960-416F-910A-46B7BD4EA407}" srcId="{06B52E03-0B2B-4B9E-B3FE-CEF5873463BA}" destId="{D8312E83-0E1C-4AB2-BF9B-67E8F43FB639}" srcOrd="1" destOrd="0" parTransId="{3F49E1E6-6A32-4137-B0B4-65CDEF452122}" sibTransId="{CDBAC21C-16BD-42F8-BD85-5289C982AF42}"/>
    <dgm:cxn modelId="{B87AEADF-EF96-4E53-B645-97DAB8C95834}" type="presOf" srcId="{CC095A4F-4105-41D0-AFFD-603EB989A87E}" destId="{FB1AA475-D828-4824-89AF-119068E04CB3}" srcOrd="0" destOrd="0" presId="urn:microsoft.com/office/officeart/2005/8/layout/hierarchy1"/>
    <dgm:cxn modelId="{0F0D5FB0-E085-4F23-AA49-E7667D4E8627}" type="presOf" srcId="{46A11529-E63B-49BD-825B-FEC1CBE013ED}" destId="{C12704CB-A6FA-47B0-913D-5ED1DD0333AB}" srcOrd="0" destOrd="0" presId="urn:microsoft.com/office/officeart/2005/8/layout/hierarchy1"/>
    <dgm:cxn modelId="{5DB813BA-3D26-418A-941C-7F1306162B98}" type="presOf" srcId="{3174C9E9-5C34-4CD1-812F-8405913FA47E}" destId="{8E8D8BEE-505E-42D1-B053-07FC4E6FCA26}" srcOrd="0" destOrd="0" presId="urn:microsoft.com/office/officeart/2005/8/layout/hierarchy1"/>
    <dgm:cxn modelId="{E64F2314-E625-4C6A-80A1-59A5F8AF284F}" type="presOf" srcId="{D61E3C42-F148-4525-8F28-DE9329F865D0}" destId="{0D400DEB-8530-4E2C-B174-16A2F61AFF7F}" srcOrd="0" destOrd="0" presId="urn:microsoft.com/office/officeart/2005/8/layout/hierarchy1"/>
    <dgm:cxn modelId="{36E2F8DB-7A06-4483-85D4-58B13FBD866E}" type="presOf" srcId="{CD05D68A-AABD-48A2-922A-642AB7BFB38F}" destId="{B4CE7356-26C9-4864-A129-542F4F641E57}" srcOrd="0" destOrd="0" presId="urn:microsoft.com/office/officeart/2005/8/layout/hierarchy1"/>
    <dgm:cxn modelId="{A28EBF5F-303C-43C7-9C16-184B24E947E2}" type="presOf" srcId="{E92F036C-C878-42B7-9E9A-98B713924758}" destId="{260C9189-F8D0-4653-A11F-8D171F81D214}" srcOrd="0" destOrd="0" presId="urn:microsoft.com/office/officeart/2005/8/layout/hierarchy1"/>
    <dgm:cxn modelId="{9E1F3920-863A-4911-8A2B-A8F55E344AC8}" type="presOf" srcId="{756ABAF3-93D3-47F3-B566-A38E8534DEC3}" destId="{704B3144-624C-4E14-9CA8-3C4692607E84}" srcOrd="0" destOrd="0" presId="urn:microsoft.com/office/officeart/2005/8/layout/hierarchy1"/>
    <dgm:cxn modelId="{B9299647-A015-41C4-9CDA-B2446EC1AD63}" srcId="{A37FD989-A07D-4459-B423-9E0F66F0B167}" destId="{CC095A4F-4105-41D0-AFFD-603EB989A87E}" srcOrd="0" destOrd="0" parTransId="{E92F036C-C878-42B7-9E9A-98B713924758}" sibTransId="{22E1FE24-DD68-4D1E-A057-87ADBC213FCF}"/>
    <dgm:cxn modelId="{4050802E-EF75-43A9-A482-27A6657E7DFB}" type="presOf" srcId="{FB649E90-6401-4F2A-8A2B-E1FA1F4F6CEC}" destId="{6B1DCE6A-2C0C-4F04-864E-AE0140802E6D}" srcOrd="0" destOrd="0" presId="urn:microsoft.com/office/officeart/2005/8/layout/hierarchy1"/>
    <dgm:cxn modelId="{1A260198-984A-42A3-B232-4CEC9E10531D}" type="presOf" srcId="{29464875-BA36-4AC4-895F-72BF37429C00}" destId="{B4CAA098-9ADC-46F7-8562-6E7C6C541C17}" srcOrd="0" destOrd="0" presId="urn:microsoft.com/office/officeart/2005/8/layout/hierarchy1"/>
    <dgm:cxn modelId="{75EF398B-2963-4853-82AC-9A33F838662E}" srcId="{CC095A4F-4105-41D0-AFFD-603EB989A87E}" destId="{5C4048CC-73CC-4D05-A138-747BED1A4E75}" srcOrd="0" destOrd="0" parTransId="{812B27E3-D347-4C7F-84FB-DF8ECA1987CD}" sibTransId="{60A828D2-D5A2-4AE9-93F0-839392EA403A}"/>
    <dgm:cxn modelId="{3A4CEFA9-0600-4575-8A22-F08D93A8CC4B}" srcId="{A37FD989-A07D-4459-B423-9E0F66F0B167}" destId="{06B52E03-0B2B-4B9E-B3FE-CEF5873463BA}" srcOrd="1" destOrd="0" parTransId="{94041396-8FF9-4B9B-9C99-01D4C5807BC4}" sibTransId="{2FADEB22-1BD0-441F-BF5A-00662971FF6E}"/>
    <dgm:cxn modelId="{29562D98-F3C6-4575-8C71-4A9F049E2874}" type="presOf" srcId="{6C3D105A-79F7-4943-B3C9-5AA94F9B9E53}" destId="{A1E81250-F6C6-4935-B2F1-1FD034675137}" srcOrd="0" destOrd="0" presId="urn:microsoft.com/office/officeart/2005/8/layout/hierarchy1"/>
    <dgm:cxn modelId="{206186B0-25C6-404D-B23C-48BB0B417EFE}" type="presOf" srcId="{2B5D2EBB-86B7-4F67-8853-6718C72596D0}" destId="{05100937-E908-416B-9193-776774016788}" srcOrd="0" destOrd="0" presId="urn:microsoft.com/office/officeart/2005/8/layout/hierarchy1"/>
    <dgm:cxn modelId="{AAC88DD8-23FB-477C-B477-7CC181B1E6CD}" type="presOf" srcId="{C75D722E-0387-49C9-A05C-A0F831204CA2}" destId="{2C508287-DBFD-453B-9F0A-287984603E8C}" srcOrd="0" destOrd="0" presId="urn:microsoft.com/office/officeart/2005/8/layout/hierarchy1"/>
    <dgm:cxn modelId="{E9EFF5B6-5123-47A2-ADF5-3EDBF99D6C01}" srcId="{06B52E03-0B2B-4B9E-B3FE-CEF5873463BA}" destId="{C75D722E-0387-49C9-A05C-A0F831204CA2}" srcOrd="3" destOrd="0" parTransId="{2B5D2EBB-86B7-4F67-8853-6718C72596D0}" sibTransId="{FD16C45B-7F8F-4896-85A1-8B40D88A23DE}"/>
    <dgm:cxn modelId="{8779FAE8-9CEE-47B1-BB50-EDB06EE68827}" type="presOf" srcId="{812B27E3-D347-4C7F-84FB-DF8ECA1987CD}" destId="{CE01430A-37AC-4BF1-9AD5-438F813A18F7}" srcOrd="0" destOrd="0" presId="urn:microsoft.com/office/officeart/2005/8/layout/hierarchy1"/>
    <dgm:cxn modelId="{38714735-6B9E-429F-A88F-63C64C7F8BC4}" type="presOf" srcId="{D8312E83-0E1C-4AB2-BF9B-67E8F43FB639}" destId="{5CA52833-C3B8-402B-AB39-28E5BB95734D}" srcOrd="0" destOrd="0" presId="urn:microsoft.com/office/officeart/2005/8/layout/hierarchy1"/>
    <dgm:cxn modelId="{062F4FDA-CB55-4A22-A460-7289148FF314}" type="presOf" srcId="{06B52E03-0B2B-4B9E-B3FE-CEF5873463BA}" destId="{B36E6EC6-8739-4310-989B-D5272741F318}" srcOrd="0" destOrd="0" presId="urn:microsoft.com/office/officeart/2005/8/layout/hierarchy1"/>
    <dgm:cxn modelId="{02A15ACC-0358-4923-9823-DD6073A9F45C}" srcId="{CC095A4F-4105-41D0-AFFD-603EB989A87E}" destId="{FB649E90-6401-4F2A-8A2B-E1FA1F4F6CEC}" srcOrd="3" destOrd="0" parTransId="{6C3D105A-79F7-4943-B3C9-5AA94F9B9E53}" sibTransId="{D64B03B7-2818-43F1-8BC4-7B4378B0B7F6}"/>
    <dgm:cxn modelId="{CE893F59-7DDF-4612-907E-9B109F03C72B}" srcId="{06B52E03-0B2B-4B9E-B3FE-CEF5873463BA}" destId="{756ABAF3-93D3-47F3-B566-A38E8534DEC3}" srcOrd="0" destOrd="0" parTransId="{29464875-BA36-4AC4-895F-72BF37429C00}" sibTransId="{4E6D454F-F373-4F11-B6B4-308EE4A9DFC1}"/>
    <dgm:cxn modelId="{10733999-58FF-4BB3-BA4D-4F26A7979512}" type="presParOf" srcId="{B4CE7356-26C9-4864-A129-542F4F641E57}" destId="{2DF5DFDA-C73F-4712-822A-28289DB9A25C}" srcOrd="0" destOrd="0" presId="urn:microsoft.com/office/officeart/2005/8/layout/hierarchy1"/>
    <dgm:cxn modelId="{67090E86-6244-4C3A-B30A-11FF413AAEDD}" type="presParOf" srcId="{2DF5DFDA-C73F-4712-822A-28289DB9A25C}" destId="{68AC587C-958B-4815-9A75-827A8D506459}" srcOrd="0" destOrd="0" presId="urn:microsoft.com/office/officeart/2005/8/layout/hierarchy1"/>
    <dgm:cxn modelId="{DA6958EA-647E-4E7F-903D-04784FB4F6B0}" type="presParOf" srcId="{68AC587C-958B-4815-9A75-827A8D506459}" destId="{E9E5B128-CB91-4104-9142-0FE901320FE3}" srcOrd="0" destOrd="0" presId="urn:microsoft.com/office/officeart/2005/8/layout/hierarchy1"/>
    <dgm:cxn modelId="{09733DBE-CF3C-4515-AA41-CBD244CB3CF0}" type="presParOf" srcId="{68AC587C-958B-4815-9A75-827A8D506459}" destId="{E338EC23-4D76-4353-8FB1-08B7F285C5A9}" srcOrd="1" destOrd="0" presId="urn:microsoft.com/office/officeart/2005/8/layout/hierarchy1"/>
    <dgm:cxn modelId="{CB9A6F82-A859-4FD5-935D-504B96813511}" type="presParOf" srcId="{2DF5DFDA-C73F-4712-822A-28289DB9A25C}" destId="{013DA8C7-0211-482A-B67B-846172420E5F}" srcOrd="1" destOrd="0" presId="urn:microsoft.com/office/officeart/2005/8/layout/hierarchy1"/>
    <dgm:cxn modelId="{743A5D65-B20E-4AB7-BC24-91598B60011F}" type="presParOf" srcId="{013DA8C7-0211-482A-B67B-846172420E5F}" destId="{260C9189-F8D0-4653-A11F-8D171F81D214}" srcOrd="0" destOrd="0" presId="urn:microsoft.com/office/officeart/2005/8/layout/hierarchy1"/>
    <dgm:cxn modelId="{A20785A8-516E-462D-BBCE-57B53AE35DD3}" type="presParOf" srcId="{013DA8C7-0211-482A-B67B-846172420E5F}" destId="{F6F488B0-5D6D-4297-ABFC-8C19BE8FF850}" srcOrd="1" destOrd="0" presId="urn:microsoft.com/office/officeart/2005/8/layout/hierarchy1"/>
    <dgm:cxn modelId="{6F4BDF72-E650-40CA-881A-FD9A1132FF7D}" type="presParOf" srcId="{F6F488B0-5D6D-4297-ABFC-8C19BE8FF850}" destId="{19B2170F-C57E-494B-B452-21D9EA09398D}" srcOrd="0" destOrd="0" presId="urn:microsoft.com/office/officeart/2005/8/layout/hierarchy1"/>
    <dgm:cxn modelId="{5A1ED6E9-12F3-46A8-BEE7-A63361B33B11}" type="presParOf" srcId="{19B2170F-C57E-494B-B452-21D9EA09398D}" destId="{FC592E61-81CB-454F-AA7B-4DE2BFDC833F}" srcOrd="0" destOrd="0" presId="urn:microsoft.com/office/officeart/2005/8/layout/hierarchy1"/>
    <dgm:cxn modelId="{E32AD8BB-F292-4779-A58D-4358A38D40B4}" type="presParOf" srcId="{19B2170F-C57E-494B-B452-21D9EA09398D}" destId="{FB1AA475-D828-4824-89AF-119068E04CB3}" srcOrd="1" destOrd="0" presId="urn:microsoft.com/office/officeart/2005/8/layout/hierarchy1"/>
    <dgm:cxn modelId="{8CE32BD4-7567-4A10-A9A9-30ECB10E1F0E}" type="presParOf" srcId="{F6F488B0-5D6D-4297-ABFC-8C19BE8FF850}" destId="{2FE18CC3-59C9-41C0-96B5-6CD0ED07BDFB}" srcOrd="1" destOrd="0" presId="urn:microsoft.com/office/officeart/2005/8/layout/hierarchy1"/>
    <dgm:cxn modelId="{98B4DD15-B048-4B39-961B-2BF0B13DEE8B}" type="presParOf" srcId="{2FE18CC3-59C9-41C0-96B5-6CD0ED07BDFB}" destId="{CE01430A-37AC-4BF1-9AD5-438F813A18F7}" srcOrd="0" destOrd="0" presId="urn:microsoft.com/office/officeart/2005/8/layout/hierarchy1"/>
    <dgm:cxn modelId="{6AB56B5A-351E-4793-A805-CF2CC3E2361D}" type="presParOf" srcId="{2FE18CC3-59C9-41C0-96B5-6CD0ED07BDFB}" destId="{395E3F22-3FF5-4A8C-B62D-35F604848A84}" srcOrd="1" destOrd="0" presId="urn:microsoft.com/office/officeart/2005/8/layout/hierarchy1"/>
    <dgm:cxn modelId="{116E2AB8-5470-4C06-9C63-3A3C3B67AEE9}" type="presParOf" srcId="{395E3F22-3FF5-4A8C-B62D-35F604848A84}" destId="{E05DC956-0526-4D59-9E8F-5E79BAA182FE}" srcOrd="0" destOrd="0" presId="urn:microsoft.com/office/officeart/2005/8/layout/hierarchy1"/>
    <dgm:cxn modelId="{EAF193F6-8809-4FC7-8B59-370D4E91E79C}" type="presParOf" srcId="{E05DC956-0526-4D59-9E8F-5E79BAA182FE}" destId="{D48AA881-5D8A-42BB-8FC1-8EB8170B3499}" srcOrd="0" destOrd="0" presId="urn:microsoft.com/office/officeart/2005/8/layout/hierarchy1"/>
    <dgm:cxn modelId="{63267769-4BAF-47A3-BEF8-588DBF9F3A9C}" type="presParOf" srcId="{E05DC956-0526-4D59-9E8F-5E79BAA182FE}" destId="{62EB5128-DAEA-4F09-851C-174F42092D7A}" srcOrd="1" destOrd="0" presId="urn:microsoft.com/office/officeart/2005/8/layout/hierarchy1"/>
    <dgm:cxn modelId="{60B43385-4A4C-4462-A866-31E0B32C23CB}" type="presParOf" srcId="{395E3F22-3FF5-4A8C-B62D-35F604848A84}" destId="{2306A970-576C-4078-A5EA-545AB819775B}" srcOrd="1" destOrd="0" presId="urn:microsoft.com/office/officeart/2005/8/layout/hierarchy1"/>
    <dgm:cxn modelId="{2CE982F8-BFF6-485B-AF82-3CFCC07AAE8A}" type="presParOf" srcId="{2FE18CC3-59C9-41C0-96B5-6CD0ED07BDFB}" destId="{0D400DEB-8530-4E2C-B174-16A2F61AFF7F}" srcOrd="2" destOrd="0" presId="urn:microsoft.com/office/officeart/2005/8/layout/hierarchy1"/>
    <dgm:cxn modelId="{D64200E3-5580-45CE-B008-98C31FC62075}" type="presParOf" srcId="{2FE18CC3-59C9-41C0-96B5-6CD0ED07BDFB}" destId="{6D6C8339-0F78-42C1-BEA4-DA2EB354082B}" srcOrd="3" destOrd="0" presId="urn:microsoft.com/office/officeart/2005/8/layout/hierarchy1"/>
    <dgm:cxn modelId="{0B8285D1-CA65-4E48-B969-7AB7A8EC35B6}" type="presParOf" srcId="{6D6C8339-0F78-42C1-BEA4-DA2EB354082B}" destId="{CE2B6DD0-30C3-47B0-881C-25A5EF721102}" srcOrd="0" destOrd="0" presId="urn:microsoft.com/office/officeart/2005/8/layout/hierarchy1"/>
    <dgm:cxn modelId="{FCF979F5-8497-422A-8105-A0E94F0D7F63}" type="presParOf" srcId="{CE2B6DD0-30C3-47B0-881C-25A5EF721102}" destId="{FF96089A-2A22-4328-94F1-4380D2425E88}" srcOrd="0" destOrd="0" presId="urn:microsoft.com/office/officeart/2005/8/layout/hierarchy1"/>
    <dgm:cxn modelId="{D25A0255-2556-4C36-9403-88D899CBDE2B}" type="presParOf" srcId="{CE2B6DD0-30C3-47B0-881C-25A5EF721102}" destId="{02E37A3E-6845-49A9-9C80-D49FD7700BE7}" srcOrd="1" destOrd="0" presId="urn:microsoft.com/office/officeart/2005/8/layout/hierarchy1"/>
    <dgm:cxn modelId="{50637B80-3284-438B-8D91-057DCB5DE418}" type="presParOf" srcId="{6D6C8339-0F78-42C1-BEA4-DA2EB354082B}" destId="{0D570898-B6E3-4F70-AD8E-FBF0D9AF7D3B}" srcOrd="1" destOrd="0" presId="urn:microsoft.com/office/officeart/2005/8/layout/hierarchy1"/>
    <dgm:cxn modelId="{74980A1C-2315-4BCE-808E-80E60905C38C}" type="presParOf" srcId="{2FE18CC3-59C9-41C0-96B5-6CD0ED07BDFB}" destId="{55095E7D-7C40-4677-AB08-7488D6EEA25C}" srcOrd="4" destOrd="0" presId="urn:microsoft.com/office/officeart/2005/8/layout/hierarchy1"/>
    <dgm:cxn modelId="{6FC721A4-B739-4B80-A726-AB34F3FB0BE1}" type="presParOf" srcId="{2FE18CC3-59C9-41C0-96B5-6CD0ED07BDFB}" destId="{773CE1B7-9400-4832-BB10-63997D6DEA61}" srcOrd="5" destOrd="0" presId="urn:microsoft.com/office/officeart/2005/8/layout/hierarchy1"/>
    <dgm:cxn modelId="{92A61385-6D12-4716-956B-01C4AE573A77}" type="presParOf" srcId="{773CE1B7-9400-4832-BB10-63997D6DEA61}" destId="{A05A68D1-1A9F-4C60-B42A-14F85C51F231}" srcOrd="0" destOrd="0" presId="urn:microsoft.com/office/officeart/2005/8/layout/hierarchy1"/>
    <dgm:cxn modelId="{E56B7440-70DE-42CF-B21D-D1A4F8AFFC8E}" type="presParOf" srcId="{A05A68D1-1A9F-4C60-B42A-14F85C51F231}" destId="{39FAE5E2-FD3B-4C0D-9266-E58827A492D4}" srcOrd="0" destOrd="0" presId="urn:microsoft.com/office/officeart/2005/8/layout/hierarchy1"/>
    <dgm:cxn modelId="{5D610C94-0E23-40F9-8512-7BF62283E888}" type="presParOf" srcId="{A05A68D1-1A9F-4C60-B42A-14F85C51F231}" destId="{C12704CB-A6FA-47B0-913D-5ED1DD0333AB}" srcOrd="1" destOrd="0" presId="urn:microsoft.com/office/officeart/2005/8/layout/hierarchy1"/>
    <dgm:cxn modelId="{E65EB09A-A516-4F73-A3C9-3D4243017E5B}" type="presParOf" srcId="{773CE1B7-9400-4832-BB10-63997D6DEA61}" destId="{E9E96DCB-F61A-43DE-8E49-E10189768F3B}" srcOrd="1" destOrd="0" presId="urn:microsoft.com/office/officeart/2005/8/layout/hierarchy1"/>
    <dgm:cxn modelId="{D9B2723F-00D8-488A-984E-E4A8367EAE8A}" type="presParOf" srcId="{2FE18CC3-59C9-41C0-96B5-6CD0ED07BDFB}" destId="{A1E81250-F6C6-4935-B2F1-1FD034675137}" srcOrd="6" destOrd="0" presId="urn:microsoft.com/office/officeart/2005/8/layout/hierarchy1"/>
    <dgm:cxn modelId="{04AC0771-4FA3-4B4C-8BC2-BF8AB37C3C42}" type="presParOf" srcId="{2FE18CC3-59C9-41C0-96B5-6CD0ED07BDFB}" destId="{4542942F-B5B6-4A8F-BE8C-10F4540A2C0B}" srcOrd="7" destOrd="0" presId="urn:microsoft.com/office/officeart/2005/8/layout/hierarchy1"/>
    <dgm:cxn modelId="{64B9A9F8-7999-4656-AB4C-D359D96A2512}" type="presParOf" srcId="{4542942F-B5B6-4A8F-BE8C-10F4540A2C0B}" destId="{7FDD85DD-5AEC-430C-8091-7961CDF9D790}" srcOrd="0" destOrd="0" presId="urn:microsoft.com/office/officeart/2005/8/layout/hierarchy1"/>
    <dgm:cxn modelId="{A1EBE14C-733A-4DF9-AE77-193502FC1915}" type="presParOf" srcId="{7FDD85DD-5AEC-430C-8091-7961CDF9D790}" destId="{44386514-93D2-427C-8EE8-B9E143F7AB9B}" srcOrd="0" destOrd="0" presId="urn:microsoft.com/office/officeart/2005/8/layout/hierarchy1"/>
    <dgm:cxn modelId="{6B6F5824-650B-4280-B5DD-911106A60306}" type="presParOf" srcId="{7FDD85DD-5AEC-430C-8091-7961CDF9D790}" destId="{6B1DCE6A-2C0C-4F04-864E-AE0140802E6D}" srcOrd="1" destOrd="0" presId="urn:microsoft.com/office/officeart/2005/8/layout/hierarchy1"/>
    <dgm:cxn modelId="{31B1D15C-EC7C-49B6-864B-6B659373CB25}" type="presParOf" srcId="{4542942F-B5B6-4A8F-BE8C-10F4540A2C0B}" destId="{A6D21385-C435-4A7B-BB1A-00A92018A8BA}" srcOrd="1" destOrd="0" presId="urn:microsoft.com/office/officeart/2005/8/layout/hierarchy1"/>
    <dgm:cxn modelId="{2AFCD02F-C405-45DF-91F6-19F771D9CC7B}" type="presParOf" srcId="{013DA8C7-0211-482A-B67B-846172420E5F}" destId="{0B6F5A1A-F52B-48A8-9582-05AF366C66E8}" srcOrd="2" destOrd="0" presId="urn:microsoft.com/office/officeart/2005/8/layout/hierarchy1"/>
    <dgm:cxn modelId="{87DDD7BE-E24F-4300-A32A-FDD679C7124D}" type="presParOf" srcId="{013DA8C7-0211-482A-B67B-846172420E5F}" destId="{1481E375-AB57-48FF-B46F-AC957FD73D82}" srcOrd="3" destOrd="0" presId="urn:microsoft.com/office/officeart/2005/8/layout/hierarchy1"/>
    <dgm:cxn modelId="{B52478FA-3D4F-4124-84DB-928F02572AA7}" type="presParOf" srcId="{1481E375-AB57-48FF-B46F-AC957FD73D82}" destId="{45417333-54DE-4120-BE4E-1F632074AD02}" srcOrd="0" destOrd="0" presId="urn:microsoft.com/office/officeart/2005/8/layout/hierarchy1"/>
    <dgm:cxn modelId="{C58454D4-07DE-44FE-8A1B-5844253DA1F2}" type="presParOf" srcId="{45417333-54DE-4120-BE4E-1F632074AD02}" destId="{D462C0DE-9C65-4D1D-B239-BFA4840F00BF}" srcOrd="0" destOrd="0" presId="urn:microsoft.com/office/officeart/2005/8/layout/hierarchy1"/>
    <dgm:cxn modelId="{70A0FB17-447A-4EC7-963C-DAE41FAB6BE5}" type="presParOf" srcId="{45417333-54DE-4120-BE4E-1F632074AD02}" destId="{B36E6EC6-8739-4310-989B-D5272741F318}" srcOrd="1" destOrd="0" presId="urn:microsoft.com/office/officeart/2005/8/layout/hierarchy1"/>
    <dgm:cxn modelId="{13322F02-4CFA-4D09-8877-1E88C791913E}" type="presParOf" srcId="{1481E375-AB57-48FF-B46F-AC957FD73D82}" destId="{9A606569-4BEA-4CF7-9B95-33EF7104CF9D}" srcOrd="1" destOrd="0" presId="urn:microsoft.com/office/officeart/2005/8/layout/hierarchy1"/>
    <dgm:cxn modelId="{BE4C4B55-E7D4-4208-9BBB-58ECBC90B4FB}" type="presParOf" srcId="{9A606569-4BEA-4CF7-9B95-33EF7104CF9D}" destId="{B4CAA098-9ADC-46F7-8562-6E7C6C541C17}" srcOrd="0" destOrd="0" presId="urn:microsoft.com/office/officeart/2005/8/layout/hierarchy1"/>
    <dgm:cxn modelId="{D9020A26-6EC7-403B-A12A-C821E8D05972}" type="presParOf" srcId="{9A606569-4BEA-4CF7-9B95-33EF7104CF9D}" destId="{A258A223-3D4B-4DED-87CF-A68FB997239F}" srcOrd="1" destOrd="0" presId="urn:microsoft.com/office/officeart/2005/8/layout/hierarchy1"/>
    <dgm:cxn modelId="{46FECEA0-CBEA-4E83-B80F-2CAA6D88E19C}" type="presParOf" srcId="{A258A223-3D4B-4DED-87CF-A68FB997239F}" destId="{A02607B0-C610-4D74-B1B6-172FF7E5FD8A}" srcOrd="0" destOrd="0" presId="urn:microsoft.com/office/officeart/2005/8/layout/hierarchy1"/>
    <dgm:cxn modelId="{AF9235D1-0921-4711-8029-078169C4FD08}" type="presParOf" srcId="{A02607B0-C610-4D74-B1B6-172FF7E5FD8A}" destId="{F27BD34D-4C79-4E34-9967-21EDC5DE3AED}" srcOrd="0" destOrd="0" presId="urn:microsoft.com/office/officeart/2005/8/layout/hierarchy1"/>
    <dgm:cxn modelId="{0B7DCEB5-8233-48A7-9816-CFC5C622C9D1}" type="presParOf" srcId="{A02607B0-C610-4D74-B1B6-172FF7E5FD8A}" destId="{704B3144-624C-4E14-9CA8-3C4692607E84}" srcOrd="1" destOrd="0" presId="urn:microsoft.com/office/officeart/2005/8/layout/hierarchy1"/>
    <dgm:cxn modelId="{9E39D899-9DBC-4E59-9158-3A02383D10B4}" type="presParOf" srcId="{A258A223-3D4B-4DED-87CF-A68FB997239F}" destId="{661D2D09-0FEB-4B63-9687-73F3309E3D51}" srcOrd="1" destOrd="0" presId="urn:microsoft.com/office/officeart/2005/8/layout/hierarchy1"/>
    <dgm:cxn modelId="{12BFBF1D-E2DA-4B3A-927B-D7A11547F81A}" type="presParOf" srcId="{9A606569-4BEA-4CF7-9B95-33EF7104CF9D}" destId="{5B06BB52-9E70-450F-A5AA-FA73E2B952BA}" srcOrd="2" destOrd="0" presId="urn:microsoft.com/office/officeart/2005/8/layout/hierarchy1"/>
    <dgm:cxn modelId="{FB051E8E-FCD4-42E4-91F0-E533118FF701}" type="presParOf" srcId="{9A606569-4BEA-4CF7-9B95-33EF7104CF9D}" destId="{C8F05C46-1721-4AC0-B7D8-8BF305F76243}" srcOrd="3" destOrd="0" presId="urn:microsoft.com/office/officeart/2005/8/layout/hierarchy1"/>
    <dgm:cxn modelId="{35B75F82-2429-4323-92FD-BE02487399B4}" type="presParOf" srcId="{C8F05C46-1721-4AC0-B7D8-8BF305F76243}" destId="{310E1925-BF00-4D62-A419-076B5B9B09DC}" srcOrd="0" destOrd="0" presId="urn:microsoft.com/office/officeart/2005/8/layout/hierarchy1"/>
    <dgm:cxn modelId="{774FAC60-B933-4B57-BEC1-B84B4081EED2}" type="presParOf" srcId="{310E1925-BF00-4D62-A419-076B5B9B09DC}" destId="{4F732375-4948-4CAF-8796-DBC1A891BF93}" srcOrd="0" destOrd="0" presId="urn:microsoft.com/office/officeart/2005/8/layout/hierarchy1"/>
    <dgm:cxn modelId="{5A55AB7B-6EA8-4A6B-8B96-D7ED1F5FA50B}" type="presParOf" srcId="{310E1925-BF00-4D62-A419-076B5B9B09DC}" destId="{5CA52833-C3B8-402B-AB39-28E5BB95734D}" srcOrd="1" destOrd="0" presId="urn:microsoft.com/office/officeart/2005/8/layout/hierarchy1"/>
    <dgm:cxn modelId="{0475EACA-4D9E-4E35-9103-7B6894DDB996}" type="presParOf" srcId="{C8F05C46-1721-4AC0-B7D8-8BF305F76243}" destId="{C751A052-59C0-4919-9695-390CCF961C8B}" srcOrd="1" destOrd="0" presId="urn:microsoft.com/office/officeart/2005/8/layout/hierarchy1"/>
    <dgm:cxn modelId="{192F00F1-5078-4BAA-9D07-39A63C572FC5}" type="presParOf" srcId="{9A606569-4BEA-4CF7-9B95-33EF7104CF9D}" destId="{81AB2089-E025-43A6-B25B-5499E5DABDDA}" srcOrd="4" destOrd="0" presId="urn:microsoft.com/office/officeart/2005/8/layout/hierarchy1"/>
    <dgm:cxn modelId="{C619057D-6FE9-43A4-8C8A-332E0BEC466F}" type="presParOf" srcId="{9A606569-4BEA-4CF7-9B95-33EF7104CF9D}" destId="{021B3F8A-CF6B-4F8B-B612-500DFA664D12}" srcOrd="5" destOrd="0" presId="urn:microsoft.com/office/officeart/2005/8/layout/hierarchy1"/>
    <dgm:cxn modelId="{E387E17B-6F12-4352-86FD-FEEC601FBDB4}" type="presParOf" srcId="{021B3F8A-CF6B-4F8B-B612-500DFA664D12}" destId="{45D35A88-446B-459C-B05C-FB27301C9A6B}" srcOrd="0" destOrd="0" presId="urn:microsoft.com/office/officeart/2005/8/layout/hierarchy1"/>
    <dgm:cxn modelId="{DDB5E8AE-ACA7-422B-9805-2296823FE496}" type="presParOf" srcId="{45D35A88-446B-459C-B05C-FB27301C9A6B}" destId="{CFFC2672-354B-47DA-BBA3-EAA53630A8CD}" srcOrd="0" destOrd="0" presId="urn:microsoft.com/office/officeart/2005/8/layout/hierarchy1"/>
    <dgm:cxn modelId="{2583B90C-4C56-4C86-8B7C-867191682E1D}" type="presParOf" srcId="{45D35A88-446B-459C-B05C-FB27301C9A6B}" destId="{8E8D8BEE-505E-42D1-B053-07FC4E6FCA26}" srcOrd="1" destOrd="0" presId="urn:microsoft.com/office/officeart/2005/8/layout/hierarchy1"/>
    <dgm:cxn modelId="{7B01C548-14C0-44C7-B8F8-F7309BBE9720}" type="presParOf" srcId="{021B3F8A-CF6B-4F8B-B612-500DFA664D12}" destId="{EE09F0CE-6E87-469B-88D3-90AAB1ABB5EE}" srcOrd="1" destOrd="0" presId="urn:microsoft.com/office/officeart/2005/8/layout/hierarchy1"/>
    <dgm:cxn modelId="{546B3E22-6F8C-42D3-85B1-C29025B0A1A2}" type="presParOf" srcId="{9A606569-4BEA-4CF7-9B95-33EF7104CF9D}" destId="{05100937-E908-416B-9193-776774016788}" srcOrd="6" destOrd="0" presId="urn:microsoft.com/office/officeart/2005/8/layout/hierarchy1"/>
    <dgm:cxn modelId="{69851C81-3C75-472E-9E8C-216665595079}" type="presParOf" srcId="{9A606569-4BEA-4CF7-9B95-33EF7104CF9D}" destId="{B7146009-33F4-4012-9C67-47B2FE910B75}" srcOrd="7" destOrd="0" presId="urn:microsoft.com/office/officeart/2005/8/layout/hierarchy1"/>
    <dgm:cxn modelId="{28CB3A56-0021-4515-9CDB-4A7B621F54CF}" type="presParOf" srcId="{B7146009-33F4-4012-9C67-47B2FE910B75}" destId="{0C486F16-7372-414D-A357-CC2B50AA202E}" srcOrd="0" destOrd="0" presId="urn:microsoft.com/office/officeart/2005/8/layout/hierarchy1"/>
    <dgm:cxn modelId="{84AD8FB0-AB80-4BCD-A25F-1D1C5FF3C5B5}" type="presParOf" srcId="{0C486F16-7372-414D-A357-CC2B50AA202E}" destId="{E6FE0107-ED6F-4C66-A443-C95E43C0E60A}" srcOrd="0" destOrd="0" presId="urn:microsoft.com/office/officeart/2005/8/layout/hierarchy1"/>
    <dgm:cxn modelId="{2540A842-3F6C-49F4-868F-D3917335907A}" type="presParOf" srcId="{0C486F16-7372-414D-A357-CC2B50AA202E}" destId="{2C508287-DBFD-453B-9F0A-287984603E8C}" srcOrd="1" destOrd="0" presId="urn:microsoft.com/office/officeart/2005/8/layout/hierarchy1"/>
    <dgm:cxn modelId="{39C33087-E60B-4782-9F0C-BA125BEB89A6}" type="presParOf" srcId="{B7146009-33F4-4012-9C67-47B2FE910B75}" destId="{124D4A30-1879-4AB6-9F22-B0A8F040FA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E4CFB-656F-453B-8EE2-D0FB096675EA}">
      <dsp:nvSpPr>
        <dsp:cNvPr id="0" name=""/>
        <dsp:cNvSpPr/>
      </dsp:nvSpPr>
      <dsp:spPr>
        <a:xfrm rot="5400000">
          <a:off x="-632892" y="632892"/>
          <a:ext cx="4219286" cy="29535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 far as I remember at the summer of 2022, I was learning about networks, I came into how http does work. Then I decided to build a http protocol by pure socket programing.</a:t>
          </a:r>
          <a:endParaRPr lang="en-US" sz="1400" kern="1200" dirty="0"/>
        </a:p>
      </dsp:txBody>
      <dsp:txXfrm rot="-5400000">
        <a:off x="1" y="1476749"/>
        <a:ext cx="2953500" cy="1265786"/>
      </dsp:txXfrm>
    </dsp:sp>
    <dsp:sp modelId="{5111556F-3FC5-48AE-8A47-20C015B617A5}">
      <dsp:nvSpPr>
        <dsp:cNvPr id="0" name=""/>
        <dsp:cNvSpPr/>
      </dsp:nvSpPr>
      <dsp:spPr>
        <a:xfrm rot="5400000">
          <a:off x="6201482" y="-3247981"/>
          <a:ext cx="2742535" cy="9238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Practicing network programing.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Understanding http protocol.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Using basics of Android development.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Examining my Java skills in a relatively large project.</a:t>
          </a:r>
          <a:endParaRPr lang="en-US" sz="3100" kern="1200" dirty="0"/>
        </a:p>
      </dsp:txBody>
      <dsp:txXfrm rot="-5400000">
        <a:off x="2953500" y="133881"/>
        <a:ext cx="9104619" cy="2474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713FF-46B1-46FC-BB5F-465D85965044}">
      <dsp:nvSpPr>
        <dsp:cNvPr id="0" name=""/>
        <dsp:cNvSpPr/>
      </dsp:nvSpPr>
      <dsp:spPr>
        <a:xfrm>
          <a:off x="3376123" y="269386"/>
          <a:ext cx="4696459" cy="4696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Application</a:t>
          </a:r>
          <a:endParaRPr lang="en-US" sz="3900" kern="1200" dirty="0"/>
        </a:p>
      </dsp:txBody>
      <dsp:txXfrm>
        <a:off x="4063903" y="957152"/>
        <a:ext cx="3320899" cy="3320826"/>
      </dsp:txXfrm>
    </dsp:sp>
    <dsp:sp modelId="{25DA4244-C65C-4A45-84ED-984985C0237A}">
      <dsp:nvSpPr>
        <dsp:cNvPr id="0" name=""/>
        <dsp:cNvSpPr/>
      </dsp:nvSpPr>
      <dsp:spPr>
        <a:xfrm>
          <a:off x="6055821" y="0"/>
          <a:ext cx="522314" cy="5223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12188-5A1B-404E-B444-DA4A6D605233}">
      <dsp:nvSpPr>
        <dsp:cNvPr id="0" name=""/>
        <dsp:cNvSpPr/>
      </dsp:nvSpPr>
      <dsp:spPr>
        <a:xfrm>
          <a:off x="4819038" y="4561392"/>
          <a:ext cx="378197" cy="378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DBEAE-9EC0-4785-9AFA-27249C7902B1}">
      <dsp:nvSpPr>
        <dsp:cNvPr id="0" name=""/>
        <dsp:cNvSpPr/>
      </dsp:nvSpPr>
      <dsp:spPr>
        <a:xfrm>
          <a:off x="8374791" y="2119944"/>
          <a:ext cx="378197" cy="378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2C459-8645-48D4-82C8-3FD7628B5A53}">
      <dsp:nvSpPr>
        <dsp:cNvPr id="0" name=""/>
        <dsp:cNvSpPr/>
      </dsp:nvSpPr>
      <dsp:spPr>
        <a:xfrm>
          <a:off x="6565034" y="4964094"/>
          <a:ext cx="522314" cy="5223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94812-78C0-4C81-B00E-698175A13BCF}">
      <dsp:nvSpPr>
        <dsp:cNvPr id="0" name=""/>
        <dsp:cNvSpPr/>
      </dsp:nvSpPr>
      <dsp:spPr>
        <a:xfrm>
          <a:off x="4926470" y="742309"/>
          <a:ext cx="378197" cy="378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34A7A-AE93-4D0D-9AAC-B11B4B4A1105}">
      <dsp:nvSpPr>
        <dsp:cNvPr id="0" name=""/>
        <dsp:cNvSpPr/>
      </dsp:nvSpPr>
      <dsp:spPr>
        <a:xfrm>
          <a:off x="3734232" y="2907791"/>
          <a:ext cx="378197" cy="378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D2B96-504B-4B14-A990-0EB3DC7EE8F0}">
      <dsp:nvSpPr>
        <dsp:cNvPr id="0" name=""/>
        <dsp:cNvSpPr/>
      </dsp:nvSpPr>
      <dsp:spPr>
        <a:xfrm>
          <a:off x="1908753" y="1061618"/>
          <a:ext cx="1909328" cy="190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App</a:t>
          </a:r>
          <a:endParaRPr lang="en-US" sz="3900" kern="1200" dirty="0"/>
        </a:p>
      </dsp:txBody>
      <dsp:txXfrm>
        <a:off x="2188368" y="1341143"/>
        <a:ext cx="1350098" cy="1349668"/>
      </dsp:txXfrm>
    </dsp:sp>
    <dsp:sp modelId="{5E3C093B-01AB-4A8B-91C2-7A487CCBB4A4}">
      <dsp:nvSpPr>
        <dsp:cNvPr id="0" name=""/>
        <dsp:cNvSpPr/>
      </dsp:nvSpPr>
      <dsp:spPr>
        <a:xfrm>
          <a:off x="5527393" y="758769"/>
          <a:ext cx="522314" cy="5223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E5D99-EEDB-4A8A-9118-8921B16A1670}">
      <dsp:nvSpPr>
        <dsp:cNvPr id="0" name=""/>
        <dsp:cNvSpPr/>
      </dsp:nvSpPr>
      <dsp:spPr>
        <a:xfrm>
          <a:off x="2087807" y="3529949"/>
          <a:ext cx="944183" cy="9442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119D6-15E4-45BA-AF03-32E6C19F6EED}">
      <dsp:nvSpPr>
        <dsp:cNvPr id="0" name=""/>
        <dsp:cNvSpPr/>
      </dsp:nvSpPr>
      <dsp:spPr>
        <a:xfrm>
          <a:off x="8553845" y="163494"/>
          <a:ext cx="1909328" cy="1908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Http Server</a:t>
          </a:r>
          <a:endParaRPr lang="en-US" sz="1800" kern="1200" dirty="0"/>
        </a:p>
      </dsp:txBody>
      <dsp:txXfrm>
        <a:off x="8833460" y="443019"/>
        <a:ext cx="1350098" cy="1349668"/>
      </dsp:txXfrm>
    </dsp:sp>
    <dsp:sp modelId="{6AE881B9-C0FB-4384-9E28-07F866F17DA1}">
      <dsp:nvSpPr>
        <dsp:cNvPr id="0" name=""/>
        <dsp:cNvSpPr/>
      </dsp:nvSpPr>
      <dsp:spPr>
        <a:xfrm>
          <a:off x="7702246" y="1481327"/>
          <a:ext cx="522314" cy="5223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E355D-A105-425C-A916-6F9A8300ECC7}">
      <dsp:nvSpPr>
        <dsp:cNvPr id="0" name=""/>
        <dsp:cNvSpPr/>
      </dsp:nvSpPr>
      <dsp:spPr>
        <a:xfrm>
          <a:off x="1728825" y="4653564"/>
          <a:ext cx="378197" cy="378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D0B58-D85B-4128-8A9B-2E9002CC5B68}">
      <dsp:nvSpPr>
        <dsp:cNvPr id="0" name=""/>
        <dsp:cNvSpPr/>
      </dsp:nvSpPr>
      <dsp:spPr>
        <a:xfrm>
          <a:off x="5500317" y="4114800"/>
          <a:ext cx="378197" cy="378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DD5EE-EFE3-46BE-8867-EA1B6E75FCB2}">
      <dsp:nvSpPr>
        <dsp:cNvPr id="0" name=""/>
        <dsp:cNvSpPr/>
      </dsp:nvSpPr>
      <dsp:spPr>
        <a:xfrm rot="5400000">
          <a:off x="-254296" y="256664"/>
          <a:ext cx="1695310" cy="1186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Server</a:t>
          </a:r>
          <a:endParaRPr lang="en-US" sz="3000" kern="1200" dirty="0"/>
        </a:p>
      </dsp:txBody>
      <dsp:txXfrm rot="-5400000">
        <a:off x="1" y="595727"/>
        <a:ext cx="1186717" cy="508593"/>
      </dsp:txXfrm>
    </dsp:sp>
    <dsp:sp modelId="{7DFE76E9-FFB2-42EA-A3C6-6703E60437C1}">
      <dsp:nvSpPr>
        <dsp:cNvPr id="0" name=""/>
        <dsp:cNvSpPr/>
      </dsp:nvSpPr>
      <dsp:spPr>
        <a:xfrm rot="5400000">
          <a:off x="6138382" y="-4949297"/>
          <a:ext cx="1101951" cy="110052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Manages connections and creates</a:t>
          </a:r>
          <a:r>
            <a:rPr lang="en-US" sz="1800" i="1" kern="1200" dirty="0" smtClean="0"/>
            <a:t> a session </a:t>
          </a:r>
          <a:r>
            <a:rPr lang="en-US" sz="1800" i="0" kern="1200" dirty="0" smtClean="0"/>
            <a:t>for each  request to give it responsibility of the connection. Each </a:t>
          </a:r>
          <a:r>
            <a:rPr lang="en-US" sz="1800" i="1" kern="1200" dirty="0" smtClean="0"/>
            <a:t>session </a:t>
          </a:r>
          <a:r>
            <a:rPr lang="en-US" sz="1800" i="0" kern="1200" dirty="0" smtClean="0"/>
            <a:t>will be created in a thread unique to itself; making a multi-threaded sever which may not hang unless device be busy.</a:t>
          </a:r>
          <a:endParaRPr lang="en-US" sz="1800" i="0" kern="1200" dirty="0"/>
        </a:p>
      </dsp:txBody>
      <dsp:txXfrm rot="-5400000">
        <a:off x="1186717" y="56161"/>
        <a:ext cx="10951489" cy="994365"/>
      </dsp:txXfrm>
    </dsp:sp>
    <dsp:sp modelId="{BF5CD748-1157-44DC-A380-ECD85127EBE9}">
      <dsp:nvSpPr>
        <dsp:cNvPr id="0" name=""/>
        <dsp:cNvSpPr/>
      </dsp:nvSpPr>
      <dsp:spPr>
        <a:xfrm rot="5400000">
          <a:off x="-254296" y="1758942"/>
          <a:ext cx="1695310" cy="1186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Session</a:t>
          </a:r>
          <a:endParaRPr lang="en-US" sz="2600" kern="1200" dirty="0"/>
        </a:p>
      </dsp:txBody>
      <dsp:txXfrm rot="-5400000">
        <a:off x="1" y="2098005"/>
        <a:ext cx="1186717" cy="508593"/>
      </dsp:txXfrm>
    </dsp:sp>
    <dsp:sp modelId="{B56F2C11-2169-4D45-B968-479FCC7DD908}">
      <dsp:nvSpPr>
        <dsp:cNvPr id="0" name=""/>
        <dsp:cNvSpPr/>
      </dsp:nvSpPr>
      <dsp:spPr>
        <a:xfrm rot="5400000">
          <a:off x="6138382" y="-3447019"/>
          <a:ext cx="1101951" cy="110052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Responsible to handle the request. Default behavior is to read the request and prepare connection to send respond via </a:t>
          </a:r>
          <a:r>
            <a:rPr lang="en-US" sz="1800" i="1" kern="1200" dirty="0" smtClean="0"/>
            <a:t>request handler. </a:t>
          </a:r>
          <a:r>
            <a:rPr lang="en-US" sz="1800" i="0" kern="1200" dirty="0" smtClean="0"/>
            <a:t>It also closes connection properly.</a:t>
          </a:r>
          <a:endParaRPr lang="en-US" sz="1800" kern="1200" dirty="0"/>
        </a:p>
      </dsp:txBody>
      <dsp:txXfrm rot="-5400000">
        <a:off x="1186717" y="1558439"/>
        <a:ext cx="10951489" cy="994365"/>
      </dsp:txXfrm>
    </dsp:sp>
    <dsp:sp modelId="{6B2E97AE-464B-47D0-A977-B8E46670DE6E}">
      <dsp:nvSpPr>
        <dsp:cNvPr id="0" name=""/>
        <dsp:cNvSpPr/>
      </dsp:nvSpPr>
      <dsp:spPr>
        <a:xfrm rot="5400000">
          <a:off x="-254296" y="3261219"/>
          <a:ext cx="1695310" cy="1186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Handler</a:t>
          </a:r>
          <a:r>
            <a:rPr lang="en-US" sz="2300" kern="1200" dirty="0" smtClean="0"/>
            <a:t> </a:t>
          </a:r>
          <a:endParaRPr lang="en-US" sz="2300" kern="1200" dirty="0"/>
        </a:p>
      </dsp:txBody>
      <dsp:txXfrm rot="-5400000">
        <a:off x="1" y="3600282"/>
        <a:ext cx="1186717" cy="508593"/>
      </dsp:txXfrm>
    </dsp:sp>
    <dsp:sp modelId="{23ABF7FC-3B52-4E3F-A347-F177E0FBE3D4}">
      <dsp:nvSpPr>
        <dsp:cNvPr id="0" name=""/>
        <dsp:cNvSpPr/>
      </dsp:nvSpPr>
      <dsp:spPr>
        <a:xfrm rot="5400000">
          <a:off x="6138382" y="-1944742"/>
          <a:ext cx="1101951" cy="110052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This is actually an abstraction which should be implemented by final programmer. This should send a respond back to user even in case of failure or runtime error.</a:t>
          </a:r>
          <a:endParaRPr lang="en-US" sz="1800" kern="1200" dirty="0"/>
        </a:p>
      </dsp:txBody>
      <dsp:txXfrm rot="-5400000">
        <a:off x="1186717" y="3060716"/>
        <a:ext cx="10951489" cy="994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9EF39-5A3E-4BEB-B83A-EDB67758ACD6}">
      <dsp:nvSpPr>
        <dsp:cNvPr id="0" name=""/>
        <dsp:cNvSpPr/>
      </dsp:nvSpPr>
      <dsp:spPr>
        <a:xfrm rot="5400000">
          <a:off x="5546451" y="132172"/>
          <a:ext cx="1981067" cy="1723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UI</a:t>
          </a:r>
          <a:endParaRPr lang="en-US" sz="2100" kern="1200" dirty="0"/>
        </a:p>
      </dsp:txBody>
      <dsp:txXfrm rot="-5400000">
        <a:off x="5943803" y="312119"/>
        <a:ext cx="1186362" cy="1363635"/>
      </dsp:txXfrm>
    </dsp:sp>
    <dsp:sp modelId="{8B2226EF-EC6F-4E95-9BF7-269E8530E3AE}">
      <dsp:nvSpPr>
        <dsp:cNvPr id="0" name=""/>
        <dsp:cNvSpPr/>
      </dsp:nvSpPr>
      <dsp:spPr>
        <a:xfrm>
          <a:off x="7451050" y="399616"/>
          <a:ext cx="2210871" cy="118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responsive user interface for website and app for easy access while being lightweight and not error-prone.</a:t>
          </a:r>
          <a:endParaRPr lang="en-US" sz="1300" kern="1200" dirty="0"/>
        </a:p>
      </dsp:txBody>
      <dsp:txXfrm>
        <a:off x="7451050" y="399616"/>
        <a:ext cx="2210871" cy="1188640"/>
      </dsp:txXfrm>
    </dsp:sp>
    <dsp:sp modelId="{F762BA96-E6CE-4AAD-B394-7BDF8F597032}">
      <dsp:nvSpPr>
        <dsp:cNvPr id="0" name=""/>
        <dsp:cNvSpPr/>
      </dsp:nvSpPr>
      <dsp:spPr>
        <a:xfrm rot="5400000">
          <a:off x="3685040" y="128769"/>
          <a:ext cx="1981067" cy="1723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082392" y="308716"/>
        <a:ext cx="1186362" cy="1363635"/>
      </dsp:txXfrm>
    </dsp:sp>
    <dsp:sp modelId="{112171E8-0330-438D-9260-3F9C51530460}">
      <dsp:nvSpPr>
        <dsp:cNvPr id="0" name=""/>
        <dsp:cNvSpPr/>
      </dsp:nvSpPr>
      <dsp:spPr>
        <a:xfrm rot="5400000">
          <a:off x="4612180" y="1813702"/>
          <a:ext cx="1981067" cy="1723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Server Service</a:t>
          </a:r>
          <a:endParaRPr lang="en-US" sz="2100" kern="1200" dirty="0"/>
        </a:p>
      </dsp:txBody>
      <dsp:txXfrm rot="-5400000">
        <a:off x="5009532" y="1993649"/>
        <a:ext cx="1186362" cy="1363635"/>
      </dsp:txXfrm>
    </dsp:sp>
    <dsp:sp modelId="{65456F0D-F112-44B1-BFD2-6F4601478D60}">
      <dsp:nvSpPr>
        <dsp:cNvPr id="0" name=""/>
        <dsp:cNvSpPr/>
      </dsp:nvSpPr>
      <dsp:spPr>
        <a:xfrm>
          <a:off x="2530078" y="2081146"/>
          <a:ext cx="2139553" cy="118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 android </a:t>
          </a:r>
          <a:r>
            <a:rPr lang="en-US" sz="1300" i="1" kern="1200" dirty="0" smtClean="0"/>
            <a:t>intent</a:t>
          </a:r>
          <a:r>
            <a:rPr lang="en-US" sz="1300" kern="1200" dirty="0" smtClean="0"/>
            <a:t> </a:t>
          </a:r>
          <a:r>
            <a:rPr lang="en-US" sz="1300" i="1" kern="1200" dirty="0" smtClean="0"/>
            <a:t>service</a:t>
          </a:r>
          <a:r>
            <a:rPr lang="en-US" sz="1300" kern="1200" dirty="0" smtClean="0"/>
            <a:t> to host the server. Such service won’t block UI and won’t die in background easily </a:t>
          </a:r>
          <a:endParaRPr lang="en-US" sz="1300" kern="1200" dirty="0"/>
        </a:p>
      </dsp:txBody>
      <dsp:txXfrm>
        <a:off x="2530078" y="2081146"/>
        <a:ext cx="2139553" cy="1188640"/>
      </dsp:txXfrm>
    </dsp:sp>
    <dsp:sp modelId="{921DAAF1-5AF6-405B-A15F-7A3F007B1D18}">
      <dsp:nvSpPr>
        <dsp:cNvPr id="0" name=""/>
        <dsp:cNvSpPr/>
      </dsp:nvSpPr>
      <dsp:spPr>
        <a:xfrm rot="5400000">
          <a:off x="6473591" y="1813702"/>
          <a:ext cx="1981067" cy="1723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870943" y="1993649"/>
        <a:ext cx="1186362" cy="1363635"/>
      </dsp:txXfrm>
    </dsp:sp>
    <dsp:sp modelId="{B6C5E18C-7190-49E1-BA04-EFA2606ABB47}">
      <dsp:nvSpPr>
        <dsp:cNvPr id="0" name=""/>
        <dsp:cNvSpPr/>
      </dsp:nvSpPr>
      <dsp:spPr>
        <a:xfrm rot="5400000">
          <a:off x="5546451" y="3495232"/>
          <a:ext cx="1981067" cy="1723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Handler</a:t>
          </a:r>
          <a:endParaRPr lang="en-US" sz="2100" kern="1200" dirty="0"/>
        </a:p>
      </dsp:txBody>
      <dsp:txXfrm rot="-5400000">
        <a:off x="5943803" y="3675179"/>
        <a:ext cx="1186362" cy="1363635"/>
      </dsp:txXfrm>
    </dsp:sp>
    <dsp:sp modelId="{901792BE-0807-4A59-BB5B-0C22AEB0DDAE}">
      <dsp:nvSpPr>
        <dsp:cNvPr id="0" name=""/>
        <dsp:cNvSpPr/>
      </dsp:nvSpPr>
      <dsp:spPr>
        <a:xfrm>
          <a:off x="7451050" y="3762676"/>
          <a:ext cx="2210871" cy="118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Implements </a:t>
          </a:r>
          <a:r>
            <a:rPr lang="en-US" sz="1300" i="1" kern="1200" dirty="0" smtClean="0"/>
            <a:t>handler</a:t>
          </a:r>
          <a:r>
            <a:rPr lang="en-US" sz="1300" kern="1200" dirty="0" smtClean="0"/>
            <a:t> of H</a:t>
          </a:r>
          <a:r>
            <a:rPr lang="en-US" sz="1300" i="1" kern="1200" dirty="0" smtClean="0"/>
            <a:t>ttp</a:t>
          </a:r>
          <a:r>
            <a:rPr lang="en-US" sz="1300" kern="1200" dirty="0" smtClean="0"/>
            <a:t> module, can share apps and file system.</a:t>
          </a:r>
          <a:endParaRPr lang="en-US" sz="1300" kern="1200" dirty="0"/>
        </a:p>
      </dsp:txBody>
      <dsp:txXfrm>
        <a:off x="7451050" y="3762676"/>
        <a:ext cx="2210871" cy="1188640"/>
      </dsp:txXfrm>
    </dsp:sp>
    <dsp:sp modelId="{4740A3DE-E736-4183-99E4-1CAFFC5FC381}">
      <dsp:nvSpPr>
        <dsp:cNvPr id="0" name=""/>
        <dsp:cNvSpPr/>
      </dsp:nvSpPr>
      <dsp:spPr>
        <a:xfrm rot="5400000">
          <a:off x="3685040" y="3495232"/>
          <a:ext cx="1981067" cy="17235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082392" y="3675179"/>
        <a:ext cx="1186362" cy="1363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00937-E908-416B-9193-776774016788}">
      <dsp:nvSpPr>
        <dsp:cNvPr id="0" name=""/>
        <dsp:cNvSpPr/>
      </dsp:nvSpPr>
      <dsp:spPr>
        <a:xfrm>
          <a:off x="6071344" y="2931775"/>
          <a:ext cx="1540519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540519" y="166539"/>
              </a:lnTo>
              <a:lnTo>
                <a:pt x="1540519" y="2443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B2089-E025-43A6-B25B-5499E5DABDDA}">
      <dsp:nvSpPr>
        <dsp:cNvPr id="0" name=""/>
        <dsp:cNvSpPr/>
      </dsp:nvSpPr>
      <dsp:spPr>
        <a:xfrm>
          <a:off x="6071344" y="2931775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6BB52-9E70-450F-A5AA-FA73E2B952BA}">
      <dsp:nvSpPr>
        <dsp:cNvPr id="0" name=""/>
        <dsp:cNvSpPr/>
      </dsp:nvSpPr>
      <dsp:spPr>
        <a:xfrm>
          <a:off x="5557837" y="2931775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AA098-9ADC-46F7-8562-6E7C6C541C17}">
      <dsp:nvSpPr>
        <dsp:cNvPr id="0" name=""/>
        <dsp:cNvSpPr/>
      </dsp:nvSpPr>
      <dsp:spPr>
        <a:xfrm>
          <a:off x="4530824" y="2931775"/>
          <a:ext cx="1540519" cy="244382"/>
        </a:xfrm>
        <a:custGeom>
          <a:avLst/>
          <a:gdLst/>
          <a:ahLst/>
          <a:cxnLst/>
          <a:rect l="0" t="0" r="0" b="0"/>
          <a:pathLst>
            <a:path>
              <a:moveTo>
                <a:pt x="1540519" y="0"/>
              </a:moveTo>
              <a:lnTo>
                <a:pt x="1540519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F5A1A-F52B-48A8-9582-05AF366C66E8}">
      <dsp:nvSpPr>
        <dsp:cNvPr id="0" name=""/>
        <dsp:cNvSpPr/>
      </dsp:nvSpPr>
      <dsp:spPr>
        <a:xfrm>
          <a:off x="4017317" y="2153812"/>
          <a:ext cx="205402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2054026" y="166539"/>
              </a:lnTo>
              <a:lnTo>
                <a:pt x="2054026" y="2443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81250-F6C6-4935-B2F1-1FD034675137}">
      <dsp:nvSpPr>
        <dsp:cNvPr id="0" name=""/>
        <dsp:cNvSpPr/>
      </dsp:nvSpPr>
      <dsp:spPr>
        <a:xfrm>
          <a:off x="1963291" y="2931775"/>
          <a:ext cx="1540519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540519" y="166539"/>
              </a:lnTo>
              <a:lnTo>
                <a:pt x="1540519" y="2443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95E7D-7C40-4677-AB08-7488D6EEA25C}">
      <dsp:nvSpPr>
        <dsp:cNvPr id="0" name=""/>
        <dsp:cNvSpPr/>
      </dsp:nvSpPr>
      <dsp:spPr>
        <a:xfrm>
          <a:off x="1963291" y="2931775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00DEB-8530-4E2C-B174-16A2F61AFF7F}">
      <dsp:nvSpPr>
        <dsp:cNvPr id="0" name=""/>
        <dsp:cNvSpPr/>
      </dsp:nvSpPr>
      <dsp:spPr>
        <a:xfrm>
          <a:off x="1449784" y="2931775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1430A-37AC-4BF1-9AD5-438F813A18F7}">
      <dsp:nvSpPr>
        <dsp:cNvPr id="0" name=""/>
        <dsp:cNvSpPr/>
      </dsp:nvSpPr>
      <dsp:spPr>
        <a:xfrm>
          <a:off x="422771" y="2931775"/>
          <a:ext cx="1540519" cy="244382"/>
        </a:xfrm>
        <a:custGeom>
          <a:avLst/>
          <a:gdLst/>
          <a:ahLst/>
          <a:cxnLst/>
          <a:rect l="0" t="0" r="0" b="0"/>
          <a:pathLst>
            <a:path>
              <a:moveTo>
                <a:pt x="1540519" y="0"/>
              </a:moveTo>
              <a:lnTo>
                <a:pt x="1540519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C9189-F8D0-4653-A11F-8D171F81D214}">
      <dsp:nvSpPr>
        <dsp:cNvPr id="0" name=""/>
        <dsp:cNvSpPr/>
      </dsp:nvSpPr>
      <dsp:spPr>
        <a:xfrm>
          <a:off x="1963291" y="2153812"/>
          <a:ext cx="2054026" cy="244382"/>
        </a:xfrm>
        <a:custGeom>
          <a:avLst/>
          <a:gdLst/>
          <a:ahLst/>
          <a:cxnLst/>
          <a:rect l="0" t="0" r="0" b="0"/>
          <a:pathLst>
            <a:path>
              <a:moveTo>
                <a:pt x="2054026" y="0"/>
              </a:moveTo>
              <a:lnTo>
                <a:pt x="205402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5B128-CB91-4104-9142-0FE901320FE3}">
      <dsp:nvSpPr>
        <dsp:cNvPr id="0" name=""/>
        <dsp:cNvSpPr/>
      </dsp:nvSpPr>
      <dsp:spPr>
        <a:xfrm>
          <a:off x="3597175" y="1620232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8EC23-4D76-4353-8FB1-08B7F285C5A9}">
      <dsp:nvSpPr>
        <dsp:cNvPr id="0" name=""/>
        <dsp:cNvSpPr/>
      </dsp:nvSpPr>
      <dsp:spPr>
        <a:xfrm>
          <a:off x="3690540" y="1708929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Root/Home</a:t>
          </a:r>
          <a:endParaRPr lang="en-US" sz="1000" kern="1200" dirty="0"/>
        </a:p>
      </dsp:txBody>
      <dsp:txXfrm>
        <a:off x="3706168" y="1724557"/>
        <a:ext cx="809027" cy="502324"/>
      </dsp:txXfrm>
    </dsp:sp>
    <dsp:sp modelId="{FC592E61-81CB-454F-AA7B-4DE2BFDC833F}">
      <dsp:nvSpPr>
        <dsp:cNvPr id="0" name=""/>
        <dsp:cNvSpPr/>
      </dsp:nvSpPr>
      <dsp:spPr>
        <a:xfrm>
          <a:off x="1543149" y="2398195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AA475-D828-4824-89AF-119068E04CB3}">
      <dsp:nvSpPr>
        <dsp:cNvPr id="0" name=""/>
        <dsp:cNvSpPr/>
      </dsp:nvSpPr>
      <dsp:spPr>
        <a:xfrm>
          <a:off x="1636514" y="2486891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Apps</a:t>
          </a:r>
          <a:endParaRPr lang="en-US" sz="1000" kern="1200" dirty="0"/>
        </a:p>
      </dsp:txBody>
      <dsp:txXfrm>
        <a:off x="1652142" y="2502519"/>
        <a:ext cx="809027" cy="502324"/>
      </dsp:txXfrm>
    </dsp:sp>
    <dsp:sp modelId="{D48AA881-5D8A-42BB-8FC1-8EB8170B3499}">
      <dsp:nvSpPr>
        <dsp:cNvPr id="0" name=""/>
        <dsp:cNvSpPr/>
      </dsp:nvSpPr>
      <dsp:spPr>
        <a:xfrm>
          <a:off x="2629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B5128-DAEA-4F09-851C-174F42092D7A}">
      <dsp:nvSpPr>
        <dsp:cNvPr id="0" name=""/>
        <dsp:cNvSpPr/>
      </dsp:nvSpPr>
      <dsp:spPr>
        <a:xfrm>
          <a:off x="95994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Minecraft</a:t>
          </a:r>
          <a:endParaRPr lang="en-US" sz="1000" kern="1200" dirty="0"/>
        </a:p>
      </dsp:txBody>
      <dsp:txXfrm>
        <a:off x="111622" y="3280482"/>
        <a:ext cx="809027" cy="502324"/>
      </dsp:txXfrm>
    </dsp:sp>
    <dsp:sp modelId="{FF96089A-2A22-4328-94F1-4380D2425E88}">
      <dsp:nvSpPr>
        <dsp:cNvPr id="0" name=""/>
        <dsp:cNvSpPr/>
      </dsp:nvSpPr>
      <dsp:spPr>
        <a:xfrm>
          <a:off x="1029642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37A3E-6845-49A9-9C80-D49FD7700BE7}">
      <dsp:nvSpPr>
        <dsp:cNvPr id="0" name=""/>
        <dsp:cNvSpPr/>
      </dsp:nvSpPr>
      <dsp:spPr>
        <a:xfrm>
          <a:off x="1123007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Share Server</a:t>
          </a:r>
          <a:endParaRPr lang="en-US" sz="1000" kern="1200" dirty="0"/>
        </a:p>
      </dsp:txBody>
      <dsp:txXfrm>
        <a:off x="1138635" y="3280482"/>
        <a:ext cx="809027" cy="502324"/>
      </dsp:txXfrm>
    </dsp:sp>
    <dsp:sp modelId="{39FAE5E2-FD3B-4C0D-9266-E58827A492D4}">
      <dsp:nvSpPr>
        <dsp:cNvPr id="0" name=""/>
        <dsp:cNvSpPr/>
      </dsp:nvSpPr>
      <dsp:spPr>
        <a:xfrm>
          <a:off x="2056655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704CB-A6FA-47B0-913D-5ED1DD0333AB}">
      <dsp:nvSpPr>
        <dsp:cNvPr id="0" name=""/>
        <dsp:cNvSpPr/>
      </dsp:nvSpPr>
      <dsp:spPr>
        <a:xfrm>
          <a:off x="2150020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Chrome</a:t>
          </a:r>
          <a:endParaRPr lang="en-US" sz="1000" kern="1200" dirty="0"/>
        </a:p>
      </dsp:txBody>
      <dsp:txXfrm>
        <a:off x="2165648" y="3280482"/>
        <a:ext cx="809027" cy="502324"/>
      </dsp:txXfrm>
    </dsp:sp>
    <dsp:sp modelId="{44386514-93D2-427C-8EE8-B9E143F7AB9B}">
      <dsp:nvSpPr>
        <dsp:cNvPr id="0" name=""/>
        <dsp:cNvSpPr/>
      </dsp:nvSpPr>
      <dsp:spPr>
        <a:xfrm>
          <a:off x="3083669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DCE6A-2C0C-4F04-864E-AE0140802E6D}">
      <dsp:nvSpPr>
        <dsp:cNvPr id="0" name=""/>
        <dsp:cNvSpPr/>
      </dsp:nvSpPr>
      <dsp:spPr>
        <a:xfrm>
          <a:off x="3177033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3192661" y="3280482"/>
        <a:ext cx="809027" cy="502324"/>
      </dsp:txXfrm>
    </dsp:sp>
    <dsp:sp modelId="{D462C0DE-9C65-4D1D-B239-BFA4840F00BF}">
      <dsp:nvSpPr>
        <dsp:cNvPr id="0" name=""/>
        <dsp:cNvSpPr/>
      </dsp:nvSpPr>
      <dsp:spPr>
        <a:xfrm>
          <a:off x="5651202" y="2398195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E6EC6-8739-4310-989B-D5272741F318}">
      <dsp:nvSpPr>
        <dsp:cNvPr id="0" name=""/>
        <dsp:cNvSpPr/>
      </dsp:nvSpPr>
      <dsp:spPr>
        <a:xfrm>
          <a:off x="5744567" y="2486891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Files</a:t>
          </a:r>
          <a:endParaRPr lang="en-US" sz="1000" kern="1200" dirty="0"/>
        </a:p>
      </dsp:txBody>
      <dsp:txXfrm>
        <a:off x="5760195" y="2502519"/>
        <a:ext cx="809027" cy="502324"/>
      </dsp:txXfrm>
    </dsp:sp>
    <dsp:sp modelId="{F27BD34D-4C79-4E34-9967-21EDC5DE3AED}">
      <dsp:nvSpPr>
        <dsp:cNvPr id="0" name=""/>
        <dsp:cNvSpPr/>
      </dsp:nvSpPr>
      <dsp:spPr>
        <a:xfrm>
          <a:off x="4110682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B3144-624C-4E14-9CA8-3C4692607E84}">
      <dsp:nvSpPr>
        <dsp:cNvPr id="0" name=""/>
        <dsp:cNvSpPr/>
      </dsp:nvSpPr>
      <dsp:spPr>
        <a:xfrm>
          <a:off x="4204047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Download</a:t>
          </a:r>
          <a:endParaRPr lang="en-US" sz="1000" kern="1200" dirty="0"/>
        </a:p>
      </dsp:txBody>
      <dsp:txXfrm>
        <a:off x="4219675" y="3280482"/>
        <a:ext cx="809027" cy="502324"/>
      </dsp:txXfrm>
    </dsp:sp>
    <dsp:sp modelId="{4F732375-4948-4CAF-8796-DBC1A891BF93}">
      <dsp:nvSpPr>
        <dsp:cNvPr id="0" name=""/>
        <dsp:cNvSpPr/>
      </dsp:nvSpPr>
      <dsp:spPr>
        <a:xfrm>
          <a:off x="5137695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52833-C3B8-402B-AB39-28E5BB95734D}">
      <dsp:nvSpPr>
        <dsp:cNvPr id="0" name=""/>
        <dsp:cNvSpPr/>
      </dsp:nvSpPr>
      <dsp:spPr>
        <a:xfrm>
          <a:off x="5231060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Pictures</a:t>
          </a:r>
          <a:endParaRPr lang="en-US" sz="1000" kern="1200" dirty="0"/>
        </a:p>
      </dsp:txBody>
      <dsp:txXfrm>
        <a:off x="5246688" y="3280482"/>
        <a:ext cx="809027" cy="502324"/>
      </dsp:txXfrm>
    </dsp:sp>
    <dsp:sp modelId="{CFFC2672-354B-47DA-BBA3-EAA53630A8CD}">
      <dsp:nvSpPr>
        <dsp:cNvPr id="0" name=""/>
        <dsp:cNvSpPr/>
      </dsp:nvSpPr>
      <dsp:spPr>
        <a:xfrm>
          <a:off x="6164708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D8BEE-505E-42D1-B053-07FC4E6FCA26}">
      <dsp:nvSpPr>
        <dsp:cNvPr id="0" name=""/>
        <dsp:cNvSpPr/>
      </dsp:nvSpPr>
      <dsp:spPr>
        <a:xfrm>
          <a:off x="6258073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Movies</a:t>
          </a:r>
          <a:endParaRPr lang="en-US" sz="1000" kern="1200" dirty="0"/>
        </a:p>
      </dsp:txBody>
      <dsp:txXfrm>
        <a:off x="6273701" y="3280482"/>
        <a:ext cx="809027" cy="502324"/>
      </dsp:txXfrm>
    </dsp:sp>
    <dsp:sp modelId="{E6FE0107-ED6F-4C66-A443-C95E43C0E60A}">
      <dsp:nvSpPr>
        <dsp:cNvPr id="0" name=""/>
        <dsp:cNvSpPr/>
      </dsp:nvSpPr>
      <dsp:spPr>
        <a:xfrm>
          <a:off x="7191722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08287-DBFD-453B-9F0A-287984603E8C}">
      <dsp:nvSpPr>
        <dsp:cNvPr id="0" name=""/>
        <dsp:cNvSpPr/>
      </dsp:nvSpPr>
      <dsp:spPr>
        <a:xfrm>
          <a:off x="7285087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en-US" sz="1000" kern="1200" dirty="0"/>
        </a:p>
      </dsp:txBody>
      <dsp:txXfrm>
        <a:off x="7300715" y="3280482"/>
        <a:ext cx="809027" cy="50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958C4-3A89-4A7B-BF4A-29A2029BF73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BD8ED-9A09-4128-9F1C-9A45654D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27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7E84-6213-4E68-B715-DEF2C24502E8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31140-1153-4D22-AB19-FA94DD03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31140-1153-4D22-AB19-FA94DD038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31140-1153-4D22-AB19-FA94DD038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5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5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9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66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5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74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3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0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71B72-034E-4E2F-B933-7E219E916D5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0C975F-4A12-44E7-8BEB-0005C7AA9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3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hran7kl/Android-Share-Serv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Android Share Server</a:t>
            </a:r>
            <a:endParaRPr lang="en-US" dirty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project that aims to make an app which hosts a server. Other users in the same local or global area network can download apps and files from their own browsers.</a:t>
            </a:r>
          </a:p>
          <a:p>
            <a:r>
              <a:rPr lang="en-US" dirty="0" smtClean="0"/>
              <a:t>Watch it in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GitHub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87007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Feel Of The Needs</a:t>
            </a:r>
            <a:endParaRPr lang="en-US" sz="4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33732769"/>
              </p:ext>
            </p:extLst>
          </p:nvPr>
        </p:nvGraphicFramePr>
        <p:xfrm>
          <a:off x="0" y="1870365"/>
          <a:ext cx="12192000" cy="421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4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657600" cy="1371600"/>
          </a:xfrm>
        </p:spPr>
        <p:txBody>
          <a:bodyPr>
            <a:normAutofit/>
          </a:bodyPr>
          <a:lstStyle/>
          <a:p>
            <a:r>
              <a:rPr lang="en-US" sz="5300" dirty="0" smtClean="0"/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67873043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6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 smtClean="0"/>
              <a:t>Http server</a:t>
            </a:r>
            <a:br>
              <a:rPr lang="en-US" dirty="0" smtClean="0"/>
            </a:br>
            <a:r>
              <a:rPr lang="en-US" sz="2000" dirty="0" smtClean="0"/>
              <a:t>components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0706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abstract design of the protocol and connections</a:t>
            </a:r>
          </a:p>
          <a:p>
            <a:pPr algn="ctr"/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884889"/>
              </p:ext>
            </p:extLst>
          </p:nvPr>
        </p:nvGraphicFramePr>
        <p:xfrm>
          <a:off x="1" y="2153398"/>
          <a:ext cx="12192000" cy="470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" y="1691733"/>
            <a:ext cx="120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Chain of responsibility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76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51418" cy="1507067"/>
          </a:xfrm>
        </p:spPr>
        <p:txBody>
          <a:bodyPr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06126572"/>
              </p:ext>
            </p:extLst>
          </p:nvPr>
        </p:nvGraphicFramePr>
        <p:xfrm>
          <a:off x="0" y="1507066"/>
          <a:ext cx="12192000" cy="5350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51418" y="860736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App</a:t>
            </a:r>
            <a:r>
              <a:rPr lang="en-US" dirty="0" smtClean="0"/>
              <a:t> is a module which implements UI and </a:t>
            </a:r>
            <a:r>
              <a:rPr lang="en-US" i="1" dirty="0" smtClean="0"/>
              <a:t>handler</a:t>
            </a:r>
            <a:r>
              <a:rPr lang="en-US" dirty="0" smtClean="0"/>
              <a:t> of </a:t>
            </a:r>
            <a:r>
              <a:rPr lang="en-US" i="1" dirty="0" smtClean="0"/>
              <a:t>Http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0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3673"/>
          </a:xfrm>
        </p:spPr>
        <p:txBody>
          <a:bodyPr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841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work?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27697566"/>
              </p:ext>
            </p:extLst>
          </p:nvPr>
        </p:nvGraphicFramePr>
        <p:xfrm>
          <a:off x="4064000" y="14393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1439334"/>
            <a:ext cx="406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It’ll actually build a tree structure to represent what user may request. The advantages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File system is a tree so it’s easy to load it 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URLs are kind of file path. Again it’s useful to make website like a file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Grouping</a:t>
            </a:r>
            <a:r>
              <a:rPr lang="en-US" dirty="0"/>
              <a:t> </a:t>
            </a:r>
            <a:r>
              <a:rPr lang="en-US" dirty="0" smtClean="0"/>
              <a:t>and caching.</a:t>
            </a:r>
          </a:p>
          <a:p>
            <a:endParaRPr lang="en-US" dirty="0"/>
          </a:p>
          <a:p>
            <a:r>
              <a:rPr lang="en-US" dirty="0" smtClean="0"/>
              <a:t>Yet there are many details and optimizations that may not be explained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</TotalTime>
  <Words>380</Words>
  <Application>Microsoft Office PowerPoint</Application>
  <PresentationFormat>Widescreen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Android Share Server</vt:lpstr>
      <vt:lpstr>Feel Of The Needs</vt:lpstr>
      <vt:lpstr>Modules</vt:lpstr>
      <vt:lpstr>Http server components</vt:lpstr>
      <vt:lpstr>App</vt:lpstr>
      <vt:lpstr>Handler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Share Server</dc:title>
  <dc:creator>Alter</dc:creator>
  <cp:lastModifiedBy>Alter</cp:lastModifiedBy>
  <cp:revision>30</cp:revision>
  <dcterms:created xsi:type="dcterms:W3CDTF">2023-08-06T15:12:00Z</dcterms:created>
  <dcterms:modified xsi:type="dcterms:W3CDTF">2023-08-09T20:59:07Z</dcterms:modified>
</cp:coreProperties>
</file>