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</p:sldMasterIdLst>
  <p:notesMasterIdLst>
    <p:notesMasterId r:id="rId16"/>
  </p:notesMasterIdLst>
  <p:sldIdLst>
    <p:sldId id="256" r:id="rId2"/>
    <p:sldId id="27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72" r:id="rId13"/>
    <p:sldId id="275" r:id="rId14"/>
    <p:sldId id="27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889831-63A5-4DB4-80FD-93448A5231CA}">
  <a:tblStyle styleId="{15889831-63A5-4DB4-80FD-93448A5231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GAM98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6e9a21c8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6e9a21c8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5465e7bc0b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5465e7bc0b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5465e7bc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5465e7bc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d11bbb8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d11bbb8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08d0fa1da_0_8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08d0fa1da_0_8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4156046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4156046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6e9a21c8b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6e9a21c8b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83763cf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083763cf6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6083763cf6_5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6083763cf6_5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2566175"/>
            <a:ext cx="3500700" cy="14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48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843250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 sz="1100">
                <a:solidFill>
                  <a:srgbClr val="F3F3F3"/>
                </a:solidFill>
                <a:latin typeface="Exo Thin"/>
                <a:ea typeface="Exo Thin"/>
                <a:cs typeface="Exo Thin"/>
                <a:sym typeface="Exo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xfrm flipH="1">
            <a:off x="847680" y="1445325"/>
            <a:ext cx="2613000" cy="8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5200"/>
              <a:buNone/>
              <a:defRPr sz="52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"/>
          </p:nvPr>
        </p:nvSpPr>
        <p:spPr>
          <a:xfrm flipH="1">
            <a:off x="847675" y="2220275"/>
            <a:ext cx="3413700" cy="11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Josefin Slab"/>
              <a:buNone/>
              <a:defRPr sz="1400">
                <a:solidFill>
                  <a:srgbClr val="F3F3F3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1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 " type="blank">
  <p:cSld name="BLANK">
    <p:bg>
      <p:bgPr>
        <a:solidFill>
          <a:srgbClr val="FDF3E5">
            <a:alpha val="29620"/>
          </a:srgbClr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3775200" y="168297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ctrTitle" idx="2"/>
          </p:nvPr>
        </p:nvSpPr>
        <p:spPr>
          <a:xfrm>
            <a:off x="3775200" y="321952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 idx="3"/>
          </p:nvPr>
        </p:nvSpPr>
        <p:spPr>
          <a:xfrm>
            <a:off x="6045900" y="168297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4"/>
          </p:nvPr>
        </p:nvSpPr>
        <p:spPr>
          <a:xfrm>
            <a:off x="6045900" y="3219525"/>
            <a:ext cx="23241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3775200" y="186255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5"/>
          </p:nvPr>
        </p:nvSpPr>
        <p:spPr>
          <a:xfrm>
            <a:off x="3775200" y="3396868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6"/>
          </p:nvPr>
        </p:nvSpPr>
        <p:spPr>
          <a:xfrm>
            <a:off x="6045900" y="186255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7"/>
          </p:nvPr>
        </p:nvSpPr>
        <p:spPr>
          <a:xfrm>
            <a:off x="6045900" y="3396868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8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ctrTitle"/>
          </p:nvPr>
        </p:nvSpPr>
        <p:spPr>
          <a:xfrm>
            <a:off x="2237395" y="2118925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562675" y="2663160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ctrTitle"/>
          </p:nvPr>
        </p:nvSpPr>
        <p:spPr>
          <a:xfrm flipH="1">
            <a:off x="2732325" y="3046075"/>
            <a:ext cx="23643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600"/>
              <a:buNone/>
              <a:defRPr sz="16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ubTitle" idx="1"/>
          </p:nvPr>
        </p:nvSpPr>
        <p:spPr>
          <a:xfrm flipH="1">
            <a:off x="2732275" y="1906500"/>
            <a:ext cx="4036500" cy="13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None/>
              <a:defRPr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16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ctrTitle"/>
          </p:nvPr>
        </p:nvSpPr>
        <p:spPr>
          <a:xfrm>
            <a:off x="5909550" y="1715300"/>
            <a:ext cx="1815300" cy="11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5909550" y="2819625"/>
            <a:ext cx="2312400" cy="11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Unica One"/>
              <a:buNone/>
              <a:defRPr sz="3000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6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673531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856025" y="3407350"/>
            <a:ext cx="22542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 idx="2"/>
          </p:nvPr>
        </p:nvSpPr>
        <p:spPr>
          <a:xfrm>
            <a:off x="3262356" y="3094768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3"/>
          </p:nvPr>
        </p:nvSpPr>
        <p:spPr>
          <a:xfrm>
            <a:off x="3444838" y="3407350"/>
            <a:ext cx="2254200" cy="568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ctrTitle" idx="4"/>
          </p:nvPr>
        </p:nvSpPr>
        <p:spPr>
          <a:xfrm>
            <a:off x="5851306" y="3091717"/>
            <a:ext cx="26193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5"/>
          </p:nvPr>
        </p:nvSpPr>
        <p:spPr>
          <a:xfrm>
            <a:off x="6033825" y="3404300"/>
            <a:ext cx="22542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ctrTitle" idx="6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16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ctrTitle" idx="2"/>
          </p:nvPr>
        </p:nvSpPr>
        <p:spPr>
          <a:xfrm>
            <a:off x="1634900" y="1067978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1634850" y="1571850"/>
            <a:ext cx="26193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 idx="3"/>
          </p:nvPr>
        </p:nvSpPr>
        <p:spPr>
          <a:xfrm>
            <a:off x="1634900" y="2811753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4"/>
          </p:nvPr>
        </p:nvSpPr>
        <p:spPr>
          <a:xfrm>
            <a:off x="1634850" y="3315725"/>
            <a:ext cx="26193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ctrTitle" idx="5"/>
          </p:nvPr>
        </p:nvSpPr>
        <p:spPr>
          <a:xfrm>
            <a:off x="5042800" y="1067978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6"/>
          </p:nvPr>
        </p:nvSpPr>
        <p:spPr>
          <a:xfrm>
            <a:off x="5042750" y="1571850"/>
            <a:ext cx="2619300" cy="9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ctrTitle" idx="7"/>
          </p:nvPr>
        </p:nvSpPr>
        <p:spPr>
          <a:xfrm>
            <a:off x="5042800" y="2811753"/>
            <a:ext cx="2619300" cy="576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sz="1600" b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sz="16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8"/>
          </p:nvPr>
        </p:nvSpPr>
        <p:spPr>
          <a:xfrm>
            <a:off x="5042750" y="3315725"/>
            <a:ext cx="2619300" cy="97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1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000"/>
              <a:buFont typeface="Abel"/>
              <a:buNone/>
              <a:defRPr sz="10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_6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ctrTitle"/>
          </p:nvPr>
        </p:nvSpPr>
        <p:spPr>
          <a:xfrm>
            <a:off x="4650725" y="1658275"/>
            <a:ext cx="3564900" cy="182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sz="60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sz="4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CUSTOM_6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ctrTitle"/>
          </p:nvPr>
        </p:nvSpPr>
        <p:spPr>
          <a:xfrm rot="-5400000">
            <a:off x="-1012550" y="2331150"/>
            <a:ext cx="30834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1800" b="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sz="1800" b="0">
                <a:solidFill>
                  <a:srgbClr val="33898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Unica One"/>
              <a:buNone/>
              <a:defRPr sz="2800" b="1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Josefin Sans"/>
              <a:buNone/>
              <a:defRPr sz="2800" b="1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●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Abel"/>
              <a:buChar char="○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Abel"/>
              <a:buChar char="■"/>
              <a:defRPr sz="1200">
                <a:solidFill>
                  <a:srgbClr val="F3F3F3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62" r:id="rId10"/>
    <p:sldLayoutId id="2147483664" r:id="rId11"/>
    <p:sldLayoutId id="214748366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0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394706" y="1546087"/>
            <a:ext cx="3192216" cy="2120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lnSpc>
                <a:spcPct val="150000"/>
              </a:lnSpc>
            </a:pPr>
            <a:endParaRPr sz="2800" dirty="0">
              <a:solidFill>
                <a:schemeClr val="tx1"/>
              </a:solidFill>
              <a:latin typeface="IRANYekanWeb" panose="020B0506030804020204" pitchFamily="34" charset="-78"/>
              <a:cs typeface="IRANYekanWeb" panose="020B0506030804020204" pitchFamily="34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/>
          <p:nvPr/>
        </p:nvSpPr>
        <p:spPr>
          <a:xfrm>
            <a:off x="98" y="404879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9060D-E3FA-32DD-AB91-2385C5CB8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191" y="865809"/>
            <a:ext cx="6687931" cy="318273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9A66-3B2A-A881-6A56-D65A737FF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F1CB8-BEC9-430C-E12C-A741ECE4C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DCA5-6EF4-6489-72A0-C1A38AC95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C8D10-FECF-9607-5AC1-97BC218A0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8EA8C192-C862-D5F3-A298-AA26F67A3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ubtitle 30">
            <a:extLst>
              <a:ext uri="{FF2B5EF4-FFF2-40B4-BE49-F238E27FC236}">
                <a16:creationId xmlns:a16="http://schemas.microsoft.com/office/drawing/2014/main" id="{EFA4BA96-C162-E51E-E608-7D1AA8EBB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39"/>
          <p:cNvSpPr/>
          <p:nvPr/>
        </p:nvSpPr>
        <p:spPr>
          <a:xfrm>
            <a:off x="155161" y="120473"/>
            <a:ext cx="4214400" cy="29115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56;p12"/>
          <p:cNvSpPr txBox="1">
            <a:spLocks/>
          </p:cNvSpPr>
          <p:nvPr/>
        </p:nvSpPr>
        <p:spPr>
          <a:xfrm>
            <a:off x="1072936" y="962990"/>
            <a:ext cx="7157600" cy="326003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ExtraBold"/>
              <a:buNone/>
              <a:defRPr sz="1100" b="0" i="0" u="none" strike="noStrike" cap="none">
                <a:solidFill>
                  <a:srgbClr val="000000"/>
                </a:solidFill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Kodchasan"/>
              <a:buNone/>
              <a:defRPr sz="1200" b="1" i="0" u="none" strike="noStrike" cap="none">
                <a:solidFill>
                  <a:srgbClr val="000000"/>
                </a:solidFill>
                <a:latin typeface="Kodchasan"/>
                <a:ea typeface="Kodchasan"/>
                <a:cs typeface="Kodchasan"/>
                <a:sym typeface="Kodchasan"/>
              </a:defRPr>
            </a:lvl9pPr>
          </a:lstStyle>
          <a:p>
            <a:pPr algn="ctr"/>
            <a:endParaRPr lang="fa-IR" sz="4000" b="1" dirty="0">
              <a:solidFill>
                <a:schemeClr val="tx1"/>
              </a:solidFill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C866E-32D7-7E9F-2BD8-7D938C1B7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742AD-51B6-5FFA-1DBD-62382CE04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734;p26"/>
          <p:cNvSpPr txBox="1">
            <a:spLocks/>
          </p:cNvSpPr>
          <p:nvPr/>
        </p:nvSpPr>
        <p:spPr>
          <a:xfrm>
            <a:off x="2464904" y="391999"/>
            <a:ext cx="5959096" cy="395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Unica One"/>
              <a:buNone/>
              <a:defRPr sz="2400" b="0" i="0" u="none" strike="noStrike" cap="none">
                <a:solidFill>
                  <a:srgbClr val="F3F3F3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endParaRPr lang="fa-IR" sz="3600" b="1" dirty="0">
              <a:solidFill>
                <a:srgbClr val="FFC000"/>
              </a:solidFill>
              <a:latin typeface="IRANYekanWeb" panose="020B0506030804020204" pitchFamily="34" charset="-78"/>
              <a:cs typeface="IRANYekanWeb" panose="020B0506030804020204" pitchFamily="34" charset="-78"/>
              <a:sym typeface="Passion One"/>
            </a:endParaRPr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624B828D-95A5-6B41-A52E-A8E3FBA34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8A1F9625-704F-B08C-A8CB-5D743901A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88BD7D7-1A26-C343-E194-D7898A67A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71DA06B-C347-D3D7-A528-A78E6B7D7C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B053-D78A-4F2C-F9E8-2802FF1F5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0820E-57E6-1495-4537-2911B33BE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1881809" y="481200"/>
            <a:ext cx="6827341" cy="4181100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6E660F-E22A-9383-7A42-68AD91EEF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6261" y="1519583"/>
            <a:ext cx="5512904" cy="53892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A547E7-C171-BEC9-819A-F86C47C4E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6260" y="1996661"/>
            <a:ext cx="5615689" cy="159909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8"/>
          <p:cNvGrpSpPr/>
          <p:nvPr/>
        </p:nvGrpSpPr>
        <p:grpSpPr>
          <a:xfrm flipH="1" flipV="1">
            <a:off x="388730" y="453189"/>
            <a:ext cx="856974" cy="750778"/>
            <a:chOff x="4366182" y="2063322"/>
            <a:chExt cx="411640" cy="378010"/>
          </a:xfrm>
        </p:grpSpPr>
        <p:sp>
          <p:nvSpPr>
            <p:cNvPr id="140" name="Google Shape;140;p28"/>
            <p:cNvSpPr/>
            <p:nvPr/>
          </p:nvSpPr>
          <p:spPr>
            <a:xfrm>
              <a:off x="4366182" y="2245452"/>
              <a:ext cx="115411" cy="98906"/>
            </a:xfrm>
            <a:custGeom>
              <a:avLst/>
              <a:gdLst/>
              <a:ahLst/>
              <a:cxnLst/>
              <a:rect l="l" t="t" r="r" b="b"/>
              <a:pathLst>
                <a:path w="4482" h="3841" extrusionOk="0">
                  <a:moveTo>
                    <a:pt x="2558" y="569"/>
                  </a:moveTo>
                  <a:cubicBezTo>
                    <a:pt x="3248" y="569"/>
                    <a:pt x="3909" y="1104"/>
                    <a:pt x="3909" y="1920"/>
                  </a:cubicBezTo>
                  <a:cubicBezTo>
                    <a:pt x="3909" y="2663"/>
                    <a:pt x="3306" y="3256"/>
                    <a:pt x="2563" y="3256"/>
                  </a:cubicBezTo>
                  <a:cubicBezTo>
                    <a:pt x="1367" y="3256"/>
                    <a:pt x="765" y="1809"/>
                    <a:pt x="1619" y="965"/>
                  </a:cubicBezTo>
                  <a:cubicBezTo>
                    <a:pt x="1892" y="692"/>
                    <a:pt x="2228" y="569"/>
                    <a:pt x="2558" y="569"/>
                  </a:cubicBezTo>
                  <a:close/>
                  <a:moveTo>
                    <a:pt x="2563" y="1"/>
                  </a:moveTo>
                  <a:cubicBezTo>
                    <a:pt x="855" y="1"/>
                    <a:pt x="1" y="2060"/>
                    <a:pt x="1207" y="3276"/>
                  </a:cubicBezTo>
                  <a:cubicBezTo>
                    <a:pt x="1596" y="3666"/>
                    <a:pt x="2076" y="3840"/>
                    <a:pt x="2548" y="3840"/>
                  </a:cubicBezTo>
                  <a:cubicBezTo>
                    <a:pt x="3534" y="3840"/>
                    <a:pt x="4482" y="3075"/>
                    <a:pt x="4482" y="1920"/>
                  </a:cubicBezTo>
                  <a:cubicBezTo>
                    <a:pt x="4482" y="855"/>
                    <a:pt x="3618" y="1"/>
                    <a:pt x="25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8"/>
            <p:cNvSpPr/>
            <p:nvPr/>
          </p:nvSpPr>
          <p:spPr>
            <a:xfrm>
              <a:off x="4517283" y="2063322"/>
              <a:ext cx="260539" cy="378010"/>
            </a:xfrm>
            <a:custGeom>
              <a:avLst/>
              <a:gdLst/>
              <a:ahLst/>
              <a:cxnLst/>
              <a:rect l="l" t="t" r="r" b="b"/>
              <a:pathLst>
                <a:path w="10118" h="14680" extrusionOk="0">
                  <a:moveTo>
                    <a:pt x="3794" y="575"/>
                  </a:moveTo>
                  <a:cubicBezTo>
                    <a:pt x="4117" y="575"/>
                    <a:pt x="4446" y="695"/>
                    <a:pt x="4713" y="965"/>
                  </a:cubicBezTo>
                  <a:cubicBezTo>
                    <a:pt x="5547" y="1799"/>
                    <a:pt x="4964" y="3225"/>
                    <a:pt x="3788" y="3225"/>
                  </a:cubicBezTo>
                  <a:cubicBezTo>
                    <a:pt x="3055" y="3215"/>
                    <a:pt x="2462" y="2633"/>
                    <a:pt x="2462" y="1899"/>
                  </a:cubicBezTo>
                  <a:cubicBezTo>
                    <a:pt x="2462" y="1104"/>
                    <a:pt x="3116" y="575"/>
                    <a:pt x="3794" y="575"/>
                  </a:cubicBezTo>
                  <a:close/>
                  <a:moveTo>
                    <a:pt x="7817" y="3487"/>
                  </a:moveTo>
                  <a:lnTo>
                    <a:pt x="7817" y="3497"/>
                  </a:lnTo>
                  <a:cubicBezTo>
                    <a:pt x="8782" y="3497"/>
                    <a:pt x="9274" y="4672"/>
                    <a:pt x="8581" y="5355"/>
                  </a:cubicBezTo>
                  <a:cubicBezTo>
                    <a:pt x="8360" y="5580"/>
                    <a:pt x="8087" y="5680"/>
                    <a:pt x="7820" y="5680"/>
                  </a:cubicBezTo>
                  <a:cubicBezTo>
                    <a:pt x="7260" y="5680"/>
                    <a:pt x="6722" y="5241"/>
                    <a:pt x="6722" y="4582"/>
                  </a:cubicBezTo>
                  <a:cubicBezTo>
                    <a:pt x="6722" y="3979"/>
                    <a:pt x="7214" y="3487"/>
                    <a:pt x="7817" y="3487"/>
                  </a:cubicBezTo>
                  <a:close/>
                  <a:moveTo>
                    <a:pt x="3773" y="5399"/>
                  </a:moveTo>
                  <a:cubicBezTo>
                    <a:pt x="4777" y="5399"/>
                    <a:pt x="5737" y="6180"/>
                    <a:pt x="5737" y="7355"/>
                  </a:cubicBezTo>
                  <a:cubicBezTo>
                    <a:pt x="5737" y="8430"/>
                    <a:pt x="4863" y="9304"/>
                    <a:pt x="3788" y="9314"/>
                  </a:cubicBezTo>
                  <a:cubicBezTo>
                    <a:pt x="2040" y="9314"/>
                    <a:pt x="1176" y="7204"/>
                    <a:pt x="2402" y="5978"/>
                  </a:cubicBezTo>
                  <a:cubicBezTo>
                    <a:pt x="2802" y="5578"/>
                    <a:pt x="3293" y="5399"/>
                    <a:pt x="3773" y="5399"/>
                  </a:cubicBezTo>
                  <a:close/>
                  <a:moveTo>
                    <a:pt x="6812" y="11484"/>
                  </a:moveTo>
                  <a:cubicBezTo>
                    <a:pt x="7536" y="11484"/>
                    <a:pt x="8129" y="12077"/>
                    <a:pt x="8129" y="12810"/>
                  </a:cubicBezTo>
                  <a:cubicBezTo>
                    <a:pt x="8129" y="13606"/>
                    <a:pt x="7480" y="14135"/>
                    <a:pt x="6802" y="14135"/>
                  </a:cubicBezTo>
                  <a:cubicBezTo>
                    <a:pt x="6478" y="14135"/>
                    <a:pt x="6148" y="14014"/>
                    <a:pt x="5878" y="13745"/>
                  </a:cubicBezTo>
                  <a:cubicBezTo>
                    <a:pt x="5044" y="12911"/>
                    <a:pt x="5637" y="11484"/>
                    <a:pt x="6812" y="11484"/>
                  </a:cubicBezTo>
                  <a:close/>
                  <a:moveTo>
                    <a:pt x="3778" y="0"/>
                  </a:moveTo>
                  <a:cubicBezTo>
                    <a:pt x="2794" y="0"/>
                    <a:pt x="1970" y="764"/>
                    <a:pt x="1889" y="1749"/>
                  </a:cubicBezTo>
                  <a:cubicBezTo>
                    <a:pt x="1819" y="2743"/>
                    <a:pt x="2512" y="3617"/>
                    <a:pt x="3497" y="3768"/>
                  </a:cubicBezTo>
                  <a:lnTo>
                    <a:pt x="3497" y="4843"/>
                  </a:lnTo>
                  <a:cubicBezTo>
                    <a:pt x="2110" y="5004"/>
                    <a:pt x="1116" y="6250"/>
                    <a:pt x="1276" y="7636"/>
                  </a:cubicBezTo>
                  <a:lnTo>
                    <a:pt x="332" y="7857"/>
                  </a:lnTo>
                  <a:cubicBezTo>
                    <a:pt x="1" y="7928"/>
                    <a:pt x="51" y="8420"/>
                    <a:pt x="392" y="8420"/>
                  </a:cubicBezTo>
                  <a:lnTo>
                    <a:pt x="463" y="8420"/>
                  </a:lnTo>
                  <a:lnTo>
                    <a:pt x="1397" y="8199"/>
                  </a:lnTo>
                  <a:cubicBezTo>
                    <a:pt x="1772" y="9240"/>
                    <a:pt x="2749" y="9879"/>
                    <a:pt x="3784" y="9879"/>
                  </a:cubicBezTo>
                  <a:cubicBezTo>
                    <a:pt x="4107" y="9879"/>
                    <a:pt x="4435" y="9817"/>
                    <a:pt x="4753" y="9686"/>
                  </a:cubicBezTo>
                  <a:lnTo>
                    <a:pt x="5657" y="11313"/>
                  </a:lnTo>
                  <a:cubicBezTo>
                    <a:pt x="4873" y="11916"/>
                    <a:pt x="4693" y="13011"/>
                    <a:pt x="5235" y="13835"/>
                  </a:cubicBezTo>
                  <a:cubicBezTo>
                    <a:pt x="5601" y="14380"/>
                    <a:pt x="6195" y="14679"/>
                    <a:pt x="6806" y="14679"/>
                  </a:cubicBezTo>
                  <a:cubicBezTo>
                    <a:pt x="7118" y="14679"/>
                    <a:pt x="7434" y="14601"/>
                    <a:pt x="7727" y="14438"/>
                  </a:cubicBezTo>
                  <a:cubicBezTo>
                    <a:pt x="8591" y="13956"/>
                    <a:pt x="8932" y="12901"/>
                    <a:pt x="8520" y="12007"/>
                  </a:cubicBezTo>
                  <a:cubicBezTo>
                    <a:pt x="8205" y="11322"/>
                    <a:pt x="7524" y="10914"/>
                    <a:pt x="6812" y="10914"/>
                  </a:cubicBezTo>
                  <a:cubicBezTo>
                    <a:pt x="6594" y="10914"/>
                    <a:pt x="6373" y="10952"/>
                    <a:pt x="6159" y="11032"/>
                  </a:cubicBezTo>
                  <a:lnTo>
                    <a:pt x="5255" y="9404"/>
                  </a:lnTo>
                  <a:cubicBezTo>
                    <a:pt x="6280" y="8671"/>
                    <a:pt x="6612" y="7285"/>
                    <a:pt x="6019" y="6169"/>
                  </a:cubicBezTo>
                  <a:lnTo>
                    <a:pt x="6622" y="5747"/>
                  </a:lnTo>
                  <a:cubicBezTo>
                    <a:pt x="6943" y="6069"/>
                    <a:pt x="7365" y="6250"/>
                    <a:pt x="7817" y="6250"/>
                  </a:cubicBezTo>
                  <a:cubicBezTo>
                    <a:pt x="9475" y="6250"/>
                    <a:pt x="10118" y="4079"/>
                    <a:pt x="8721" y="3175"/>
                  </a:cubicBezTo>
                  <a:cubicBezTo>
                    <a:pt x="8426" y="2987"/>
                    <a:pt x="8116" y="2904"/>
                    <a:pt x="7819" y="2904"/>
                  </a:cubicBezTo>
                  <a:cubicBezTo>
                    <a:pt x="6703" y="2904"/>
                    <a:pt x="5753" y="4077"/>
                    <a:pt x="6300" y="5275"/>
                  </a:cubicBezTo>
                  <a:lnTo>
                    <a:pt x="5687" y="5697"/>
                  </a:lnTo>
                  <a:cubicBezTo>
                    <a:pt x="5275" y="5215"/>
                    <a:pt x="4693" y="4913"/>
                    <a:pt x="4070" y="4843"/>
                  </a:cubicBezTo>
                  <a:lnTo>
                    <a:pt x="4070" y="3768"/>
                  </a:lnTo>
                  <a:cubicBezTo>
                    <a:pt x="5044" y="3617"/>
                    <a:pt x="5747" y="2743"/>
                    <a:pt x="5677" y="1749"/>
                  </a:cubicBezTo>
                  <a:cubicBezTo>
                    <a:pt x="5597" y="764"/>
                    <a:pt x="4773" y="0"/>
                    <a:pt x="377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4489859" y="2271588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402" y="0"/>
                  </a:moveTo>
                  <a:cubicBezTo>
                    <a:pt x="91" y="0"/>
                    <a:pt x="1" y="432"/>
                    <a:pt x="292" y="553"/>
                  </a:cubicBezTo>
                  <a:cubicBezTo>
                    <a:pt x="332" y="569"/>
                    <a:pt x="371" y="577"/>
                    <a:pt x="408" y="577"/>
                  </a:cubicBezTo>
                  <a:cubicBezTo>
                    <a:pt x="641" y="577"/>
                    <a:pt x="794" y="281"/>
                    <a:pt x="603" y="91"/>
                  </a:cubicBezTo>
                  <a:cubicBezTo>
                    <a:pt x="553" y="30"/>
                    <a:pt x="483" y="0"/>
                    <a:pt x="4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4633184" y="2245194"/>
              <a:ext cx="14781" cy="15296"/>
            </a:xfrm>
            <a:custGeom>
              <a:avLst/>
              <a:gdLst/>
              <a:ahLst/>
              <a:cxnLst/>
              <a:rect l="l" t="t" r="r" b="b"/>
              <a:pathLst>
                <a:path w="574" h="594" extrusionOk="0">
                  <a:moveTo>
                    <a:pt x="292" y="0"/>
                  </a:moveTo>
                  <a:cubicBezTo>
                    <a:pt x="131" y="0"/>
                    <a:pt x="1" y="131"/>
                    <a:pt x="1" y="292"/>
                  </a:cubicBezTo>
                  <a:lnTo>
                    <a:pt x="1" y="302"/>
                  </a:lnTo>
                  <a:cubicBezTo>
                    <a:pt x="1" y="463"/>
                    <a:pt x="121" y="583"/>
                    <a:pt x="282" y="593"/>
                  </a:cubicBezTo>
                  <a:cubicBezTo>
                    <a:pt x="443" y="593"/>
                    <a:pt x="573" y="463"/>
                    <a:pt x="573" y="312"/>
                  </a:cubicBezTo>
                  <a:lnTo>
                    <a:pt x="573" y="292"/>
                  </a:lnTo>
                  <a:cubicBezTo>
                    <a:pt x="573" y="131"/>
                    <a:pt x="443" y="0"/>
                    <a:pt x="29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4581452" y="2245709"/>
              <a:ext cx="56496" cy="40350"/>
            </a:xfrm>
            <a:custGeom>
              <a:avLst/>
              <a:gdLst/>
              <a:ahLst/>
              <a:cxnLst/>
              <a:rect l="l" t="t" r="r" b="b"/>
              <a:pathLst>
                <a:path w="2194" h="1567" extrusionOk="0">
                  <a:moveTo>
                    <a:pt x="287" y="1"/>
                  </a:moveTo>
                  <a:cubicBezTo>
                    <a:pt x="148" y="1"/>
                    <a:pt x="10" y="91"/>
                    <a:pt x="0" y="272"/>
                  </a:cubicBezTo>
                  <a:cubicBezTo>
                    <a:pt x="0" y="1023"/>
                    <a:pt x="615" y="1567"/>
                    <a:pt x="1296" y="1567"/>
                  </a:cubicBezTo>
                  <a:cubicBezTo>
                    <a:pt x="1489" y="1567"/>
                    <a:pt x="1688" y="1523"/>
                    <a:pt x="1879" y="1427"/>
                  </a:cubicBezTo>
                  <a:cubicBezTo>
                    <a:pt x="2193" y="1291"/>
                    <a:pt x="2041" y="868"/>
                    <a:pt x="1774" y="868"/>
                  </a:cubicBezTo>
                  <a:cubicBezTo>
                    <a:pt x="1725" y="868"/>
                    <a:pt x="1672" y="882"/>
                    <a:pt x="1618" y="915"/>
                  </a:cubicBezTo>
                  <a:cubicBezTo>
                    <a:pt x="1517" y="965"/>
                    <a:pt x="1407" y="985"/>
                    <a:pt x="1296" y="985"/>
                  </a:cubicBezTo>
                  <a:cubicBezTo>
                    <a:pt x="894" y="985"/>
                    <a:pt x="573" y="664"/>
                    <a:pt x="573" y="272"/>
                  </a:cubicBezTo>
                  <a:cubicBezTo>
                    <a:pt x="563" y="91"/>
                    <a:pt x="425" y="1"/>
                    <a:pt x="28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28"/>
          <p:cNvGrpSpPr/>
          <p:nvPr/>
        </p:nvGrpSpPr>
        <p:grpSpPr>
          <a:xfrm flipV="1">
            <a:off x="7915965" y="453187"/>
            <a:ext cx="839305" cy="750779"/>
            <a:chOff x="6602333" y="2855472"/>
            <a:chExt cx="383289" cy="378087"/>
          </a:xfrm>
        </p:grpSpPr>
        <p:sp>
          <p:nvSpPr>
            <p:cNvPr id="157" name="Google Shape;157;p28"/>
            <p:cNvSpPr/>
            <p:nvPr/>
          </p:nvSpPr>
          <p:spPr>
            <a:xfrm>
              <a:off x="6685119" y="2855832"/>
              <a:ext cx="300502" cy="377727"/>
            </a:xfrm>
            <a:custGeom>
              <a:avLst/>
              <a:gdLst/>
              <a:ahLst/>
              <a:cxnLst/>
              <a:rect l="l" t="t" r="r" b="b"/>
              <a:pathLst>
                <a:path w="11670" h="14669" extrusionOk="0">
                  <a:moveTo>
                    <a:pt x="7828" y="3707"/>
                  </a:moveTo>
                  <a:lnTo>
                    <a:pt x="7828" y="4481"/>
                  </a:lnTo>
                  <a:lnTo>
                    <a:pt x="7054" y="3707"/>
                  </a:lnTo>
                  <a:close/>
                  <a:moveTo>
                    <a:pt x="6260" y="3728"/>
                  </a:moveTo>
                  <a:lnTo>
                    <a:pt x="7787" y="5255"/>
                  </a:lnTo>
                  <a:cubicBezTo>
                    <a:pt x="7737" y="5446"/>
                    <a:pt x="7657" y="5616"/>
                    <a:pt x="7546" y="5777"/>
                  </a:cubicBezTo>
                  <a:lnTo>
                    <a:pt x="5708" y="3949"/>
                  </a:lnTo>
                  <a:cubicBezTo>
                    <a:pt x="5878" y="3838"/>
                    <a:pt x="6059" y="3758"/>
                    <a:pt x="6260" y="3728"/>
                  </a:cubicBezTo>
                  <a:close/>
                  <a:moveTo>
                    <a:pt x="5306" y="4350"/>
                  </a:moveTo>
                  <a:lnTo>
                    <a:pt x="7144" y="6189"/>
                  </a:lnTo>
                  <a:cubicBezTo>
                    <a:pt x="6984" y="6300"/>
                    <a:pt x="6803" y="6380"/>
                    <a:pt x="6622" y="6430"/>
                  </a:cubicBezTo>
                  <a:lnTo>
                    <a:pt x="5085" y="4893"/>
                  </a:lnTo>
                  <a:cubicBezTo>
                    <a:pt x="5115" y="4702"/>
                    <a:pt x="5195" y="4511"/>
                    <a:pt x="5306" y="4350"/>
                  </a:cubicBezTo>
                  <a:close/>
                  <a:moveTo>
                    <a:pt x="5065" y="5687"/>
                  </a:moveTo>
                  <a:lnTo>
                    <a:pt x="5858" y="6480"/>
                  </a:lnTo>
                  <a:lnTo>
                    <a:pt x="5065" y="6480"/>
                  </a:lnTo>
                  <a:lnTo>
                    <a:pt x="5065" y="5687"/>
                  </a:lnTo>
                  <a:close/>
                  <a:moveTo>
                    <a:pt x="3337" y="8209"/>
                  </a:moveTo>
                  <a:lnTo>
                    <a:pt x="3337" y="8962"/>
                  </a:lnTo>
                  <a:lnTo>
                    <a:pt x="2583" y="8209"/>
                  </a:lnTo>
                  <a:close/>
                  <a:moveTo>
                    <a:pt x="1819" y="8239"/>
                  </a:moveTo>
                  <a:lnTo>
                    <a:pt x="1809" y="8249"/>
                  </a:lnTo>
                  <a:lnTo>
                    <a:pt x="3296" y="9726"/>
                  </a:lnTo>
                  <a:cubicBezTo>
                    <a:pt x="3246" y="9917"/>
                    <a:pt x="3166" y="10097"/>
                    <a:pt x="3065" y="10258"/>
                  </a:cubicBezTo>
                  <a:lnTo>
                    <a:pt x="1287" y="8470"/>
                  </a:lnTo>
                  <a:cubicBezTo>
                    <a:pt x="1448" y="8369"/>
                    <a:pt x="1629" y="8289"/>
                    <a:pt x="1819" y="8239"/>
                  </a:cubicBezTo>
                  <a:close/>
                  <a:moveTo>
                    <a:pt x="875" y="8882"/>
                  </a:moveTo>
                  <a:lnTo>
                    <a:pt x="2673" y="10660"/>
                  </a:lnTo>
                  <a:cubicBezTo>
                    <a:pt x="2513" y="10781"/>
                    <a:pt x="2332" y="10861"/>
                    <a:pt x="2151" y="10911"/>
                  </a:cubicBezTo>
                  <a:lnTo>
                    <a:pt x="2141" y="10911"/>
                  </a:lnTo>
                  <a:lnTo>
                    <a:pt x="624" y="9394"/>
                  </a:lnTo>
                  <a:cubicBezTo>
                    <a:pt x="674" y="9213"/>
                    <a:pt x="754" y="9032"/>
                    <a:pt x="875" y="8882"/>
                  </a:cubicBezTo>
                  <a:close/>
                  <a:moveTo>
                    <a:pt x="574" y="10158"/>
                  </a:moveTo>
                  <a:lnTo>
                    <a:pt x="1387" y="10972"/>
                  </a:lnTo>
                  <a:lnTo>
                    <a:pt x="574" y="10972"/>
                  </a:lnTo>
                  <a:lnTo>
                    <a:pt x="574" y="10158"/>
                  </a:lnTo>
                  <a:close/>
                  <a:moveTo>
                    <a:pt x="7828" y="2562"/>
                  </a:moveTo>
                  <a:lnTo>
                    <a:pt x="7828" y="3135"/>
                  </a:lnTo>
                  <a:lnTo>
                    <a:pt x="6491" y="3135"/>
                  </a:lnTo>
                  <a:cubicBezTo>
                    <a:pt x="5969" y="3135"/>
                    <a:pt x="5456" y="3336"/>
                    <a:pt x="5085" y="3707"/>
                  </a:cubicBezTo>
                  <a:lnTo>
                    <a:pt x="5075" y="3707"/>
                  </a:lnTo>
                  <a:cubicBezTo>
                    <a:pt x="4703" y="4089"/>
                    <a:pt x="4482" y="4602"/>
                    <a:pt x="4492" y="5134"/>
                  </a:cubicBezTo>
                  <a:lnTo>
                    <a:pt x="4492" y="9354"/>
                  </a:lnTo>
                  <a:cubicBezTo>
                    <a:pt x="4492" y="10881"/>
                    <a:pt x="3246" y="12117"/>
                    <a:pt x="1729" y="12117"/>
                  </a:cubicBezTo>
                  <a:lnTo>
                    <a:pt x="574" y="12117"/>
                  </a:lnTo>
                  <a:lnTo>
                    <a:pt x="574" y="11544"/>
                  </a:lnTo>
                  <a:lnTo>
                    <a:pt x="1729" y="11544"/>
                  </a:lnTo>
                  <a:cubicBezTo>
                    <a:pt x="2935" y="11544"/>
                    <a:pt x="3909" y="10570"/>
                    <a:pt x="3909" y="9364"/>
                  </a:cubicBezTo>
                  <a:lnTo>
                    <a:pt x="3909" y="5144"/>
                  </a:lnTo>
                  <a:cubicBezTo>
                    <a:pt x="3909" y="3717"/>
                    <a:pt x="5065" y="2562"/>
                    <a:pt x="6491" y="2562"/>
                  </a:cubicBezTo>
                  <a:close/>
                  <a:moveTo>
                    <a:pt x="8118" y="0"/>
                  </a:moveTo>
                  <a:cubicBezTo>
                    <a:pt x="7981" y="0"/>
                    <a:pt x="7843" y="90"/>
                    <a:pt x="7828" y="271"/>
                  </a:cubicBezTo>
                  <a:lnTo>
                    <a:pt x="7828" y="1989"/>
                  </a:lnTo>
                  <a:lnTo>
                    <a:pt x="6501" y="1989"/>
                  </a:lnTo>
                  <a:cubicBezTo>
                    <a:pt x="4753" y="1989"/>
                    <a:pt x="3347" y="3396"/>
                    <a:pt x="3337" y="5144"/>
                  </a:cubicBezTo>
                  <a:lnTo>
                    <a:pt x="3337" y="6470"/>
                  </a:lnTo>
                  <a:lnTo>
                    <a:pt x="2191" y="6470"/>
                  </a:lnTo>
                  <a:cubicBezTo>
                    <a:pt x="1729" y="6470"/>
                    <a:pt x="1287" y="6571"/>
                    <a:pt x="865" y="6752"/>
                  </a:cubicBezTo>
                  <a:cubicBezTo>
                    <a:pt x="534" y="6865"/>
                    <a:pt x="678" y="7309"/>
                    <a:pt x="958" y="7309"/>
                  </a:cubicBezTo>
                  <a:cubicBezTo>
                    <a:pt x="1001" y="7309"/>
                    <a:pt x="1047" y="7298"/>
                    <a:pt x="1096" y="7274"/>
                  </a:cubicBezTo>
                  <a:cubicBezTo>
                    <a:pt x="1438" y="7123"/>
                    <a:pt x="1809" y="7053"/>
                    <a:pt x="2191" y="7053"/>
                  </a:cubicBezTo>
                  <a:lnTo>
                    <a:pt x="3337" y="7053"/>
                  </a:lnTo>
                  <a:lnTo>
                    <a:pt x="3337" y="7626"/>
                  </a:lnTo>
                  <a:lnTo>
                    <a:pt x="2191" y="7626"/>
                  </a:lnTo>
                  <a:cubicBezTo>
                    <a:pt x="975" y="7626"/>
                    <a:pt x="1" y="8600"/>
                    <a:pt x="1" y="9816"/>
                  </a:cubicBezTo>
                  <a:lnTo>
                    <a:pt x="1" y="14398"/>
                  </a:lnTo>
                  <a:cubicBezTo>
                    <a:pt x="11" y="14578"/>
                    <a:pt x="149" y="14669"/>
                    <a:pt x="287" y="14669"/>
                  </a:cubicBezTo>
                  <a:cubicBezTo>
                    <a:pt x="425" y="14669"/>
                    <a:pt x="564" y="14578"/>
                    <a:pt x="574" y="14398"/>
                  </a:cubicBezTo>
                  <a:lnTo>
                    <a:pt x="574" y="12690"/>
                  </a:lnTo>
                  <a:lnTo>
                    <a:pt x="1729" y="12690"/>
                  </a:lnTo>
                  <a:cubicBezTo>
                    <a:pt x="3568" y="12690"/>
                    <a:pt x="5065" y="11193"/>
                    <a:pt x="5065" y="9354"/>
                  </a:cubicBezTo>
                  <a:lnTo>
                    <a:pt x="5065" y="8198"/>
                  </a:lnTo>
                  <a:lnTo>
                    <a:pt x="6220" y="8198"/>
                  </a:lnTo>
                  <a:cubicBezTo>
                    <a:pt x="8059" y="8198"/>
                    <a:pt x="9546" y="6701"/>
                    <a:pt x="9556" y="4863"/>
                  </a:cubicBezTo>
                  <a:lnTo>
                    <a:pt x="9556" y="3707"/>
                  </a:lnTo>
                  <a:lnTo>
                    <a:pt x="11264" y="3707"/>
                  </a:lnTo>
                  <a:cubicBezTo>
                    <a:pt x="11273" y="3708"/>
                    <a:pt x="11283" y="3708"/>
                    <a:pt x="11292" y="3708"/>
                  </a:cubicBezTo>
                  <a:cubicBezTo>
                    <a:pt x="11666" y="3708"/>
                    <a:pt x="11666" y="3134"/>
                    <a:pt x="11292" y="3134"/>
                  </a:cubicBezTo>
                  <a:cubicBezTo>
                    <a:pt x="11283" y="3134"/>
                    <a:pt x="11273" y="3134"/>
                    <a:pt x="11264" y="3135"/>
                  </a:cubicBezTo>
                  <a:lnTo>
                    <a:pt x="9556" y="3135"/>
                  </a:lnTo>
                  <a:lnTo>
                    <a:pt x="9556" y="2562"/>
                  </a:lnTo>
                  <a:lnTo>
                    <a:pt x="11264" y="2562"/>
                  </a:lnTo>
                  <a:cubicBezTo>
                    <a:pt x="11270" y="2562"/>
                    <a:pt x="11277" y="2563"/>
                    <a:pt x="11283" y="2563"/>
                  </a:cubicBezTo>
                  <a:cubicBezTo>
                    <a:pt x="11666" y="2563"/>
                    <a:pt x="11669" y="1988"/>
                    <a:pt x="11292" y="1988"/>
                  </a:cubicBezTo>
                  <a:cubicBezTo>
                    <a:pt x="11283" y="1988"/>
                    <a:pt x="11273" y="1989"/>
                    <a:pt x="11264" y="1989"/>
                  </a:cubicBezTo>
                  <a:lnTo>
                    <a:pt x="9556" y="1989"/>
                  </a:lnTo>
                  <a:lnTo>
                    <a:pt x="9556" y="1628"/>
                  </a:lnTo>
                  <a:cubicBezTo>
                    <a:pt x="9541" y="1447"/>
                    <a:pt x="9402" y="1356"/>
                    <a:pt x="9266" y="1356"/>
                  </a:cubicBezTo>
                  <a:cubicBezTo>
                    <a:pt x="9129" y="1356"/>
                    <a:pt x="8993" y="1447"/>
                    <a:pt x="8983" y="1628"/>
                  </a:cubicBezTo>
                  <a:lnTo>
                    <a:pt x="8983" y="4863"/>
                  </a:lnTo>
                  <a:cubicBezTo>
                    <a:pt x="8983" y="6390"/>
                    <a:pt x="7747" y="7626"/>
                    <a:pt x="6220" y="7626"/>
                  </a:cubicBezTo>
                  <a:lnTo>
                    <a:pt x="5065" y="7626"/>
                  </a:lnTo>
                  <a:lnTo>
                    <a:pt x="5065" y="7053"/>
                  </a:lnTo>
                  <a:lnTo>
                    <a:pt x="6220" y="7053"/>
                  </a:lnTo>
                  <a:cubicBezTo>
                    <a:pt x="7426" y="7053"/>
                    <a:pt x="8400" y="6069"/>
                    <a:pt x="8400" y="4863"/>
                  </a:cubicBezTo>
                  <a:lnTo>
                    <a:pt x="8400" y="271"/>
                  </a:lnTo>
                  <a:cubicBezTo>
                    <a:pt x="8390" y="90"/>
                    <a:pt x="8255" y="0"/>
                    <a:pt x="811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6675308" y="3046228"/>
              <a:ext cx="19930" cy="14781"/>
            </a:xfrm>
            <a:custGeom>
              <a:avLst/>
              <a:gdLst/>
              <a:ahLst/>
              <a:cxnLst/>
              <a:rect l="l" t="t" r="r" b="b"/>
              <a:pathLst>
                <a:path w="774" h="574" extrusionOk="0">
                  <a:moveTo>
                    <a:pt x="382" y="1"/>
                  </a:moveTo>
                  <a:cubicBezTo>
                    <a:pt x="121" y="11"/>
                    <a:pt x="0" y="322"/>
                    <a:pt x="181" y="493"/>
                  </a:cubicBezTo>
                  <a:cubicBezTo>
                    <a:pt x="241" y="553"/>
                    <a:pt x="312" y="573"/>
                    <a:pt x="382" y="573"/>
                  </a:cubicBezTo>
                  <a:cubicBezTo>
                    <a:pt x="462" y="573"/>
                    <a:pt x="543" y="543"/>
                    <a:pt x="593" y="493"/>
                  </a:cubicBezTo>
                  <a:cubicBezTo>
                    <a:pt x="774" y="302"/>
                    <a:pt x="633" y="1"/>
                    <a:pt x="38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6602333" y="3067626"/>
              <a:ext cx="76606" cy="165933"/>
            </a:xfrm>
            <a:custGeom>
              <a:avLst/>
              <a:gdLst/>
              <a:ahLst/>
              <a:cxnLst/>
              <a:rect l="l" t="t" r="r" b="b"/>
              <a:pathLst>
                <a:path w="2975" h="6444" extrusionOk="0">
                  <a:moveTo>
                    <a:pt x="2651" y="0"/>
                  </a:moveTo>
                  <a:cubicBezTo>
                    <a:pt x="2545" y="0"/>
                    <a:pt x="2444" y="61"/>
                    <a:pt x="2392" y="164"/>
                  </a:cubicBezTo>
                  <a:cubicBezTo>
                    <a:pt x="2181" y="606"/>
                    <a:pt x="2071" y="1089"/>
                    <a:pt x="2071" y="1581"/>
                  </a:cubicBezTo>
                  <a:lnTo>
                    <a:pt x="2071" y="2736"/>
                  </a:lnTo>
                  <a:lnTo>
                    <a:pt x="363" y="2736"/>
                  </a:lnTo>
                  <a:cubicBezTo>
                    <a:pt x="1" y="2767"/>
                    <a:pt x="1" y="3289"/>
                    <a:pt x="363" y="3309"/>
                  </a:cubicBezTo>
                  <a:lnTo>
                    <a:pt x="2071" y="3309"/>
                  </a:lnTo>
                  <a:lnTo>
                    <a:pt x="2071" y="3892"/>
                  </a:lnTo>
                  <a:lnTo>
                    <a:pt x="363" y="3892"/>
                  </a:lnTo>
                  <a:cubicBezTo>
                    <a:pt x="1" y="3912"/>
                    <a:pt x="1" y="4434"/>
                    <a:pt x="363" y="4465"/>
                  </a:cubicBezTo>
                  <a:lnTo>
                    <a:pt x="2071" y="4465"/>
                  </a:lnTo>
                  <a:lnTo>
                    <a:pt x="2071" y="6173"/>
                  </a:lnTo>
                  <a:cubicBezTo>
                    <a:pt x="2081" y="6353"/>
                    <a:pt x="2219" y="6444"/>
                    <a:pt x="2357" y="6444"/>
                  </a:cubicBezTo>
                  <a:cubicBezTo>
                    <a:pt x="2495" y="6444"/>
                    <a:pt x="2633" y="6353"/>
                    <a:pt x="2643" y="6173"/>
                  </a:cubicBezTo>
                  <a:lnTo>
                    <a:pt x="2643" y="1591"/>
                  </a:lnTo>
                  <a:cubicBezTo>
                    <a:pt x="2643" y="1179"/>
                    <a:pt x="2734" y="777"/>
                    <a:pt x="2904" y="406"/>
                  </a:cubicBezTo>
                  <a:cubicBezTo>
                    <a:pt x="2975" y="265"/>
                    <a:pt x="2914" y="94"/>
                    <a:pt x="2764" y="24"/>
                  </a:cubicBezTo>
                  <a:cubicBezTo>
                    <a:pt x="2727" y="8"/>
                    <a:pt x="2689" y="0"/>
                    <a:pt x="2651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6913573" y="2855472"/>
              <a:ext cx="20471" cy="14858"/>
            </a:xfrm>
            <a:custGeom>
              <a:avLst/>
              <a:gdLst/>
              <a:ahLst/>
              <a:cxnLst/>
              <a:rect l="l" t="t" r="r" b="b"/>
              <a:pathLst>
                <a:path w="795" h="577" extrusionOk="0">
                  <a:moveTo>
                    <a:pt x="387" y="0"/>
                  </a:moveTo>
                  <a:cubicBezTo>
                    <a:pt x="154" y="0"/>
                    <a:pt x="1" y="296"/>
                    <a:pt x="191" y="486"/>
                  </a:cubicBezTo>
                  <a:cubicBezTo>
                    <a:pt x="242" y="547"/>
                    <a:pt x="322" y="577"/>
                    <a:pt x="392" y="577"/>
                  </a:cubicBezTo>
                  <a:cubicBezTo>
                    <a:pt x="714" y="577"/>
                    <a:pt x="794" y="145"/>
                    <a:pt x="503" y="24"/>
                  </a:cubicBezTo>
                  <a:cubicBezTo>
                    <a:pt x="463" y="8"/>
                    <a:pt x="424" y="0"/>
                    <a:pt x="387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9CBA5DBC-3114-5C37-5E5A-CE1F38E351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ubtitle 29">
            <a:extLst>
              <a:ext uri="{FF2B5EF4-FFF2-40B4-BE49-F238E27FC236}">
                <a16:creationId xmlns:a16="http://schemas.microsoft.com/office/drawing/2014/main" id="{1AD44326-CE16-3F86-F7CC-5E80FEC16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F9D704A-DCFB-24B2-6C74-9592D3DAC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97EE2AD8-BAE9-11B0-EA61-EE87FCE29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;p27"/>
          <p:cNvSpPr/>
          <p:nvPr/>
        </p:nvSpPr>
        <p:spPr>
          <a:xfrm>
            <a:off x="1440070" y="481200"/>
            <a:ext cx="7235687" cy="3821339"/>
          </a:xfrm>
          <a:prstGeom prst="rect">
            <a:avLst/>
          </a:prstGeom>
          <a:solidFill>
            <a:srgbClr val="06294A">
              <a:alpha val="59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D00AD7F-C0DD-8713-DD4B-C3511045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2237395" y="1229690"/>
            <a:ext cx="5696240" cy="88923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6081219E-EBE6-0F5E-F1F9-AD7E51096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7395" y="2118924"/>
            <a:ext cx="5634395" cy="1794886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M98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487</Words>
  <Application>Microsoft Office PowerPoint</Application>
  <PresentationFormat>On-screen Show (16:9)</PresentationFormat>
  <Paragraphs>94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GAM98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THESIS</dc:title>
  <dc:creator>Mojtaba Ghasemzade;GAM98.ir</dc:creator>
  <cp:keywords>GAM98</cp:keywords>
  <cp:lastModifiedBy>Negar Sadeghi</cp:lastModifiedBy>
  <cp:revision>14</cp:revision>
  <dcterms:modified xsi:type="dcterms:W3CDTF">2024-06-23T11:47:30Z</dcterms:modified>
  <cp:category>Free</cp:category>
</cp:coreProperties>
</file>