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8" r:id="rId3"/>
    <p:sldId id="296" r:id="rId4"/>
    <p:sldId id="259" r:id="rId5"/>
    <p:sldId id="261" r:id="rId6"/>
    <p:sldId id="303" r:id="rId7"/>
    <p:sldId id="262" r:id="rId8"/>
    <p:sldId id="297" r:id="rId9"/>
    <p:sldId id="298" r:id="rId10"/>
    <p:sldId id="299" r:id="rId11"/>
    <p:sldId id="300" r:id="rId12"/>
    <p:sldId id="301" r:id="rId13"/>
    <p:sldId id="265" r:id="rId14"/>
    <p:sldId id="281" r:id="rId15"/>
    <p:sldId id="302" r:id="rId16"/>
    <p:sldId id="266" r:id="rId17"/>
    <p:sldId id="271" r:id="rId18"/>
  </p:sldIdLst>
  <p:sldSz cx="9144000" cy="5143500" type="screen16x9"/>
  <p:notesSz cx="6858000" cy="9144000"/>
  <p:embeddedFontLst>
    <p:embeddedFont>
      <p:font typeface="Barlow"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Barlow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1"/>
    <p:restoredTop sz="94694"/>
  </p:normalViewPr>
  <p:slideViewPr>
    <p:cSldViewPr snapToGrid="0" snapToObjects="1">
      <p:cViewPr varScale="1">
        <p:scale>
          <a:sx n="145" d="100"/>
          <a:sy n="145" d="100"/>
        </p:scale>
        <p:origin x="77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998487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164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915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35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151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72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774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34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809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61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512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594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2916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2853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718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704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43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32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159" y="536198"/>
            <a:ext cx="4576344" cy="4380404"/>
          </a:xfrm>
          <a:prstGeom prst="rect">
            <a:avLst/>
          </a:prstGeom>
        </p:spPr>
      </p:pic>
      <p:sp>
        <p:nvSpPr>
          <p:cNvPr id="72" name="Google Shape;72;p11"/>
          <p:cNvSpPr txBox="1">
            <a:spLocks noGrp="1"/>
          </p:cNvSpPr>
          <p:nvPr>
            <p:ph type="ctrTitle"/>
          </p:nvPr>
        </p:nvSpPr>
        <p:spPr>
          <a:xfrm>
            <a:off x="756519" y="940714"/>
            <a:ext cx="4479902" cy="3342892"/>
          </a:xfrm>
          <a:prstGeom prst="rect">
            <a:avLst/>
          </a:prstGeom>
        </p:spPr>
        <p:txBody>
          <a:bodyPr spcFirstLastPara="1" wrap="square" lIns="0" tIns="0" rIns="0" bIns="0" anchor="ctr" anchorCtr="0">
            <a:noAutofit/>
          </a:bodyPr>
          <a:lstStyle/>
          <a:p>
            <a:pPr lvl="0"/>
            <a:r>
              <a:rPr lang="en-US" dirty="0" smtClean="0"/>
              <a:t>MUNNiTrad - </a:t>
            </a:r>
            <a:r>
              <a:rPr lang="en-US" dirty="0" smtClean="0"/>
              <a:t>CONSTRUCTION</a:t>
            </a:r>
            <a:r>
              <a:rPr lang="en-US" dirty="0" smtClean="0"/>
              <a:t/>
            </a:r>
            <a:br>
              <a:rPr lang="en-US" dirty="0" smtClean="0"/>
            </a:br>
            <a:r>
              <a:rPr lang="en-US" dirty="0" smtClean="0">
                <a:solidFill>
                  <a:schemeClr val="accent1">
                    <a:lumMod val="20000"/>
                    <a:lumOff val="80000"/>
                  </a:schemeClr>
                </a:solidFill>
              </a:rPr>
              <a:t>SHOP MANAGEMENT </a:t>
            </a:r>
            <a:r>
              <a:rPr lang="en-US" dirty="0" smtClean="0"/>
              <a:t>SYSTEM</a:t>
            </a:r>
            <a:endParaRPr lang="en-US" dirty="0">
              <a:solidFill>
                <a:schemeClr val="l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4" name="Google Shape;297;p22"/>
          <p:cNvSpPr/>
          <p:nvPr/>
        </p:nvSpPr>
        <p:spPr>
          <a:xfrm>
            <a:off x="7382401" y="3104124"/>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nvGrpSpPr>
          <p:cNvPr id="55" name="Grupo 50">
            <a:extLst>
              <a:ext uri="{FF2B5EF4-FFF2-40B4-BE49-F238E27FC236}">
                <a16:creationId xmlns:a16="http://schemas.microsoft.com/office/drawing/2014/main" xmlns="" id="{4821C6E0-D628-1045-909A-C4A8E9F1A2C5}"/>
              </a:ext>
            </a:extLst>
          </p:cNvPr>
          <p:cNvGrpSpPr/>
          <p:nvPr/>
        </p:nvGrpSpPr>
        <p:grpSpPr>
          <a:xfrm>
            <a:off x="4670676" y="2401828"/>
            <a:ext cx="4558849" cy="2930281"/>
            <a:chOff x="5419407" y="3621745"/>
            <a:chExt cx="743969" cy="516493"/>
          </a:xfrm>
        </p:grpSpPr>
        <p:sp>
          <p:nvSpPr>
            <p:cNvPr id="56" name="Google Shape;1068;p46">
              <a:extLst>
                <a:ext uri="{FF2B5EF4-FFF2-40B4-BE49-F238E27FC236}">
                  <a16:creationId xmlns:a16="http://schemas.microsoft.com/office/drawing/2014/main" xmlns=""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sp>
          <p:nvSpPr>
            <p:cNvPr id="57" name="Google Shape;1069;p46">
              <a:extLst>
                <a:ext uri="{FF2B5EF4-FFF2-40B4-BE49-F238E27FC236}">
                  <a16:creationId xmlns:a16="http://schemas.microsoft.com/office/drawing/2014/main" xmlns="" id="{3AC24FBA-4ED8-8245-A6BA-5C9E0A28A55E}"/>
                </a:ext>
              </a:extLst>
            </p:cNvPr>
            <p:cNvSpPr/>
            <p:nvPr/>
          </p:nvSpPr>
          <p:spPr>
            <a:xfrm>
              <a:off x="5505840" y="366745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grpSp>
      <p:sp>
        <p:nvSpPr>
          <p:cNvPr id="224" name="Google Shape;224;p17"/>
          <p:cNvSpPr txBox="1">
            <a:spLocks noGrp="1"/>
          </p:cNvSpPr>
          <p:nvPr>
            <p:ph type="ctrTitle" idx="4294967295"/>
          </p:nvPr>
        </p:nvSpPr>
        <p:spPr>
          <a:xfrm>
            <a:off x="520731" y="1812756"/>
            <a:ext cx="3073710" cy="120737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smtClean="0"/>
              <a:t>CUSTOMER</a:t>
            </a:r>
            <a:endParaRPr sz="7200" dirty="0"/>
          </a:p>
        </p:txBody>
      </p:sp>
      <p:grpSp>
        <p:nvGrpSpPr>
          <p:cNvPr id="34" name="Group 33"/>
          <p:cNvGrpSpPr/>
          <p:nvPr/>
        </p:nvGrpSpPr>
        <p:grpSpPr>
          <a:xfrm>
            <a:off x="3611628" y="403906"/>
            <a:ext cx="4630827" cy="3941676"/>
            <a:chOff x="855292" y="836003"/>
            <a:chExt cx="4630827" cy="3941676"/>
          </a:xfrm>
        </p:grpSpPr>
        <p:sp>
          <p:nvSpPr>
            <p:cNvPr id="38" name="Google Shape;297;p22"/>
            <p:cNvSpPr/>
            <p:nvPr/>
          </p:nvSpPr>
          <p:spPr>
            <a:xfrm>
              <a:off x="2165662" y="1532953"/>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40" name="Google Shape;299;p22"/>
            <p:cNvSpPr/>
            <p:nvPr/>
          </p:nvSpPr>
          <p:spPr>
            <a:xfrm>
              <a:off x="1824478" y="3097189"/>
              <a:ext cx="1498800" cy="1498800"/>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nvGrpSpPr>
            <p:cNvPr id="35" name="Google Shape;288;p22"/>
            <p:cNvGrpSpPr/>
            <p:nvPr/>
          </p:nvGrpSpPr>
          <p:grpSpPr>
            <a:xfrm>
              <a:off x="855292" y="836003"/>
              <a:ext cx="4036590" cy="3941676"/>
              <a:chOff x="855292" y="912203"/>
              <a:chExt cx="4036590" cy="3941676"/>
            </a:xfrm>
          </p:grpSpPr>
          <p:sp>
            <p:nvSpPr>
              <p:cNvPr id="54" name="Google Shape;289;p22"/>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0;p22"/>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1;p22"/>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2;p22"/>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3;p22"/>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4;p22"/>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295;p22"/>
            <p:cNvSpPr/>
            <p:nvPr/>
          </p:nvSpPr>
          <p:spPr>
            <a:xfrm>
              <a:off x="3045919" y="1974666"/>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sp>
        <p:nvSpPr>
          <p:cNvPr id="63" name="Google Shape;224;p17"/>
          <p:cNvSpPr txBox="1">
            <a:spLocks/>
          </p:cNvSpPr>
          <p:nvPr/>
        </p:nvSpPr>
        <p:spPr>
          <a:xfrm>
            <a:off x="5917458" y="2182254"/>
            <a:ext cx="2598194" cy="12073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sz="3600" dirty="0" smtClean="0">
                <a:solidFill>
                  <a:schemeClr val="tx1"/>
                </a:solidFill>
              </a:rPr>
              <a:t>CUSTOMER</a:t>
            </a:r>
            <a:endParaRPr lang="en-US" sz="6600" dirty="0">
              <a:solidFill>
                <a:schemeClr val="tx1"/>
              </a:solidFill>
            </a:endParaRPr>
          </a:p>
        </p:txBody>
      </p:sp>
      <p:sp>
        <p:nvSpPr>
          <p:cNvPr id="65" name="Google Shape;302;p22"/>
          <p:cNvSpPr txBox="1"/>
          <p:nvPr/>
        </p:nvSpPr>
        <p:spPr>
          <a:xfrm>
            <a:off x="4260634" y="3072699"/>
            <a:ext cx="2100916" cy="683585"/>
          </a:xfrm>
          <a:prstGeom prst="rect">
            <a:avLst/>
          </a:prstGeom>
          <a:noFill/>
          <a:ln>
            <a:noFill/>
          </a:ln>
        </p:spPr>
        <p:txBody>
          <a:bodyPr spcFirstLastPara="1" wrap="square" lIns="91425" tIns="91425" rIns="91425" bIns="91425" anchor="ctr" anchorCtr="0">
            <a:noAutofit/>
          </a:bodyPr>
          <a:lstStyle/>
          <a:p>
            <a:pPr lvl="0" algn="ctr"/>
            <a:r>
              <a:rPr lang="en-US" sz="1200" b="1" dirty="0" smtClean="0">
                <a:solidFill>
                  <a:schemeClr val="dk1"/>
                </a:solidFill>
                <a:latin typeface="Barlow" panose="020B0604020202020204" charset="0"/>
                <a:ea typeface="Barlow Light"/>
                <a:cs typeface="Barlow Light"/>
                <a:sym typeface="Barlow Light"/>
              </a:rPr>
              <a:t>PURCHASE</a:t>
            </a:r>
            <a:endParaRPr sz="1200" b="1" dirty="0">
              <a:solidFill>
                <a:schemeClr val="dk1"/>
              </a:solidFill>
              <a:latin typeface="Barlow" panose="020B0604020202020204" charset="0"/>
              <a:ea typeface="Barlow Light"/>
              <a:cs typeface="Barlow Light"/>
              <a:sym typeface="Barlow Light"/>
            </a:endParaRPr>
          </a:p>
        </p:txBody>
      </p:sp>
      <p:sp>
        <p:nvSpPr>
          <p:cNvPr id="66" name="Google Shape;302;p22"/>
          <p:cNvSpPr txBox="1"/>
          <p:nvPr/>
        </p:nvSpPr>
        <p:spPr>
          <a:xfrm>
            <a:off x="7507737" y="3558505"/>
            <a:ext cx="1207375" cy="683585"/>
          </a:xfrm>
          <a:prstGeom prst="rect">
            <a:avLst/>
          </a:prstGeom>
          <a:noFill/>
          <a:ln>
            <a:noFill/>
          </a:ln>
        </p:spPr>
        <p:txBody>
          <a:bodyPr spcFirstLastPara="1" wrap="square" lIns="91425" tIns="91425" rIns="91425" bIns="91425" anchor="ctr" anchorCtr="0">
            <a:noAutofit/>
          </a:bodyPr>
          <a:lstStyle/>
          <a:p>
            <a:pPr lvl="0" algn="ctr"/>
            <a:r>
              <a:rPr lang="en-US" sz="1200" b="1" dirty="0">
                <a:solidFill>
                  <a:schemeClr val="dk1"/>
                </a:solidFill>
                <a:latin typeface="Barlow" panose="020B0604020202020204" charset="0"/>
                <a:ea typeface="Barlow Light"/>
                <a:cs typeface="Barlow Light"/>
                <a:sym typeface="Barlow Light"/>
              </a:rPr>
              <a:t> </a:t>
            </a:r>
            <a:r>
              <a:rPr lang="en-US" sz="1200" b="1" dirty="0" smtClean="0">
                <a:solidFill>
                  <a:schemeClr val="dk1"/>
                </a:solidFill>
                <a:latin typeface="Barlow" panose="020B0604020202020204" charset="0"/>
                <a:ea typeface="Barlow Light"/>
                <a:cs typeface="Barlow Light"/>
                <a:sym typeface="Barlow Light"/>
              </a:rPr>
              <a:t>MAIN MENU</a:t>
            </a:r>
            <a:endParaRPr sz="1200" b="1" dirty="0">
              <a:solidFill>
                <a:schemeClr val="dk1"/>
              </a:solidFill>
              <a:latin typeface="Barlow" panose="020B0604020202020204" charset="0"/>
              <a:ea typeface="Barlow Light"/>
              <a:cs typeface="Barlow Light"/>
              <a:sym typeface="Barlow Light"/>
            </a:endParaRPr>
          </a:p>
        </p:txBody>
      </p:sp>
      <p:sp>
        <p:nvSpPr>
          <p:cNvPr id="67" name="Google Shape;302;p22"/>
          <p:cNvSpPr txBox="1"/>
          <p:nvPr/>
        </p:nvSpPr>
        <p:spPr>
          <a:xfrm>
            <a:off x="5203219" y="1500534"/>
            <a:ext cx="856661" cy="683585"/>
          </a:xfrm>
          <a:prstGeom prst="rect">
            <a:avLst/>
          </a:prstGeom>
          <a:noFill/>
          <a:ln>
            <a:noFill/>
          </a:ln>
        </p:spPr>
        <p:txBody>
          <a:bodyPr spcFirstLastPara="1" wrap="square" lIns="91425" tIns="91425" rIns="91425" bIns="91425" anchor="ctr" anchorCtr="0">
            <a:noAutofit/>
          </a:bodyPr>
          <a:lstStyle/>
          <a:p>
            <a:pPr lvl="0" algn="ctr"/>
            <a:r>
              <a:rPr lang="en-US" sz="1200" b="1" dirty="0">
                <a:solidFill>
                  <a:schemeClr val="dk1"/>
                </a:solidFill>
                <a:latin typeface="Barlow" panose="020B0604020202020204" charset="0"/>
                <a:ea typeface="Barlow Light"/>
                <a:cs typeface="Barlow Light"/>
                <a:sym typeface="Barlow Light"/>
              </a:rPr>
              <a:t>Products List</a:t>
            </a:r>
            <a:endParaRPr sz="1200" b="1" dirty="0">
              <a:solidFill>
                <a:schemeClr val="dk1"/>
              </a:solidFill>
              <a:latin typeface="Barlow" panose="020B0604020202020204" charset="0"/>
              <a:ea typeface="Barlow Light"/>
              <a:cs typeface="Barlow Light"/>
              <a:sym typeface="Barlow Light"/>
            </a:endParaRPr>
          </a:p>
        </p:txBody>
      </p:sp>
    </p:spTree>
    <p:extLst>
      <p:ext uri="{BB962C8B-B14F-4D97-AF65-F5344CB8AC3E}">
        <p14:creationId xmlns:p14="http://schemas.microsoft.com/office/powerpoint/2010/main" val="1424088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4" name="Google Shape;297;p22"/>
          <p:cNvSpPr/>
          <p:nvPr/>
        </p:nvSpPr>
        <p:spPr>
          <a:xfrm>
            <a:off x="7382401" y="3104124"/>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nvGrpSpPr>
          <p:cNvPr id="55" name="Grupo 50">
            <a:extLst>
              <a:ext uri="{FF2B5EF4-FFF2-40B4-BE49-F238E27FC236}">
                <a16:creationId xmlns:a16="http://schemas.microsoft.com/office/drawing/2014/main" xmlns="" id="{4821C6E0-D628-1045-909A-C4A8E9F1A2C5}"/>
              </a:ext>
            </a:extLst>
          </p:cNvPr>
          <p:cNvGrpSpPr/>
          <p:nvPr/>
        </p:nvGrpSpPr>
        <p:grpSpPr>
          <a:xfrm>
            <a:off x="4670676" y="2401828"/>
            <a:ext cx="4558849" cy="2930281"/>
            <a:chOff x="5419407" y="3621745"/>
            <a:chExt cx="743969" cy="516493"/>
          </a:xfrm>
        </p:grpSpPr>
        <p:sp>
          <p:nvSpPr>
            <p:cNvPr id="56" name="Google Shape;1068;p46">
              <a:extLst>
                <a:ext uri="{FF2B5EF4-FFF2-40B4-BE49-F238E27FC236}">
                  <a16:creationId xmlns:a16="http://schemas.microsoft.com/office/drawing/2014/main" xmlns=""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sp>
          <p:nvSpPr>
            <p:cNvPr id="57" name="Google Shape;1069;p46">
              <a:extLst>
                <a:ext uri="{FF2B5EF4-FFF2-40B4-BE49-F238E27FC236}">
                  <a16:creationId xmlns:a16="http://schemas.microsoft.com/office/drawing/2014/main" xmlns="" id="{3AC24FBA-4ED8-8245-A6BA-5C9E0A28A55E}"/>
                </a:ext>
              </a:extLst>
            </p:cNvPr>
            <p:cNvSpPr/>
            <p:nvPr/>
          </p:nvSpPr>
          <p:spPr>
            <a:xfrm>
              <a:off x="5505840" y="366745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grpSp>
      <p:sp>
        <p:nvSpPr>
          <p:cNvPr id="224" name="Google Shape;224;p17"/>
          <p:cNvSpPr txBox="1">
            <a:spLocks noGrp="1"/>
          </p:cNvSpPr>
          <p:nvPr>
            <p:ph type="ctrTitle" idx="4294967295"/>
          </p:nvPr>
        </p:nvSpPr>
        <p:spPr>
          <a:xfrm>
            <a:off x="634841" y="2266506"/>
            <a:ext cx="3692514" cy="173734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smtClean="0"/>
              <a:t>BRAND</a:t>
            </a:r>
            <a:br>
              <a:rPr lang="en-US" sz="4800" dirty="0" smtClean="0"/>
            </a:br>
            <a:r>
              <a:rPr lang="en-US" sz="4800" dirty="0" smtClean="0"/>
              <a:t>DEALERSHIP</a:t>
            </a:r>
            <a:endParaRPr sz="7200" dirty="0"/>
          </a:p>
        </p:txBody>
      </p:sp>
      <p:grpSp>
        <p:nvGrpSpPr>
          <p:cNvPr id="34" name="Group 33"/>
          <p:cNvGrpSpPr/>
          <p:nvPr/>
        </p:nvGrpSpPr>
        <p:grpSpPr>
          <a:xfrm>
            <a:off x="3611628" y="403906"/>
            <a:ext cx="4630827" cy="3941676"/>
            <a:chOff x="855292" y="836003"/>
            <a:chExt cx="4630827" cy="3941676"/>
          </a:xfrm>
        </p:grpSpPr>
        <p:sp>
          <p:nvSpPr>
            <p:cNvPr id="38" name="Google Shape;297;p22"/>
            <p:cNvSpPr/>
            <p:nvPr/>
          </p:nvSpPr>
          <p:spPr>
            <a:xfrm>
              <a:off x="2165662" y="1532953"/>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nvGrpSpPr>
            <p:cNvPr id="35" name="Google Shape;288;p22"/>
            <p:cNvGrpSpPr/>
            <p:nvPr/>
          </p:nvGrpSpPr>
          <p:grpSpPr>
            <a:xfrm>
              <a:off x="855292" y="836003"/>
              <a:ext cx="4036590" cy="3941676"/>
              <a:chOff x="855292" y="912203"/>
              <a:chExt cx="4036590" cy="3941676"/>
            </a:xfrm>
          </p:grpSpPr>
          <p:sp>
            <p:nvSpPr>
              <p:cNvPr id="54" name="Google Shape;289;p22"/>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0;p22"/>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1;p22"/>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2;p22"/>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3;p22"/>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4;p22"/>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295;p22"/>
            <p:cNvSpPr/>
            <p:nvPr/>
          </p:nvSpPr>
          <p:spPr>
            <a:xfrm>
              <a:off x="3045919" y="1974666"/>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sp>
        <p:nvSpPr>
          <p:cNvPr id="63" name="Google Shape;224;p17"/>
          <p:cNvSpPr txBox="1">
            <a:spLocks/>
          </p:cNvSpPr>
          <p:nvPr/>
        </p:nvSpPr>
        <p:spPr>
          <a:xfrm>
            <a:off x="5783099" y="2209689"/>
            <a:ext cx="2969933" cy="12073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sz="3400" dirty="0" smtClean="0">
                <a:solidFill>
                  <a:schemeClr val="tx1"/>
                </a:solidFill>
              </a:rPr>
              <a:t>DEALERSHIP</a:t>
            </a:r>
            <a:endParaRPr lang="en-US" sz="3400" dirty="0">
              <a:solidFill>
                <a:schemeClr val="tx1"/>
              </a:solidFill>
            </a:endParaRPr>
          </a:p>
        </p:txBody>
      </p:sp>
      <p:sp>
        <p:nvSpPr>
          <p:cNvPr id="66" name="Google Shape;302;p22"/>
          <p:cNvSpPr txBox="1"/>
          <p:nvPr/>
        </p:nvSpPr>
        <p:spPr>
          <a:xfrm>
            <a:off x="7507737" y="3558505"/>
            <a:ext cx="1207375" cy="683585"/>
          </a:xfrm>
          <a:prstGeom prst="rect">
            <a:avLst/>
          </a:prstGeom>
          <a:noFill/>
          <a:ln>
            <a:noFill/>
          </a:ln>
        </p:spPr>
        <p:txBody>
          <a:bodyPr spcFirstLastPara="1" wrap="square" lIns="91425" tIns="91425" rIns="91425" bIns="91425" anchor="ctr" anchorCtr="0">
            <a:noAutofit/>
          </a:bodyPr>
          <a:lstStyle/>
          <a:p>
            <a:pPr lvl="0" algn="ctr"/>
            <a:r>
              <a:rPr lang="en-US" sz="1200" b="1" dirty="0">
                <a:solidFill>
                  <a:schemeClr val="dk1"/>
                </a:solidFill>
                <a:latin typeface="Barlow" panose="020B0604020202020204" charset="0"/>
                <a:ea typeface="Barlow Light"/>
                <a:cs typeface="Barlow Light"/>
                <a:sym typeface="Barlow Light"/>
              </a:rPr>
              <a:t> </a:t>
            </a:r>
            <a:r>
              <a:rPr lang="en-US" sz="1200" b="1" dirty="0" smtClean="0">
                <a:solidFill>
                  <a:schemeClr val="dk1"/>
                </a:solidFill>
                <a:latin typeface="Barlow" panose="020B0604020202020204" charset="0"/>
                <a:ea typeface="Barlow Light"/>
                <a:cs typeface="Barlow Light"/>
                <a:sym typeface="Barlow Light"/>
              </a:rPr>
              <a:t>MAIN MENU</a:t>
            </a:r>
            <a:endParaRPr sz="1200" b="1" dirty="0">
              <a:solidFill>
                <a:schemeClr val="dk1"/>
              </a:solidFill>
              <a:latin typeface="Barlow" panose="020B0604020202020204" charset="0"/>
              <a:ea typeface="Barlow Light"/>
              <a:cs typeface="Barlow Light"/>
              <a:sym typeface="Barlow Light"/>
            </a:endParaRPr>
          </a:p>
        </p:txBody>
      </p:sp>
      <p:sp>
        <p:nvSpPr>
          <p:cNvPr id="67" name="Google Shape;302;p22"/>
          <p:cNvSpPr txBox="1"/>
          <p:nvPr/>
        </p:nvSpPr>
        <p:spPr>
          <a:xfrm>
            <a:off x="5203219" y="1500534"/>
            <a:ext cx="856661" cy="683585"/>
          </a:xfrm>
          <a:prstGeom prst="rect">
            <a:avLst/>
          </a:prstGeom>
          <a:noFill/>
          <a:ln>
            <a:noFill/>
          </a:ln>
        </p:spPr>
        <p:txBody>
          <a:bodyPr spcFirstLastPara="1" wrap="square" lIns="91425" tIns="91425" rIns="91425" bIns="91425" anchor="ctr" anchorCtr="0">
            <a:noAutofit/>
          </a:bodyPr>
          <a:lstStyle/>
          <a:p>
            <a:pPr lvl="0" algn="ctr"/>
            <a:r>
              <a:rPr lang="en-US" sz="1200" b="1" dirty="0" smtClean="0">
                <a:solidFill>
                  <a:schemeClr val="dk1"/>
                </a:solidFill>
                <a:latin typeface="Barlow" panose="020B0604020202020204" charset="0"/>
                <a:ea typeface="Barlow Light"/>
                <a:cs typeface="Barlow Light"/>
                <a:sym typeface="Barlow Light"/>
              </a:rPr>
              <a:t>DEALERS</a:t>
            </a:r>
          </a:p>
          <a:p>
            <a:pPr lvl="0" algn="ctr"/>
            <a:r>
              <a:rPr lang="en-US" sz="1200" b="1" dirty="0" smtClean="0">
                <a:solidFill>
                  <a:schemeClr val="dk1"/>
                </a:solidFill>
                <a:latin typeface="Barlow" panose="020B0604020202020204" charset="0"/>
                <a:ea typeface="Barlow Light"/>
                <a:cs typeface="Barlow Light"/>
                <a:sym typeface="Barlow Light"/>
              </a:rPr>
              <a:t>LIST</a:t>
            </a:r>
            <a:endParaRPr sz="1200" b="1" dirty="0">
              <a:solidFill>
                <a:schemeClr val="dk1"/>
              </a:solidFill>
              <a:latin typeface="Barlow" panose="020B0604020202020204" charset="0"/>
              <a:ea typeface="Barlow Light"/>
              <a:cs typeface="Barlow Light"/>
              <a:sym typeface="Barlow Light"/>
            </a:endParaRPr>
          </a:p>
        </p:txBody>
      </p:sp>
    </p:spTree>
    <p:extLst>
      <p:ext uri="{BB962C8B-B14F-4D97-AF65-F5344CB8AC3E}">
        <p14:creationId xmlns:p14="http://schemas.microsoft.com/office/powerpoint/2010/main" val="25087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4" name="Google Shape;297;p22"/>
          <p:cNvSpPr/>
          <p:nvPr/>
        </p:nvSpPr>
        <p:spPr>
          <a:xfrm>
            <a:off x="7382401" y="3104124"/>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nvGrpSpPr>
          <p:cNvPr id="55" name="Grupo 50">
            <a:extLst>
              <a:ext uri="{FF2B5EF4-FFF2-40B4-BE49-F238E27FC236}">
                <a16:creationId xmlns:a16="http://schemas.microsoft.com/office/drawing/2014/main" xmlns="" id="{4821C6E0-D628-1045-909A-C4A8E9F1A2C5}"/>
              </a:ext>
            </a:extLst>
          </p:cNvPr>
          <p:cNvGrpSpPr/>
          <p:nvPr/>
        </p:nvGrpSpPr>
        <p:grpSpPr>
          <a:xfrm>
            <a:off x="4670676" y="2401828"/>
            <a:ext cx="4558849" cy="2930281"/>
            <a:chOff x="5419407" y="3621745"/>
            <a:chExt cx="743969" cy="516493"/>
          </a:xfrm>
        </p:grpSpPr>
        <p:sp>
          <p:nvSpPr>
            <p:cNvPr id="56" name="Google Shape;1068;p46">
              <a:extLst>
                <a:ext uri="{FF2B5EF4-FFF2-40B4-BE49-F238E27FC236}">
                  <a16:creationId xmlns:a16="http://schemas.microsoft.com/office/drawing/2014/main" xmlns=""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sp>
          <p:nvSpPr>
            <p:cNvPr id="57" name="Google Shape;1069;p46">
              <a:extLst>
                <a:ext uri="{FF2B5EF4-FFF2-40B4-BE49-F238E27FC236}">
                  <a16:creationId xmlns:a16="http://schemas.microsoft.com/office/drawing/2014/main" xmlns="" id="{3AC24FBA-4ED8-8245-A6BA-5C9E0A28A55E}"/>
                </a:ext>
              </a:extLst>
            </p:cNvPr>
            <p:cNvSpPr/>
            <p:nvPr/>
          </p:nvSpPr>
          <p:spPr>
            <a:xfrm>
              <a:off x="5505840" y="366745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grpSp>
      <p:sp>
        <p:nvSpPr>
          <p:cNvPr id="224" name="Google Shape;224;p17"/>
          <p:cNvSpPr txBox="1">
            <a:spLocks noGrp="1"/>
          </p:cNvSpPr>
          <p:nvPr>
            <p:ph type="ctrTitle" idx="4294967295"/>
          </p:nvPr>
        </p:nvSpPr>
        <p:spPr>
          <a:xfrm>
            <a:off x="634841" y="2266506"/>
            <a:ext cx="3692514" cy="173734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smtClean="0"/>
              <a:t>FEEDBACK</a:t>
            </a:r>
            <a:endParaRPr sz="7200" dirty="0"/>
          </a:p>
        </p:txBody>
      </p:sp>
      <p:grpSp>
        <p:nvGrpSpPr>
          <p:cNvPr id="34" name="Group 33"/>
          <p:cNvGrpSpPr/>
          <p:nvPr/>
        </p:nvGrpSpPr>
        <p:grpSpPr>
          <a:xfrm>
            <a:off x="3611628" y="403906"/>
            <a:ext cx="4630827" cy="3941676"/>
            <a:chOff x="855292" y="836003"/>
            <a:chExt cx="4630827" cy="3941676"/>
          </a:xfrm>
        </p:grpSpPr>
        <p:grpSp>
          <p:nvGrpSpPr>
            <p:cNvPr id="35" name="Google Shape;288;p22"/>
            <p:cNvGrpSpPr/>
            <p:nvPr/>
          </p:nvGrpSpPr>
          <p:grpSpPr>
            <a:xfrm>
              <a:off x="855292" y="836003"/>
              <a:ext cx="4036590" cy="3941676"/>
              <a:chOff x="855292" y="912203"/>
              <a:chExt cx="4036590" cy="3941676"/>
            </a:xfrm>
          </p:grpSpPr>
          <p:sp>
            <p:nvSpPr>
              <p:cNvPr id="54" name="Google Shape;289;p22"/>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0;p22"/>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1;p22"/>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2;p22"/>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3;p22"/>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4;p22"/>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295;p22"/>
            <p:cNvSpPr/>
            <p:nvPr/>
          </p:nvSpPr>
          <p:spPr>
            <a:xfrm>
              <a:off x="3045919" y="1974666"/>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sp>
        <p:nvSpPr>
          <p:cNvPr id="63" name="Google Shape;224;p17"/>
          <p:cNvSpPr txBox="1">
            <a:spLocks/>
          </p:cNvSpPr>
          <p:nvPr/>
        </p:nvSpPr>
        <p:spPr>
          <a:xfrm>
            <a:off x="5572591" y="2209689"/>
            <a:ext cx="2969933" cy="12073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r>
              <a:rPr lang="en-US" sz="3400" dirty="0" smtClean="0">
                <a:solidFill>
                  <a:schemeClr val="tx1"/>
                </a:solidFill>
              </a:rPr>
              <a:t>FEEDBACK</a:t>
            </a:r>
            <a:endParaRPr lang="en-US" sz="3400" dirty="0">
              <a:solidFill>
                <a:schemeClr val="tx1"/>
              </a:solidFill>
            </a:endParaRPr>
          </a:p>
        </p:txBody>
      </p:sp>
      <p:sp>
        <p:nvSpPr>
          <p:cNvPr id="66" name="Google Shape;302;p22"/>
          <p:cNvSpPr txBox="1"/>
          <p:nvPr/>
        </p:nvSpPr>
        <p:spPr>
          <a:xfrm>
            <a:off x="7507737" y="3558505"/>
            <a:ext cx="1207375" cy="683585"/>
          </a:xfrm>
          <a:prstGeom prst="rect">
            <a:avLst/>
          </a:prstGeom>
          <a:noFill/>
          <a:ln>
            <a:noFill/>
          </a:ln>
        </p:spPr>
        <p:txBody>
          <a:bodyPr spcFirstLastPara="1" wrap="square" lIns="91425" tIns="91425" rIns="91425" bIns="91425" anchor="ctr" anchorCtr="0">
            <a:noAutofit/>
          </a:bodyPr>
          <a:lstStyle/>
          <a:p>
            <a:pPr lvl="0" algn="ctr"/>
            <a:r>
              <a:rPr lang="en-US" sz="1200" b="1" dirty="0">
                <a:solidFill>
                  <a:schemeClr val="dk1"/>
                </a:solidFill>
                <a:latin typeface="Barlow" panose="020B0604020202020204" charset="0"/>
                <a:ea typeface="Barlow Light"/>
                <a:cs typeface="Barlow Light"/>
                <a:sym typeface="Barlow Light"/>
              </a:rPr>
              <a:t> </a:t>
            </a:r>
            <a:r>
              <a:rPr lang="en-US" sz="1200" b="1" dirty="0" smtClean="0">
                <a:solidFill>
                  <a:schemeClr val="dk1"/>
                </a:solidFill>
                <a:latin typeface="Barlow" panose="020B0604020202020204" charset="0"/>
                <a:ea typeface="Barlow Light"/>
                <a:cs typeface="Barlow Light"/>
                <a:sym typeface="Barlow Light"/>
              </a:rPr>
              <a:t>MAIN MENU</a:t>
            </a:r>
            <a:endParaRPr sz="1200" b="1" dirty="0">
              <a:solidFill>
                <a:schemeClr val="dk1"/>
              </a:solidFill>
              <a:latin typeface="Barlow" panose="020B0604020202020204" charset="0"/>
              <a:ea typeface="Barlow Light"/>
              <a:cs typeface="Barlow Light"/>
              <a:sym typeface="Barlow Light"/>
            </a:endParaRPr>
          </a:p>
        </p:txBody>
      </p:sp>
    </p:spTree>
    <p:extLst>
      <p:ext uri="{BB962C8B-B14F-4D97-AF65-F5344CB8AC3E}">
        <p14:creationId xmlns:p14="http://schemas.microsoft.com/office/powerpoint/2010/main" val="3952928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710062" y="1059385"/>
            <a:ext cx="4348500" cy="396300"/>
          </a:xfrm>
          <a:prstGeom prst="rect">
            <a:avLst/>
          </a:prstGeom>
        </p:spPr>
        <p:txBody>
          <a:bodyPr spcFirstLastPara="1" wrap="square" lIns="0" tIns="0" rIns="0" bIns="0" anchor="b" anchorCtr="0">
            <a:noAutofit/>
          </a:bodyPr>
          <a:lstStyle/>
          <a:p>
            <a:pPr lvl="0"/>
            <a:r>
              <a:rPr lang="en-US" sz="3600" dirty="0" smtClean="0"/>
              <a:t>PROPOSED SYSTEM</a:t>
            </a:r>
            <a:endParaRPr lang="en-US" sz="3600" dirty="0"/>
          </a:p>
        </p:txBody>
      </p:sp>
      <p:sp>
        <p:nvSpPr>
          <p:cNvPr id="275" name="Google Shape;275;p20"/>
          <p:cNvSpPr txBox="1">
            <a:spLocks noGrp="1"/>
          </p:cNvSpPr>
          <p:nvPr>
            <p:ph type="body" idx="1"/>
          </p:nvPr>
        </p:nvSpPr>
        <p:spPr>
          <a:xfrm>
            <a:off x="703732" y="1488146"/>
            <a:ext cx="4348500" cy="3033900"/>
          </a:xfrm>
          <a:prstGeom prst="rect">
            <a:avLst/>
          </a:prstGeom>
        </p:spPr>
        <p:txBody>
          <a:bodyPr spcFirstLastPara="1" wrap="square" lIns="0" tIns="0" rIns="0" bIns="0" anchor="t" anchorCtr="0">
            <a:noAutofit/>
          </a:bodyPr>
          <a:lstStyle/>
          <a:p>
            <a:pPr lvl="0">
              <a:lnSpc>
                <a:spcPct val="200000"/>
              </a:lnSpc>
              <a:buFont typeface="Wingdings" panose="05000000000000000000" pitchFamily="2" charset="2"/>
              <a:buChar char="ü"/>
            </a:pPr>
            <a:r>
              <a:rPr lang="en-US" sz="1200" dirty="0"/>
              <a:t>It is automated computerized web based software system.</a:t>
            </a:r>
          </a:p>
          <a:p>
            <a:pPr lvl="0">
              <a:lnSpc>
                <a:spcPct val="200000"/>
              </a:lnSpc>
              <a:buFont typeface="Wingdings" panose="05000000000000000000" pitchFamily="2" charset="2"/>
              <a:buChar char="ü"/>
            </a:pPr>
            <a:r>
              <a:rPr lang="en-US" sz="1200" dirty="0"/>
              <a:t>It uses latest technologies like C++.</a:t>
            </a:r>
          </a:p>
          <a:p>
            <a:pPr lvl="0">
              <a:lnSpc>
                <a:spcPct val="200000"/>
              </a:lnSpc>
              <a:buFont typeface="Wingdings" panose="05000000000000000000" pitchFamily="2" charset="2"/>
              <a:buChar char="ü"/>
            </a:pPr>
            <a:r>
              <a:rPr lang="en-US" sz="1200" dirty="0"/>
              <a:t>It is super easy to operate.</a:t>
            </a:r>
          </a:p>
          <a:p>
            <a:pPr lvl="0">
              <a:lnSpc>
                <a:spcPct val="200000"/>
              </a:lnSpc>
              <a:buFont typeface="Wingdings" panose="05000000000000000000" pitchFamily="2" charset="2"/>
              <a:buChar char="ü"/>
            </a:pPr>
            <a:r>
              <a:rPr lang="en-US" sz="1200" dirty="0"/>
              <a:t>Attractive user interface</a:t>
            </a:r>
            <a:r>
              <a:rPr lang="en-US" sz="1200" dirty="0" smtClean="0"/>
              <a:t>.</a:t>
            </a:r>
          </a:p>
        </p:txBody>
      </p:sp>
      <p:grpSp>
        <p:nvGrpSpPr>
          <p:cNvPr id="44" name="Grupo 17">
            <a:extLst>
              <a:ext uri="{FF2B5EF4-FFF2-40B4-BE49-F238E27FC236}">
                <a16:creationId xmlns:a16="http://schemas.microsoft.com/office/drawing/2014/main" xmlns="" id="{CA0C878C-BC9B-EC43-B03E-6AEC9CD688AE}"/>
              </a:ext>
            </a:extLst>
          </p:cNvPr>
          <p:cNvGrpSpPr/>
          <p:nvPr/>
        </p:nvGrpSpPr>
        <p:grpSpPr>
          <a:xfrm>
            <a:off x="5397990" y="631777"/>
            <a:ext cx="3746010" cy="4302334"/>
            <a:chOff x="5463177" y="4131209"/>
            <a:chExt cx="563250" cy="684279"/>
          </a:xfrm>
        </p:grpSpPr>
        <p:sp>
          <p:nvSpPr>
            <p:cNvPr id="45" name="Google Shape;1185;p46"/>
            <p:cNvSpPr/>
            <p:nvPr/>
          </p:nvSpPr>
          <p:spPr>
            <a:xfrm>
              <a:off x="5772698" y="4131209"/>
              <a:ext cx="253729" cy="260766"/>
            </a:xfrm>
            <a:custGeom>
              <a:avLst/>
              <a:gdLst/>
              <a:ahLst/>
              <a:cxnLst/>
              <a:rect l="l" t="t" r="r" b="b"/>
              <a:pathLst>
                <a:path w="2537293" h="2607659" extrusionOk="0">
                  <a:moveTo>
                    <a:pt x="2537293" y="719897"/>
                  </a:moveTo>
                  <a:cubicBezTo>
                    <a:pt x="1312518" y="13074"/>
                    <a:pt x="312539" y="850388"/>
                    <a:pt x="312539" y="2607660"/>
                  </a:cubicBezTo>
                  <a:lnTo>
                    <a:pt x="0" y="2427148"/>
                  </a:lnTo>
                  <a:cubicBezTo>
                    <a:pt x="725" y="442242"/>
                    <a:pt x="1132681" y="-523387"/>
                    <a:pt x="2537293" y="287104"/>
                  </a:cubicBezTo>
                  <a:lnTo>
                    <a:pt x="2537293" y="719897"/>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186;p46"/>
            <p:cNvSpPr/>
            <p:nvPr/>
          </p:nvSpPr>
          <p:spPr>
            <a:xfrm>
              <a:off x="5892718" y="4319899"/>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187;p46"/>
            <p:cNvSpPr/>
            <p:nvPr/>
          </p:nvSpPr>
          <p:spPr>
            <a:xfrm>
              <a:off x="5831985" y="4228086"/>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188;p46"/>
            <p:cNvSpPr/>
            <p:nvPr/>
          </p:nvSpPr>
          <p:spPr>
            <a:xfrm>
              <a:off x="5966466" y="4416726"/>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189;p46"/>
            <p:cNvSpPr/>
            <p:nvPr/>
          </p:nvSpPr>
          <p:spPr>
            <a:xfrm>
              <a:off x="5785640" y="4401007"/>
              <a:ext cx="215804" cy="237058"/>
            </a:xfrm>
            <a:custGeom>
              <a:avLst/>
              <a:gdLst/>
              <a:ahLst/>
              <a:cxnLst/>
              <a:rect l="l" t="t" r="r" b="b"/>
              <a:pathLst>
                <a:path w="2158040" h="2370577" extrusionOk="0">
                  <a:moveTo>
                    <a:pt x="0" y="0"/>
                  </a:moveTo>
                  <a:lnTo>
                    <a:pt x="2158041" y="1246184"/>
                  </a:lnTo>
                  <a:lnTo>
                    <a:pt x="2158041" y="2370577"/>
                  </a:lnTo>
                  <a:lnTo>
                    <a:pt x="190714" y="1233860"/>
                  </a:lnTo>
                  <a:lnTo>
                    <a:pt x="725" y="1296205"/>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190;p46"/>
            <p:cNvSpPr/>
            <p:nvPr/>
          </p:nvSpPr>
          <p:spPr>
            <a:xfrm>
              <a:off x="5804945" y="4438611"/>
              <a:ext cx="24510" cy="36442"/>
            </a:xfrm>
            <a:custGeom>
              <a:avLst/>
              <a:gdLst/>
              <a:ahLst/>
              <a:cxnLst/>
              <a:rect l="l" t="t" r="r" b="b"/>
              <a:pathLst>
                <a:path w="245099" h="364422" extrusionOk="0">
                  <a:moveTo>
                    <a:pt x="245100" y="252893"/>
                  </a:moveTo>
                  <a:cubicBezTo>
                    <a:pt x="245100" y="345687"/>
                    <a:pt x="189989" y="389183"/>
                    <a:pt x="122550" y="350036"/>
                  </a:cubicBezTo>
                  <a:cubicBezTo>
                    <a:pt x="55111" y="310889"/>
                    <a:pt x="0" y="204322"/>
                    <a:pt x="0" y="111529"/>
                  </a:cubicBezTo>
                  <a:cubicBezTo>
                    <a:pt x="0" y="18735"/>
                    <a:pt x="55111" y="-24761"/>
                    <a:pt x="122550" y="14386"/>
                  </a:cubicBezTo>
                  <a:cubicBezTo>
                    <a:pt x="189989" y="52808"/>
                    <a:pt x="245100" y="160100"/>
                    <a:pt x="245100" y="25289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191;p46"/>
            <p:cNvSpPr/>
            <p:nvPr/>
          </p:nvSpPr>
          <p:spPr>
            <a:xfrm>
              <a:off x="5840951" y="4460215"/>
              <a:ext cx="47280" cy="37190"/>
            </a:xfrm>
            <a:custGeom>
              <a:avLst/>
              <a:gdLst/>
              <a:ahLst/>
              <a:cxnLst/>
              <a:rect l="l" t="t" r="r" b="b"/>
              <a:pathLst>
                <a:path w="472796" h="371897" extrusionOk="0">
                  <a:moveTo>
                    <a:pt x="0" y="0"/>
                  </a:moveTo>
                  <a:lnTo>
                    <a:pt x="472796" y="273305"/>
                  </a:lnTo>
                  <a:lnTo>
                    <a:pt x="472796" y="371898"/>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1192;p46"/>
            <p:cNvSpPr/>
            <p:nvPr/>
          </p:nvSpPr>
          <p:spPr>
            <a:xfrm>
              <a:off x="5840951" y="4479951"/>
              <a:ext cx="141186" cy="91416"/>
            </a:xfrm>
            <a:custGeom>
              <a:avLst/>
              <a:gdLst/>
              <a:ahLst/>
              <a:cxnLst/>
              <a:rect l="l" t="t" r="r" b="b"/>
              <a:pathLst>
                <a:path w="1411862" h="914158" extrusionOk="0">
                  <a:moveTo>
                    <a:pt x="0" y="0"/>
                  </a:moveTo>
                  <a:lnTo>
                    <a:pt x="1411863" y="815566"/>
                  </a:lnTo>
                  <a:lnTo>
                    <a:pt x="1411863" y="914158"/>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193;p46"/>
            <p:cNvSpPr/>
            <p:nvPr/>
          </p:nvSpPr>
          <p:spPr>
            <a:xfrm>
              <a:off x="5840951" y="4499615"/>
              <a:ext cx="110440" cy="73655"/>
            </a:xfrm>
            <a:custGeom>
              <a:avLst/>
              <a:gdLst/>
              <a:ahLst/>
              <a:cxnLst/>
              <a:rect l="l" t="t" r="r" b="b"/>
              <a:pathLst>
                <a:path w="1104400" h="736546" extrusionOk="0">
                  <a:moveTo>
                    <a:pt x="0" y="0"/>
                  </a:moveTo>
                  <a:lnTo>
                    <a:pt x="1104400" y="637953"/>
                  </a:lnTo>
                  <a:lnTo>
                    <a:pt x="1104400" y="736546"/>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194;p46"/>
            <p:cNvSpPr/>
            <p:nvPr/>
          </p:nvSpPr>
          <p:spPr>
            <a:xfrm>
              <a:off x="5629325" y="4251434"/>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195;p46"/>
            <p:cNvSpPr/>
            <p:nvPr/>
          </p:nvSpPr>
          <p:spPr>
            <a:xfrm>
              <a:off x="5641255" y="4384669"/>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196;p46"/>
            <p:cNvSpPr/>
            <p:nvPr/>
          </p:nvSpPr>
          <p:spPr>
            <a:xfrm>
              <a:off x="5648051" y="4407731"/>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197;p46"/>
            <p:cNvSpPr/>
            <p:nvPr/>
          </p:nvSpPr>
          <p:spPr>
            <a:xfrm>
              <a:off x="5599103" y="4399272"/>
              <a:ext cx="84552" cy="73945"/>
            </a:xfrm>
            <a:custGeom>
              <a:avLst/>
              <a:gdLst/>
              <a:ahLst/>
              <a:cxnLst/>
              <a:rect l="l" t="t" r="r" b="b"/>
              <a:pathLst>
                <a:path w="845522" h="739446" extrusionOk="0">
                  <a:moveTo>
                    <a:pt x="845523" y="487890"/>
                  </a:moveTo>
                  <a:lnTo>
                    <a:pt x="0" y="0"/>
                  </a:lnTo>
                  <a:lnTo>
                    <a:pt x="0" y="251557"/>
                  </a:lnTo>
                  <a:lnTo>
                    <a:pt x="845523" y="739446"/>
                  </a:lnTo>
                  <a:lnTo>
                    <a:pt x="845523" y="48789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198;p46"/>
            <p:cNvSpPr/>
            <p:nvPr/>
          </p:nvSpPr>
          <p:spPr>
            <a:xfrm>
              <a:off x="5675670" y="4310105"/>
              <a:ext cx="28136" cy="42759"/>
            </a:xfrm>
            <a:custGeom>
              <a:avLst/>
              <a:gdLst/>
              <a:ahLst/>
              <a:cxnLst/>
              <a:rect l="l" t="t" r="r" b="b"/>
              <a:pathLst>
                <a:path w="281357" h="427594" extrusionOk="0">
                  <a:moveTo>
                    <a:pt x="281358" y="296079"/>
                  </a:moveTo>
                  <a:cubicBezTo>
                    <a:pt x="281358" y="404821"/>
                    <a:pt x="218270" y="456292"/>
                    <a:pt x="140679" y="411345"/>
                  </a:cubicBezTo>
                  <a:cubicBezTo>
                    <a:pt x="63088" y="366399"/>
                    <a:pt x="0" y="240983"/>
                    <a:pt x="0" y="131516"/>
                  </a:cubicBezTo>
                  <a:cubicBezTo>
                    <a:pt x="0" y="22774"/>
                    <a:pt x="63088" y="-28698"/>
                    <a:pt x="140679" y="16249"/>
                  </a:cubicBezTo>
                  <a:cubicBezTo>
                    <a:pt x="218270" y="62646"/>
                    <a:pt x="281358" y="187337"/>
                    <a:pt x="281358" y="29607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199;p46"/>
            <p:cNvSpPr/>
            <p:nvPr/>
          </p:nvSpPr>
          <p:spPr>
            <a:xfrm>
              <a:off x="5665014" y="4356952"/>
              <a:ext cx="49510" cy="50597"/>
            </a:xfrm>
            <a:custGeom>
              <a:avLst/>
              <a:gdLst/>
              <a:ahLst/>
              <a:cxnLst/>
              <a:rect l="l" t="t" r="r" b="b"/>
              <a:pathLst>
                <a:path w="495103" h="505969" extrusionOk="0">
                  <a:moveTo>
                    <a:pt x="247552" y="29290"/>
                  </a:moveTo>
                  <a:cubicBezTo>
                    <a:pt x="122101" y="-43930"/>
                    <a:pt x="18405" y="24940"/>
                    <a:pt x="277" y="182254"/>
                  </a:cubicBezTo>
                  <a:cubicBezTo>
                    <a:pt x="-2624" y="209802"/>
                    <a:pt x="17680" y="246049"/>
                    <a:pt x="43060" y="260548"/>
                  </a:cubicBezTo>
                  <a:lnTo>
                    <a:pt x="452044" y="499781"/>
                  </a:lnTo>
                  <a:cubicBezTo>
                    <a:pt x="477424" y="514280"/>
                    <a:pt x="497728" y="502680"/>
                    <a:pt x="494827" y="471507"/>
                  </a:cubicBezTo>
                  <a:cubicBezTo>
                    <a:pt x="476699" y="292446"/>
                    <a:pt x="373003" y="102509"/>
                    <a:pt x="247552" y="2929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200;p46"/>
            <p:cNvSpPr/>
            <p:nvPr/>
          </p:nvSpPr>
          <p:spPr>
            <a:xfrm>
              <a:off x="5713411" y="4520290"/>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201;p46"/>
            <p:cNvSpPr/>
            <p:nvPr/>
          </p:nvSpPr>
          <p:spPr>
            <a:xfrm>
              <a:off x="5725269" y="4653526"/>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202;p46"/>
            <p:cNvSpPr/>
            <p:nvPr/>
          </p:nvSpPr>
          <p:spPr>
            <a:xfrm>
              <a:off x="5732065" y="4676587"/>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03;p46"/>
            <p:cNvSpPr/>
            <p:nvPr/>
          </p:nvSpPr>
          <p:spPr>
            <a:xfrm>
              <a:off x="5780290" y="4724156"/>
              <a:ext cx="84552" cy="73945"/>
            </a:xfrm>
            <a:custGeom>
              <a:avLst/>
              <a:gdLst/>
              <a:ahLst/>
              <a:cxnLst/>
              <a:rect l="l" t="t" r="r" b="b"/>
              <a:pathLst>
                <a:path w="845522" h="739446" extrusionOk="0">
                  <a:moveTo>
                    <a:pt x="845522" y="487889"/>
                  </a:moveTo>
                  <a:lnTo>
                    <a:pt x="0" y="0"/>
                  </a:lnTo>
                  <a:lnTo>
                    <a:pt x="0" y="251557"/>
                  </a:lnTo>
                  <a:lnTo>
                    <a:pt x="845522" y="739446"/>
                  </a:lnTo>
                  <a:lnTo>
                    <a:pt x="845522" y="4878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04;p46"/>
            <p:cNvSpPr/>
            <p:nvPr/>
          </p:nvSpPr>
          <p:spPr>
            <a:xfrm>
              <a:off x="5759684" y="4578962"/>
              <a:ext cx="28136" cy="42759"/>
            </a:xfrm>
            <a:custGeom>
              <a:avLst/>
              <a:gdLst/>
              <a:ahLst/>
              <a:cxnLst/>
              <a:rect l="l" t="t" r="r" b="b"/>
              <a:pathLst>
                <a:path w="281357" h="427594" extrusionOk="0">
                  <a:moveTo>
                    <a:pt x="281357" y="296079"/>
                  </a:moveTo>
                  <a:cubicBezTo>
                    <a:pt x="281357" y="404821"/>
                    <a:pt x="218270" y="456292"/>
                    <a:pt x="140679" y="411345"/>
                  </a:cubicBezTo>
                  <a:cubicBezTo>
                    <a:pt x="63088" y="365674"/>
                    <a:pt x="0" y="240983"/>
                    <a:pt x="0" y="131516"/>
                  </a:cubicBezTo>
                  <a:cubicBezTo>
                    <a:pt x="0" y="22774"/>
                    <a:pt x="63088" y="-28697"/>
                    <a:pt x="140679" y="16249"/>
                  </a:cubicBezTo>
                  <a:cubicBezTo>
                    <a:pt x="218270" y="61921"/>
                    <a:pt x="281357" y="187337"/>
                    <a:pt x="281357" y="29607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05;p46"/>
            <p:cNvSpPr/>
            <p:nvPr/>
          </p:nvSpPr>
          <p:spPr>
            <a:xfrm>
              <a:off x="5749028" y="4625809"/>
              <a:ext cx="49510" cy="50597"/>
            </a:xfrm>
            <a:custGeom>
              <a:avLst/>
              <a:gdLst/>
              <a:ahLst/>
              <a:cxnLst/>
              <a:rect l="l" t="t" r="r" b="b"/>
              <a:pathLst>
                <a:path w="495104" h="505969" extrusionOk="0">
                  <a:moveTo>
                    <a:pt x="247552" y="29290"/>
                  </a:moveTo>
                  <a:cubicBezTo>
                    <a:pt x="122102" y="-43930"/>
                    <a:pt x="18405" y="24940"/>
                    <a:pt x="277" y="182254"/>
                  </a:cubicBezTo>
                  <a:cubicBezTo>
                    <a:pt x="-2624" y="209802"/>
                    <a:pt x="17680" y="246049"/>
                    <a:pt x="43060" y="260548"/>
                  </a:cubicBezTo>
                  <a:lnTo>
                    <a:pt x="452044" y="499780"/>
                  </a:lnTo>
                  <a:cubicBezTo>
                    <a:pt x="477424" y="514279"/>
                    <a:pt x="497728" y="502680"/>
                    <a:pt x="494828" y="471508"/>
                  </a:cubicBezTo>
                  <a:cubicBezTo>
                    <a:pt x="476699" y="292446"/>
                    <a:pt x="373003" y="102509"/>
                    <a:pt x="247552" y="292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06;p46"/>
            <p:cNvSpPr/>
            <p:nvPr/>
          </p:nvSpPr>
          <p:spPr>
            <a:xfrm>
              <a:off x="5463177" y="4376428"/>
              <a:ext cx="215876" cy="254239"/>
            </a:xfrm>
            <a:custGeom>
              <a:avLst/>
              <a:gdLst/>
              <a:ahLst/>
              <a:cxnLst/>
              <a:rect l="l" t="t" r="r" b="b"/>
              <a:pathLst>
                <a:path w="2158765" h="2542389" extrusionOk="0">
                  <a:moveTo>
                    <a:pt x="2158041" y="1246184"/>
                  </a:moveTo>
                  <a:lnTo>
                    <a:pt x="0" y="0"/>
                  </a:lnTo>
                  <a:lnTo>
                    <a:pt x="0" y="1124393"/>
                  </a:lnTo>
                  <a:lnTo>
                    <a:pt x="1968052" y="2260385"/>
                  </a:lnTo>
                  <a:lnTo>
                    <a:pt x="2158766" y="2542390"/>
                  </a:lnTo>
                  <a:lnTo>
                    <a:pt x="2158041" y="1246184"/>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07;p46"/>
            <p:cNvSpPr/>
            <p:nvPr/>
          </p:nvSpPr>
          <p:spPr>
            <a:xfrm>
              <a:off x="5634603" y="4501867"/>
              <a:ext cx="24510" cy="36442"/>
            </a:xfrm>
            <a:custGeom>
              <a:avLst/>
              <a:gdLst/>
              <a:ahLst/>
              <a:cxnLst/>
              <a:rect l="l" t="t" r="r" b="b"/>
              <a:pathLst>
                <a:path w="245099" h="364422" extrusionOk="0">
                  <a:moveTo>
                    <a:pt x="0" y="111529"/>
                  </a:moveTo>
                  <a:cubicBezTo>
                    <a:pt x="0" y="204322"/>
                    <a:pt x="55111" y="310889"/>
                    <a:pt x="122550" y="350036"/>
                  </a:cubicBezTo>
                  <a:cubicBezTo>
                    <a:pt x="189989" y="389184"/>
                    <a:pt x="245100" y="345687"/>
                    <a:pt x="245100" y="252893"/>
                  </a:cubicBezTo>
                  <a:cubicBezTo>
                    <a:pt x="245100" y="160100"/>
                    <a:pt x="189989" y="53533"/>
                    <a:pt x="122550" y="14386"/>
                  </a:cubicBezTo>
                  <a:cubicBezTo>
                    <a:pt x="55111" y="-24761"/>
                    <a:pt x="0" y="18735"/>
                    <a:pt x="0" y="11152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08;p46"/>
            <p:cNvSpPr/>
            <p:nvPr/>
          </p:nvSpPr>
          <p:spPr>
            <a:xfrm>
              <a:off x="5575895" y="4468818"/>
              <a:ext cx="47280" cy="37190"/>
            </a:xfrm>
            <a:custGeom>
              <a:avLst/>
              <a:gdLst/>
              <a:ahLst/>
              <a:cxnLst/>
              <a:rect l="l" t="t" r="r" b="b"/>
              <a:pathLst>
                <a:path w="472796" h="371897" extrusionOk="0">
                  <a:moveTo>
                    <a:pt x="472796" y="272580"/>
                  </a:moveTo>
                  <a:lnTo>
                    <a:pt x="0" y="0"/>
                  </a:lnTo>
                  <a:lnTo>
                    <a:pt x="0" y="98593"/>
                  </a:lnTo>
                  <a:lnTo>
                    <a:pt x="472796" y="371898"/>
                  </a:lnTo>
                  <a:lnTo>
                    <a:pt x="472796" y="27258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09;p46"/>
            <p:cNvSpPr/>
            <p:nvPr/>
          </p:nvSpPr>
          <p:spPr>
            <a:xfrm>
              <a:off x="5482265" y="4434407"/>
              <a:ext cx="141186" cy="91416"/>
            </a:xfrm>
            <a:custGeom>
              <a:avLst/>
              <a:gdLst/>
              <a:ahLst/>
              <a:cxnLst/>
              <a:rect l="l" t="t" r="r" b="b"/>
              <a:pathLst>
                <a:path w="1411863" h="914158" extrusionOk="0">
                  <a:moveTo>
                    <a:pt x="1411863" y="815566"/>
                  </a:moveTo>
                  <a:lnTo>
                    <a:pt x="0" y="0"/>
                  </a:lnTo>
                  <a:lnTo>
                    <a:pt x="0" y="98593"/>
                  </a:lnTo>
                  <a:lnTo>
                    <a:pt x="1411863" y="914158"/>
                  </a:lnTo>
                  <a:lnTo>
                    <a:pt x="1411863" y="81556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10;p46"/>
            <p:cNvSpPr/>
            <p:nvPr/>
          </p:nvSpPr>
          <p:spPr>
            <a:xfrm>
              <a:off x="5512920" y="4471854"/>
              <a:ext cx="110440" cy="73655"/>
            </a:xfrm>
            <a:custGeom>
              <a:avLst/>
              <a:gdLst/>
              <a:ahLst/>
              <a:cxnLst/>
              <a:rect l="l" t="t" r="r" b="b"/>
              <a:pathLst>
                <a:path w="1104400" h="736546" extrusionOk="0">
                  <a:moveTo>
                    <a:pt x="1104401" y="637954"/>
                  </a:moveTo>
                  <a:lnTo>
                    <a:pt x="0" y="0"/>
                  </a:lnTo>
                  <a:lnTo>
                    <a:pt x="0" y="98593"/>
                  </a:lnTo>
                  <a:lnTo>
                    <a:pt x="1104401" y="736546"/>
                  </a:lnTo>
                  <a:lnTo>
                    <a:pt x="1104401" y="6379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11;p46"/>
            <p:cNvSpPr/>
            <p:nvPr/>
          </p:nvSpPr>
          <p:spPr>
            <a:xfrm>
              <a:off x="5743778" y="4152173"/>
              <a:ext cx="253729" cy="260766"/>
            </a:xfrm>
            <a:custGeom>
              <a:avLst/>
              <a:gdLst/>
              <a:ahLst/>
              <a:cxnLst/>
              <a:rect l="l" t="t" r="r" b="b"/>
              <a:pathLst>
                <a:path w="2537293" h="2607659" extrusionOk="0">
                  <a:moveTo>
                    <a:pt x="2537293" y="719897"/>
                  </a:moveTo>
                  <a:cubicBezTo>
                    <a:pt x="1313243" y="13074"/>
                    <a:pt x="312539" y="850388"/>
                    <a:pt x="312539" y="2607660"/>
                  </a:cubicBezTo>
                  <a:lnTo>
                    <a:pt x="0" y="2427148"/>
                  </a:lnTo>
                  <a:cubicBezTo>
                    <a:pt x="725" y="442242"/>
                    <a:pt x="1132681" y="-523387"/>
                    <a:pt x="2537293" y="287104"/>
                  </a:cubicBezTo>
                  <a:lnTo>
                    <a:pt x="2537293" y="719897"/>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212;p46"/>
            <p:cNvSpPr/>
            <p:nvPr/>
          </p:nvSpPr>
          <p:spPr>
            <a:xfrm>
              <a:off x="5863798" y="4340864"/>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213;p46"/>
            <p:cNvSpPr/>
            <p:nvPr/>
          </p:nvSpPr>
          <p:spPr>
            <a:xfrm>
              <a:off x="5803065" y="4249051"/>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214;p46"/>
            <p:cNvSpPr/>
            <p:nvPr/>
          </p:nvSpPr>
          <p:spPr>
            <a:xfrm>
              <a:off x="5937545" y="4437691"/>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215;p46"/>
            <p:cNvSpPr/>
            <p:nvPr/>
          </p:nvSpPr>
          <p:spPr>
            <a:xfrm>
              <a:off x="5871100" y="4613443"/>
              <a:ext cx="60622" cy="82637"/>
            </a:xfrm>
            <a:custGeom>
              <a:avLst/>
              <a:gdLst/>
              <a:ahLst/>
              <a:cxnLst/>
              <a:rect l="l" t="t" r="r" b="b"/>
              <a:pathLst>
                <a:path w="606224" h="826367" extrusionOk="0">
                  <a:moveTo>
                    <a:pt x="303112" y="10476"/>
                  </a:moveTo>
                  <a:cubicBezTo>
                    <a:pt x="346621" y="35124"/>
                    <a:pt x="381428" y="96019"/>
                    <a:pt x="381428" y="146041"/>
                  </a:cubicBezTo>
                  <a:lnTo>
                    <a:pt x="381428" y="367150"/>
                  </a:lnTo>
                  <a:lnTo>
                    <a:pt x="527908" y="451243"/>
                  </a:lnTo>
                  <a:cubicBezTo>
                    <a:pt x="571417" y="475892"/>
                    <a:pt x="606224" y="536787"/>
                    <a:pt x="606224" y="587533"/>
                  </a:cubicBezTo>
                  <a:cubicBezTo>
                    <a:pt x="606224" y="637555"/>
                    <a:pt x="571417" y="657853"/>
                    <a:pt x="527908" y="633205"/>
                  </a:cubicBezTo>
                  <a:lnTo>
                    <a:pt x="381428" y="549111"/>
                  </a:lnTo>
                  <a:lnTo>
                    <a:pt x="381428" y="770220"/>
                  </a:lnTo>
                  <a:cubicBezTo>
                    <a:pt x="381428" y="820242"/>
                    <a:pt x="346621" y="840540"/>
                    <a:pt x="303112" y="815892"/>
                  </a:cubicBezTo>
                  <a:cubicBezTo>
                    <a:pt x="259603" y="791244"/>
                    <a:pt x="224796" y="730348"/>
                    <a:pt x="224796" y="679602"/>
                  </a:cubicBezTo>
                  <a:lnTo>
                    <a:pt x="224796" y="458493"/>
                  </a:lnTo>
                  <a:lnTo>
                    <a:pt x="78316" y="374399"/>
                  </a:lnTo>
                  <a:cubicBezTo>
                    <a:pt x="34807" y="349751"/>
                    <a:pt x="0" y="288855"/>
                    <a:pt x="0" y="238834"/>
                  </a:cubicBezTo>
                  <a:cubicBezTo>
                    <a:pt x="0" y="188812"/>
                    <a:pt x="34807" y="168514"/>
                    <a:pt x="78316" y="193162"/>
                  </a:cubicBezTo>
                  <a:lnTo>
                    <a:pt x="224796" y="277256"/>
                  </a:lnTo>
                  <a:lnTo>
                    <a:pt x="224796" y="56147"/>
                  </a:lnTo>
                  <a:cubicBezTo>
                    <a:pt x="224796" y="6126"/>
                    <a:pt x="259603" y="-14173"/>
                    <a:pt x="303112" y="10476"/>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216;p46"/>
            <p:cNvSpPr/>
            <p:nvPr/>
          </p:nvSpPr>
          <p:spPr>
            <a:xfrm>
              <a:off x="5535048" y="4299581"/>
              <a:ext cx="43791" cy="93261"/>
            </a:xfrm>
            <a:custGeom>
              <a:avLst/>
              <a:gdLst/>
              <a:ahLst/>
              <a:cxnLst/>
              <a:rect l="l" t="t" r="r" b="b"/>
              <a:pathLst>
                <a:path w="437910" h="932608" extrusionOk="0">
                  <a:moveTo>
                    <a:pt x="218230" y="0"/>
                  </a:moveTo>
                  <a:lnTo>
                    <a:pt x="419821" y="395821"/>
                  </a:lnTo>
                  <a:cubicBezTo>
                    <a:pt x="447377" y="450192"/>
                    <a:pt x="443026" y="504563"/>
                    <a:pt x="409669" y="517612"/>
                  </a:cubicBezTo>
                  <a:cubicBezTo>
                    <a:pt x="376312" y="530661"/>
                    <a:pt x="327002" y="496589"/>
                    <a:pt x="299447" y="442218"/>
                  </a:cubicBezTo>
                  <a:lnTo>
                    <a:pt x="297271" y="437143"/>
                  </a:lnTo>
                  <a:lnTo>
                    <a:pt x="297271" y="876461"/>
                  </a:lnTo>
                  <a:cubicBezTo>
                    <a:pt x="297271" y="926483"/>
                    <a:pt x="262464" y="946781"/>
                    <a:pt x="218955" y="922133"/>
                  </a:cubicBezTo>
                  <a:cubicBezTo>
                    <a:pt x="175446" y="896760"/>
                    <a:pt x="140639" y="836589"/>
                    <a:pt x="140639" y="786568"/>
                  </a:cubicBezTo>
                  <a:lnTo>
                    <a:pt x="140639" y="347250"/>
                  </a:lnTo>
                  <a:lnTo>
                    <a:pt x="138464" y="349425"/>
                  </a:lnTo>
                  <a:cubicBezTo>
                    <a:pt x="110908" y="371898"/>
                    <a:pt x="60873" y="348700"/>
                    <a:pt x="28241" y="297228"/>
                  </a:cubicBezTo>
                  <a:cubicBezTo>
                    <a:pt x="-5116" y="245757"/>
                    <a:pt x="-9466" y="186312"/>
                    <a:pt x="18089" y="163838"/>
                  </a:cubicBezTo>
                  <a:lnTo>
                    <a:pt x="21823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6"/>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lvl="0"/>
            <a:r>
              <a:rPr lang="en-US" dirty="0" smtClean="0"/>
              <a:t>FUTURE ENHANCEMENT</a:t>
            </a:r>
            <a:endParaRPr lang="en-US" dirty="0"/>
          </a:p>
        </p:txBody>
      </p:sp>
      <p:sp>
        <p:nvSpPr>
          <p:cNvPr id="492" name="Google Shape;492;p36"/>
          <p:cNvSpPr txBox="1">
            <a:spLocks noGrp="1"/>
          </p:cNvSpPr>
          <p:nvPr>
            <p:ph type="subTitle" idx="1"/>
          </p:nvPr>
        </p:nvSpPr>
        <p:spPr>
          <a:xfrm>
            <a:off x="855300" y="2714551"/>
            <a:ext cx="5110800" cy="2428949"/>
          </a:xfrm>
          <a:prstGeom prst="rect">
            <a:avLst/>
          </a:prstGeom>
        </p:spPr>
        <p:txBody>
          <a:bodyPr spcFirstLastPara="1" wrap="square" lIns="0" tIns="0" rIns="0" bIns="0" anchor="t" anchorCtr="0">
            <a:noAutofit/>
          </a:bodyPr>
          <a:lstStyle/>
          <a:p>
            <a:pPr marL="0" lvl="0" indent="0">
              <a:spcAft>
                <a:spcPts val="800"/>
              </a:spcAft>
            </a:pPr>
            <a:r>
              <a:rPr lang="en-US" sz="1400" dirty="0"/>
              <a:t>In the future, our aim to develop it to maintain the whole Business market in the actual field and extends the system with security update, Online transaction and Laser Product Detection System.</a:t>
            </a:r>
            <a:endParaRPr sz="1400" dirty="0"/>
          </a:p>
        </p:txBody>
      </p:sp>
      <p:grpSp>
        <p:nvGrpSpPr>
          <p:cNvPr id="54" name="Grupo 53">
            <a:extLst>
              <a:ext uri="{FF2B5EF4-FFF2-40B4-BE49-F238E27FC236}">
                <a16:creationId xmlns:a16="http://schemas.microsoft.com/office/drawing/2014/main" xmlns="" id="{C1C0CF39-E114-3949-A27F-1C46512C1BF9}"/>
              </a:ext>
            </a:extLst>
          </p:cNvPr>
          <p:cNvGrpSpPr/>
          <p:nvPr/>
        </p:nvGrpSpPr>
        <p:grpSpPr>
          <a:xfrm>
            <a:off x="5051577" y="597671"/>
            <a:ext cx="3378214" cy="3959923"/>
            <a:chOff x="7017258" y="4131327"/>
            <a:chExt cx="583504" cy="683980"/>
          </a:xfrm>
        </p:grpSpPr>
        <p:sp>
          <p:nvSpPr>
            <p:cNvPr id="55" name="Google Shape;1160;p46">
              <a:extLst>
                <a:ext uri="{FF2B5EF4-FFF2-40B4-BE49-F238E27FC236}">
                  <a16:creationId xmlns:a16="http://schemas.microsoft.com/office/drawing/2014/main" xmlns=""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161;p46">
              <a:extLst>
                <a:ext uri="{FF2B5EF4-FFF2-40B4-BE49-F238E27FC236}">
                  <a16:creationId xmlns:a16="http://schemas.microsoft.com/office/drawing/2014/main" xmlns=""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162;p46">
              <a:extLst>
                <a:ext uri="{FF2B5EF4-FFF2-40B4-BE49-F238E27FC236}">
                  <a16:creationId xmlns:a16="http://schemas.microsoft.com/office/drawing/2014/main" xmlns=""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163;p46">
              <a:extLst>
                <a:ext uri="{FF2B5EF4-FFF2-40B4-BE49-F238E27FC236}">
                  <a16:creationId xmlns:a16="http://schemas.microsoft.com/office/drawing/2014/main" xmlns=""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164;p46">
              <a:extLst>
                <a:ext uri="{FF2B5EF4-FFF2-40B4-BE49-F238E27FC236}">
                  <a16:creationId xmlns:a16="http://schemas.microsoft.com/office/drawing/2014/main" xmlns=""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165;p46">
              <a:extLst>
                <a:ext uri="{FF2B5EF4-FFF2-40B4-BE49-F238E27FC236}">
                  <a16:creationId xmlns:a16="http://schemas.microsoft.com/office/drawing/2014/main" xmlns=""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166;p46">
              <a:extLst>
                <a:ext uri="{FF2B5EF4-FFF2-40B4-BE49-F238E27FC236}">
                  <a16:creationId xmlns:a16="http://schemas.microsoft.com/office/drawing/2014/main" xmlns=""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167;p46">
              <a:extLst>
                <a:ext uri="{FF2B5EF4-FFF2-40B4-BE49-F238E27FC236}">
                  <a16:creationId xmlns:a16="http://schemas.microsoft.com/office/drawing/2014/main" xmlns=""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168;p46">
              <a:extLst>
                <a:ext uri="{FF2B5EF4-FFF2-40B4-BE49-F238E27FC236}">
                  <a16:creationId xmlns:a16="http://schemas.microsoft.com/office/drawing/2014/main" xmlns=""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169;p46">
              <a:extLst>
                <a:ext uri="{FF2B5EF4-FFF2-40B4-BE49-F238E27FC236}">
                  <a16:creationId xmlns:a16="http://schemas.microsoft.com/office/drawing/2014/main" xmlns=""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170;p46">
              <a:extLst>
                <a:ext uri="{FF2B5EF4-FFF2-40B4-BE49-F238E27FC236}">
                  <a16:creationId xmlns:a16="http://schemas.microsoft.com/office/drawing/2014/main" xmlns=""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171;p46">
              <a:extLst>
                <a:ext uri="{FF2B5EF4-FFF2-40B4-BE49-F238E27FC236}">
                  <a16:creationId xmlns:a16="http://schemas.microsoft.com/office/drawing/2014/main" xmlns=""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172;p46">
              <a:extLst>
                <a:ext uri="{FF2B5EF4-FFF2-40B4-BE49-F238E27FC236}">
                  <a16:creationId xmlns:a16="http://schemas.microsoft.com/office/drawing/2014/main" xmlns=""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173;p46">
              <a:extLst>
                <a:ext uri="{FF2B5EF4-FFF2-40B4-BE49-F238E27FC236}">
                  <a16:creationId xmlns:a16="http://schemas.microsoft.com/office/drawing/2014/main" xmlns=""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174;p46">
              <a:extLst>
                <a:ext uri="{FF2B5EF4-FFF2-40B4-BE49-F238E27FC236}">
                  <a16:creationId xmlns:a16="http://schemas.microsoft.com/office/drawing/2014/main" xmlns=""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175;p46">
              <a:extLst>
                <a:ext uri="{FF2B5EF4-FFF2-40B4-BE49-F238E27FC236}">
                  <a16:creationId xmlns:a16="http://schemas.microsoft.com/office/drawing/2014/main" xmlns=""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176;p46">
              <a:extLst>
                <a:ext uri="{FF2B5EF4-FFF2-40B4-BE49-F238E27FC236}">
                  <a16:creationId xmlns:a16="http://schemas.microsoft.com/office/drawing/2014/main" xmlns=""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177;p46">
              <a:extLst>
                <a:ext uri="{FF2B5EF4-FFF2-40B4-BE49-F238E27FC236}">
                  <a16:creationId xmlns:a16="http://schemas.microsoft.com/office/drawing/2014/main" xmlns=""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178;p46">
              <a:extLst>
                <a:ext uri="{FF2B5EF4-FFF2-40B4-BE49-F238E27FC236}">
                  <a16:creationId xmlns:a16="http://schemas.microsoft.com/office/drawing/2014/main" xmlns=""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179;p46">
              <a:extLst>
                <a:ext uri="{FF2B5EF4-FFF2-40B4-BE49-F238E27FC236}">
                  <a16:creationId xmlns:a16="http://schemas.microsoft.com/office/drawing/2014/main" xmlns=""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180;p46">
              <a:extLst>
                <a:ext uri="{FF2B5EF4-FFF2-40B4-BE49-F238E27FC236}">
                  <a16:creationId xmlns:a16="http://schemas.microsoft.com/office/drawing/2014/main" xmlns=""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181;p46">
              <a:extLst>
                <a:ext uri="{FF2B5EF4-FFF2-40B4-BE49-F238E27FC236}">
                  <a16:creationId xmlns:a16="http://schemas.microsoft.com/office/drawing/2014/main" xmlns=""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182;p46">
              <a:extLst>
                <a:ext uri="{FF2B5EF4-FFF2-40B4-BE49-F238E27FC236}">
                  <a16:creationId xmlns:a16="http://schemas.microsoft.com/office/drawing/2014/main" xmlns=""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183;p46">
              <a:extLst>
                <a:ext uri="{FF2B5EF4-FFF2-40B4-BE49-F238E27FC236}">
                  <a16:creationId xmlns:a16="http://schemas.microsoft.com/office/drawing/2014/main" xmlns=""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159" y="536198"/>
            <a:ext cx="4576344" cy="4380404"/>
          </a:xfrm>
          <a:prstGeom prst="rect">
            <a:avLst/>
          </a:prstGeom>
        </p:spPr>
      </p:pic>
      <p:sp>
        <p:nvSpPr>
          <p:cNvPr id="72" name="Google Shape;72;p11"/>
          <p:cNvSpPr txBox="1">
            <a:spLocks noGrp="1"/>
          </p:cNvSpPr>
          <p:nvPr>
            <p:ph type="ctrTitle"/>
          </p:nvPr>
        </p:nvSpPr>
        <p:spPr>
          <a:xfrm>
            <a:off x="684160" y="1256478"/>
            <a:ext cx="5098273" cy="2678472"/>
          </a:xfrm>
          <a:prstGeom prst="rect">
            <a:avLst/>
          </a:prstGeom>
        </p:spPr>
        <p:txBody>
          <a:bodyPr spcFirstLastPara="1" wrap="square" lIns="0" tIns="0" rIns="0" bIns="0" anchor="ctr" anchorCtr="0">
            <a:noAutofit/>
          </a:bodyPr>
          <a:lstStyle/>
          <a:p>
            <a:pPr lvl="0"/>
            <a:r>
              <a:rPr lang="en-US" dirty="0" smtClean="0">
                <a:solidFill>
                  <a:schemeClr val="accent1"/>
                </a:solidFill>
              </a:rPr>
              <a:t>CONCLUSION</a:t>
            </a:r>
            <a:endParaRPr lang="en-US" dirty="0">
              <a:solidFill>
                <a:schemeClr val="accent1"/>
              </a:solidFill>
            </a:endParaRPr>
          </a:p>
        </p:txBody>
      </p:sp>
    </p:spTree>
    <p:extLst>
      <p:ext uri="{BB962C8B-B14F-4D97-AF65-F5344CB8AC3E}">
        <p14:creationId xmlns:p14="http://schemas.microsoft.com/office/powerpoint/2010/main" val="3087004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855300" y="1881750"/>
            <a:ext cx="4164032" cy="1380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0" dirty="0" smtClean="0">
                <a:solidFill>
                  <a:schemeClr val="accent2"/>
                </a:solidFill>
              </a:rPr>
              <a:t>ANY QUESTION?</a:t>
            </a:r>
            <a:endParaRPr b="0" dirty="0">
              <a:solidFill>
                <a:schemeClr val="accent2"/>
              </a:solidFill>
            </a:endParaRPr>
          </a:p>
          <a:p>
            <a:pPr lvl="0"/>
            <a:r>
              <a:rPr lang="en-US" dirty="0" smtClean="0"/>
              <a:t>WE WILL TRY AS MUCH AS POSSIBLE.</a:t>
            </a:r>
            <a:endParaRPr lang="en-US" dirty="0"/>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0" name="Google Shape;469;p33"/>
          <p:cNvSpPr txBox="1">
            <a:spLocks/>
          </p:cNvSpPr>
          <p:nvPr/>
        </p:nvSpPr>
        <p:spPr>
          <a:xfrm>
            <a:off x="855300" y="1991850"/>
            <a:ext cx="2606700"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sz="4800" smtClean="0"/>
              <a:t>THANKS!</a:t>
            </a:r>
            <a:endParaRPr lang="en-US" sz="4800" dirty="0"/>
          </a:p>
        </p:txBody>
      </p:sp>
      <p:grpSp>
        <p:nvGrpSpPr>
          <p:cNvPr id="31" name="Grupo 12">
            <a:extLst>
              <a:ext uri="{FF2B5EF4-FFF2-40B4-BE49-F238E27FC236}">
                <a16:creationId xmlns:a16="http://schemas.microsoft.com/office/drawing/2014/main" xmlns="" id="{5CBB4691-7B3E-6C47-9912-8CBF78A5DAFD}"/>
              </a:ext>
            </a:extLst>
          </p:cNvPr>
          <p:cNvGrpSpPr/>
          <p:nvPr/>
        </p:nvGrpSpPr>
        <p:grpSpPr>
          <a:xfrm>
            <a:off x="4922687" y="766996"/>
            <a:ext cx="3637894" cy="3609508"/>
            <a:chOff x="2352886" y="3223710"/>
            <a:chExt cx="689484" cy="684104"/>
          </a:xfrm>
        </p:grpSpPr>
        <p:sp>
          <p:nvSpPr>
            <p:cNvPr id="32" name="Google Shape;1115;p46"/>
            <p:cNvSpPr/>
            <p:nvPr/>
          </p:nvSpPr>
          <p:spPr>
            <a:xfrm>
              <a:off x="2671578" y="3223710"/>
              <a:ext cx="322245" cy="427853"/>
            </a:xfrm>
            <a:custGeom>
              <a:avLst/>
              <a:gdLst/>
              <a:ahLst/>
              <a:cxnLst/>
              <a:rect l="l" t="t" r="r" b="b"/>
              <a:pathLst>
                <a:path w="3222446" h="4278528" extrusionOk="0">
                  <a:moveTo>
                    <a:pt x="1610514" y="4278529"/>
                  </a:moveTo>
                  <a:cubicBezTo>
                    <a:pt x="-1531820" y="230636"/>
                    <a:pt x="741101" y="-1231103"/>
                    <a:pt x="1611443" y="1140390"/>
                  </a:cubicBezTo>
                  <a:cubicBezTo>
                    <a:pt x="2481785" y="-226564"/>
                    <a:pt x="4754705" y="3861287"/>
                    <a:pt x="1610514" y="4278529"/>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16;p46"/>
            <p:cNvSpPr/>
            <p:nvPr/>
          </p:nvSpPr>
          <p:spPr>
            <a:xfrm>
              <a:off x="2641942" y="3260777"/>
              <a:ext cx="322245" cy="427853"/>
            </a:xfrm>
            <a:custGeom>
              <a:avLst/>
              <a:gdLst/>
              <a:ahLst/>
              <a:cxnLst/>
              <a:rect l="l" t="t" r="r" b="b"/>
              <a:pathLst>
                <a:path w="3222446" h="4278528" extrusionOk="0">
                  <a:moveTo>
                    <a:pt x="1610514" y="4278529"/>
                  </a:moveTo>
                  <a:cubicBezTo>
                    <a:pt x="-1531820" y="230636"/>
                    <a:pt x="741101" y="-1231103"/>
                    <a:pt x="1611443" y="1140389"/>
                  </a:cubicBezTo>
                  <a:cubicBezTo>
                    <a:pt x="2481785" y="-226564"/>
                    <a:pt x="4754705" y="3861287"/>
                    <a:pt x="1610514" y="4278529"/>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117;p46"/>
            <p:cNvSpPr/>
            <p:nvPr/>
          </p:nvSpPr>
          <p:spPr>
            <a:xfrm>
              <a:off x="2404193" y="3508860"/>
              <a:ext cx="77653" cy="105892"/>
            </a:xfrm>
            <a:custGeom>
              <a:avLst/>
              <a:gdLst/>
              <a:ahLst/>
              <a:cxnLst/>
              <a:rect l="l" t="t" r="r" b="b"/>
              <a:pathLst>
                <a:path w="776527" h="1058917" extrusionOk="0">
                  <a:moveTo>
                    <a:pt x="388264" y="14002"/>
                  </a:moveTo>
                  <a:cubicBezTo>
                    <a:pt x="443995" y="45597"/>
                    <a:pt x="488580" y="123656"/>
                    <a:pt x="488580" y="187775"/>
                  </a:cubicBezTo>
                  <a:lnTo>
                    <a:pt x="488580" y="471202"/>
                  </a:lnTo>
                  <a:lnTo>
                    <a:pt x="676210" y="578997"/>
                  </a:lnTo>
                  <a:cubicBezTo>
                    <a:pt x="731942" y="610593"/>
                    <a:pt x="776527" y="688651"/>
                    <a:pt x="776527" y="752770"/>
                  </a:cubicBezTo>
                  <a:cubicBezTo>
                    <a:pt x="776527" y="816890"/>
                    <a:pt x="731942" y="842910"/>
                    <a:pt x="676210" y="811315"/>
                  </a:cubicBezTo>
                  <a:lnTo>
                    <a:pt x="488580" y="703519"/>
                  </a:lnTo>
                  <a:lnTo>
                    <a:pt x="488580" y="986946"/>
                  </a:lnTo>
                  <a:cubicBezTo>
                    <a:pt x="488580" y="1051066"/>
                    <a:pt x="443995" y="1077085"/>
                    <a:pt x="388264" y="1045490"/>
                  </a:cubicBezTo>
                  <a:cubicBezTo>
                    <a:pt x="332532" y="1013895"/>
                    <a:pt x="287947" y="935836"/>
                    <a:pt x="287947" y="871717"/>
                  </a:cubicBezTo>
                  <a:lnTo>
                    <a:pt x="287947" y="588290"/>
                  </a:lnTo>
                  <a:lnTo>
                    <a:pt x="100317" y="480495"/>
                  </a:lnTo>
                  <a:cubicBezTo>
                    <a:pt x="44585" y="448900"/>
                    <a:pt x="0" y="370841"/>
                    <a:pt x="0" y="306722"/>
                  </a:cubicBezTo>
                  <a:cubicBezTo>
                    <a:pt x="0" y="242602"/>
                    <a:pt x="44585" y="216583"/>
                    <a:pt x="100317" y="248178"/>
                  </a:cubicBezTo>
                  <a:lnTo>
                    <a:pt x="287947" y="355973"/>
                  </a:lnTo>
                  <a:lnTo>
                    <a:pt x="287947" y="72546"/>
                  </a:lnTo>
                  <a:cubicBezTo>
                    <a:pt x="287947" y="7497"/>
                    <a:pt x="332532" y="-18522"/>
                    <a:pt x="388264" y="14002"/>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118;p46"/>
            <p:cNvSpPr/>
            <p:nvPr/>
          </p:nvSpPr>
          <p:spPr>
            <a:xfrm>
              <a:off x="2519217" y="3480695"/>
              <a:ext cx="173604" cy="422074"/>
            </a:xfrm>
            <a:custGeom>
              <a:avLst/>
              <a:gdLst/>
              <a:ahLst/>
              <a:cxnLst/>
              <a:rect l="l" t="t" r="r" b="b"/>
              <a:pathLst>
                <a:path w="1736039" h="4220736" extrusionOk="0">
                  <a:moveTo>
                    <a:pt x="0" y="0"/>
                  </a:moveTo>
                  <a:lnTo>
                    <a:pt x="1736039" y="1002680"/>
                  </a:lnTo>
                  <a:lnTo>
                    <a:pt x="1736039" y="4220737"/>
                  </a:lnTo>
                  <a:lnTo>
                    <a:pt x="0" y="3217127"/>
                  </a:lnTo>
                  <a:lnTo>
                    <a:pt x="0" y="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119;p46"/>
            <p:cNvSpPr/>
            <p:nvPr/>
          </p:nvSpPr>
          <p:spPr>
            <a:xfrm>
              <a:off x="2536258" y="3671128"/>
              <a:ext cx="139422" cy="93113"/>
            </a:xfrm>
            <a:custGeom>
              <a:avLst/>
              <a:gdLst/>
              <a:ahLst/>
              <a:cxnLst/>
              <a:rect l="l" t="t" r="r" b="b"/>
              <a:pathLst>
                <a:path w="1394218" h="931126" extrusionOk="0">
                  <a:moveTo>
                    <a:pt x="0" y="0"/>
                  </a:moveTo>
                  <a:lnTo>
                    <a:pt x="1394219" y="804746"/>
                  </a:lnTo>
                  <a:lnTo>
                    <a:pt x="1394219" y="931127"/>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120;p46"/>
            <p:cNvSpPr/>
            <p:nvPr/>
          </p:nvSpPr>
          <p:spPr>
            <a:xfrm>
              <a:off x="2545983" y="3701060"/>
              <a:ext cx="119916" cy="81868"/>
            </a:xfrm>
            <a:custGeom>
              <a:avLst/>
              <a:gdLst/>
              <a:ahLst/>
              <a:cxnLst/>
              <a:rect l="l" t="t" r="r" b="b"/>
              <a:pathLst>
                <a:path w="1199158" h="818685" extrusionOk="0">
                  <a:moveTo>
                    <a:pt x="0" y="0"/>
                  </a:moveTo>
                  <a:lnTo>
                    <a:pt x="1199158" y="692305"/>
                  </a:lnTo>
                  <a:lnTo>
                    <a:pt x="1199158" y="818686"/>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121;p46"/>
            <p:cNvSpPr/>
            <p:nvPr/>
          </p:nvSpPr>
          <p:spPr>
            <a:xfrm>
              <a:off x="2476060" y="3691978"/>
              <a:ext cx="120752" cy="105751"/>
            </a:xfrm>
            <a:custGeom>
              <a:avLst/>
              <a:gdLst/>
              <a:ahLst/>
              <a:cxnLst/>
              <a:rect l="l" t="t" r="r" b="b"/>
              <a:pathLst>
                <a:path w="1207518" h="1057507" extrusionOk="0">
                  <a:moveTo>
                    <a:pt x="1207518" y="697880"/>
                  </a:moveTo>
                  <a:lnTo>
                    <a:pt x="0" y="0"/>
                  </a:lnTo>
                  <a:lnTo>
                    <a:pt x="0" y="359627"/>
                  </a:lnTo>
                  <a:lnTo>
                    <a:pt x="1207518" y="1057507"/>
                  </a:lnTo>
                  <a:lnTo>
                    <a:pt x="1207518" y="69788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122;p46"/>
            <p:cNvSpPr/>
            <p:nvPr/>
          </p:nvSpPr>
          <p:spPr>
            <a:xfrm>
              <a:off x="2585250" y="3564606"/>
              <a:ext cx="40313" cy="61146"/>
            </a:xfrm>
            <a:custGeom>
              <a:avLst/>
              <a:gdLst/>
              <a:ahLst/>
              <a:cxnLst/>
              <a:rect l="l" t="t" r="r" b="b"/>
              <a:pathLst>
                <a:path w="403125" h="611464" extrusionOk="0">
                  <a:moveTo>
                    <a:pt x="403125" y="423285"/>
                  </a:moveTo>
                  <a:cubicBezTo>
                    <a:pt x="403125" y="579402"/>
                    <a:pt x="313026" y="652814"/>
                    <a:pt x="201563" y="587765"/>
                  </a:cubicBezTo>
                  <a:cubicBezTo>
                    <a:pt x="90100" y="522716"/>
                    <a:pt x="0" y="344297"/>
                    <a:pt x="0" y="188180"/>
                  </a:cubicBezTo>
                  <a:cubicBezTo>
                    <a:pt x="0" y="32063"/>
                    <a:pt x="90100" y="-41350"/>
                    <a:pt x="201563" y="23699"/>
                  </a:cubicBezTo>
                  <a:cubicBezTo>
                    <a:pt x="313026" y="88748"/>
                    <a:pt x="403125" y="267167"/>
                    <a:pt x="403125" y="42328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123;p46"/>
            <p:cNvSpPr/>
            <p:nvPr/>
          </p:nvSpPr>
          <p:spPr>
            <a:xfrm>
              <a:off x="2570014" y="3631536"/>
              <a:ext cx="70782" cy="72390"/>
            </a:xfrm>
            <a:custGeom>
              <a:avLst/>
              <a:gdLst/>
              <a:ahLst/>
              <a:cxnLst/>
              <a:rect l="l" t="t" r="r" b="b"/>
              <a:pathLst>
                <a:path w="707821" h="723905" extrusionOk="0">
                  <a:moveTo>
                    <a:pt x="354375" y="42050"/>
                  </a:moveTo>
                  <a:cubicBezTo>
                    <a:pt x="175105" y="-62957"/>
                    <a:pt x="27417" y="35545"/>
                    <a:pt x="480" y="261357"/>
                  </a:cubicBezTo>
                  <a:cubicBezTo>
                    <a:pt x="-4165" y="300387"/>
                    <a:pt x="25559" y="352426"/>
                    <a:pt x="61784" y="372870"/>
                  </a:cubicBezTo>
                  <a:lnTo>
                    <a:pt x="646037" y="714840"/>
                  </a:lnTo>
                  <a:cubicBezTo>
                    <a:pt x="682263" y="736213"/>
                    <a:pt x="711987" y="718557"/>
                    <a:pt x="707342" y="674882"/>
                  </a:cubicBezTo>
                  <a:cubicBezTo>
                    <a:pt x="682263" y="417475"/>
                    <a:pt x="533645" y="146128"/>
                    <a:pt x="354375" y="4205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124;p46"/>
            <p:cNvSpPr/>
            <p:nvPr/>
          </p:nvSpPr>
          <p:spPr>
            <a:xfrm>
              <a:off x="2735375" y="3604036"/>
              <a:ext cx="276522" cy="303778"/>
            </a:xfrm>
            <a:custGeom>
              <a:avLst/>
              <a:gdLst/>
              <a:ahLst/>
              <a:cxnLst/>
              <a:rect l="l" t="t" r="r" b="b"/>
              <a:pathLst>
                <a:path w="2765216" h="3037777" extrusionOk="0">
                  <a:moveTo>
                    <a:pt x="2765216" y="1596483"/>
                  </a:moveTo>
                  <a:lnTo>
                    <a:pt x="0" y="0"/>
                  </a:lnTo>
                  <a:lnTo>
                    <a:pt x="0" y="1441295"/>
                  </a:lnTo>
                  <a:lnTo>
                    <a:pt x="2765216" y="3037778"/>
                  </a:lnTo>
                  <a:lnTo>
                    <a:pt x="2765216" y="1596483"/>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125;p46"/>
            <p:cNvSpPr/>
            <p:nvPr/>
          </p:nvSpPr>
          <p:spPr>
            <a:xfrm>
              <a:off x="2824931" y="3706805"/>
              <a:ext cx="79603" cy="58637"/>
            </a:xfrm>
            <a:custGeom>
              <a:avLst/>
              <a:gdLst/>
              <a:ahLst/>
              <a:cxnLst/>
              <a:rect l="l" t="t" r="r" b="b"/>
              <a:pathLst>
                <a:path w="796033" h="586368" extrusionOk="0">
                  <a:moveTo>
                    <a:pt x="0" y="0"/>
                  </a:moveTo>
                  <a:lnTo>
                    <a:pt x="796033" y="459988"/>
                  </a:lnTo>
                  <a:lnTo>
                    <a:pt x="796033" y="586368"/>
                  </a:lnTo>
                  <a:lnTo>
                    <a:pt x="0" y="12638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126;p46"/>
            <p:cNvSpPr/>
            <p:nvPr/>
          </p:nvSpPr>
          <p:spPr>
            <a:xfrm>
              <a:off x="2824931" y="3730991"/>
              <a:ext cx="162458" cy="106401"/>
            </a:xfrm>
            <a:custGeom>
              <a:avLst/>
              <a:gdLst/>
              <a:ahLst/>
              <a:cxnLst/>
              <a:rect l="l" t="t" r="r" b="b"/>
              <a:pathLst>
                <a:path w="1624576" h="1064012" extrusionOk="0">
                  <a:moveTo>
                    <a:pt x="0" y="0"/>
                  </a:moveTo>
                  <a:lnTo>
                    <a:pt x="1624576" y="937632"/>
                  </a:lnTo>
                  <a:lnTo>
                    <a:pt x="1624576" y="1064012"/>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127;p46"/>
            <p:cNvSpPr/>
            <p:nvPr/>
          </p:nvSpPr>
          <p:spPr>
            <a:xfrm>
              <a:off x="2921618" y="3738498"/>
              <a:ext cx="120752" cy="105751"/>
            </a:xfrm>
            <a:custGeom>
              <a:avLst/>
              <a:gdLst/>
              <a:ahLst/>
              <a:cxnLst/>
              <a:rect l="l" t="t" r="r" b="b"/>
              <a:pathLst>
                <a:path w="1207518" h="1057507" extrusionOk="0">
                  <a:moveTo>
                    <a:pt x="1207518" y="697880"/>
                  </a:moveTo>
                  <a:lnTo>
                    <a:pt x="0" y="0"/>
                  </a:lnTo>
                  <a:lnTo>
                    <a:pt x="0" y="359627"/>
                  </a:lnTo>
                  <a:lnTo>
                    <a:pt x="1207518" y="1057507"/>
                  </a:lnTo>
                  <a:lnTo>
                    <a:pt x="1207518" y="69788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128;p46"/>
            <p:cNvSpPr/>
            <p:nvPr/>
          </p:nvSpPr>
          <p:spPr>
            <a:xfrm>
              <a:off x="2758991" y="3668614"/>
              <a:ext cx="41799" cy="62843"/>
            </a:xfrm>
            <a:custGeom>
              <a:avLst/>
              <a:gdLst/>
              <a:ahLst/>
              <a:cxnLst/>
              <a:rect l="l" t="t" r="r" b="b"/>
              <a:pathLst>
                <a:path w="417987" h="628427" extrusionOk="0">
                  <a:moveTo>
                    <a:pt x="417987" y="435019"/>
                  </a:moveTo>
                  <a:cubicBezTo>
                    <a:pt x="417987" y="594853"/>
                    <a:pt x="324172" y="671053"/>
                    <a:pt x="208994" y="604145"/>
                  </a:cubicBezTo>
                  <a:cubicBezTo>
                    <a:pt x="93815" y="537238"/>
                    <a:pt x="0" y="353243"/>
                    <a:pt x="0" y="193409"/>
                  </a:cubicBezTo>
                  <a:cubicBezTo>
                    <a:pt x="0" y="33575"/>
                    <a:pt x="93815" y="-42625"/>
                    <a:pt x="208994" y="24282"/>
                  </a:cubicBezTo>
                  <a:cubicBezTo>
                    <a:pt x="324172" y="91190"/>
                    <a:pt x="417987" y="275185"/>
                    <a:pt x="417987" y="43501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129;p46"/>
            <p:cNvSpPr/>
            <p:nvPr/>
          </p:nvSpPr>
          <p:spPr>
            <a:xfrm>
              <a:off x="2352886" y="3261165"/>
              <a:ext cx="276522" cy="303778"/>
            </a:xfrm>
            <a:custGeom>
              <a:avLst/>
              <a:gdLst/>
              <a:ahLst/>
              <a:cxnLst/>
              <a:rect l="l" t="t" r="r" b="b"/>
              <a:pathLst>
                <a:path w="2765216" h="3037778" extrusionOk="0">
                  <a:moveTo>
                    <a:pt x="2765216" y="1596483"/>
                  </a:moveTo>
                  <a:lnTo>
                    <a:pt x="0" y="0"/>
                  </a:lnTo>
                  <a:lnTo>
                    <a:pt x="0" y="1441295"/>
                  </a:lnTo>
                  <a:lnTo>
                    <a:pt x="2765216" y="3037778"/>
                  </a:lnTo>
                  <a:lnTo>
                    <a:pt x="2765216" y="15964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130;p46"/>
            <p:cNvSpPr/>
            <p:nvPr/>
          </p:nvSpPr>
          <p:spPr>
            <a:xfrm>
              <a:off x="2442534" y="3365046"/>
              <a:ext cx="135892" cy="91161"/>
            </a:xfrm>
            <a:custGeom>
              <a:avLst/>
              <a:gdLst/>
              <a:ahLst/>
              <a:cxnLst/>
              <a:rect l="l" t="t" r="r" b="b"/>
              <a:pathLst>
                <a:path w="1358922" h="911612" extrusionOk="0">
                  <a:moveTo>
                    <a:pt x="0" y="0"/>
                  </a:moveTo>
                  <a:lnTo>
                    <a:pt x="1358922" y="785232"/>
                  </a:lnTo>
                  <a:lnTo>
                    <a:pt x="1358922" y="911612"/>
                  </a:lnTo>
                  <a:lnTo>
                    <a:pt x="0" y="12638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131;p46"/>
            <p:cNvSpPr/>
            <p:nvPr/>
          </p:nvSpPr>
          <p:spPr>
            <a:xfrm>
              <a:off x="2442534" y="3389232"/>
              <a:ext cx="162458" cy="106401"/>
            </a:xfrm>
            <a:custGeom>
              <a:avLst/>
              <a:gdLst/>
              <a:ahLst/>
              <a:cxnLst/>
              <a:rect l="l" t="t" r="r" b="b"/>
              <a:pathLst>
                <a:path w="1624576" h="1064012" extrusionOk="0">
                  <a:moveTo>
                    <a:pt x="0" y="0"/>
                  </a:moveTo>
                  <a:lnTo>
                    <a:pt x="1624576" y="937632"/>
                  </a:lnTo>
                  <a:lnTo>
                    <a:pt x="1624576" y="1064012"/>
                  </a:lnTo>
                  <a:lnTo>
                    <a:pt x="0" y="12638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132;p46"/>
            <p:cNvSpPr/>
            <p:nvPr/>
          </p:nvSpPr>
          <p:spPr>
            <a:xfrm>
              <a:off x="2376409" y="3325986"/>
              <a:ext cx="41892" cy="64677"/>
            </a:xfrm>
            <a:custGeom>
              <a:avLst/>
              <a:gdLst/>
              <a:ahLst/>
              <a:cxnLst/>
              <a:rect l="l" t="t" r="r" b="b"/>
              <a:pathLst>
                <a:path w="418915" h="646774" extrusionOk="0">
                  <a:moveTo>
                    <a:pt x="287018" y="106403"/>
                  </a:moveTo>
                  <a:cubicBezTo>
                    <a:pt x="287018" y="90606"/>
                    <a:pt x="275871" y="72020"/>
                    <a:pt x="262867" y="64586"/>
                  </a:cubicBezTo>
                  <a:lnTo>
                    <a:pt x="156048" y="3254"/>
                  </a:lnTo>
                  <a:cubicBezTo>
                    <a:pt x="143044" y="-4180"/>
                    <a:pt x="131898" y="1396"/>
                    <a:pt x="131898" y="17193"/>
                  </a:cubicBezTo>
                  <a:lnTo>
                    <a:pt x="131898" y="123130"/>
                  </a:lnTo>
                  <a:cubicBezTo>
                    <a:pt x="131898" y="144503"/>
                    <a:pt x="108677" y="158442"/>
                    <a:pt x="90099" y="147291"/>
                  </a:cubicBezTo>
                  <a:lnTo>
                    <a:pt x="24150" y="109191"/>
                  </a:lnTo>
                  <a:cubicBezTo>
                    <a:pt x="11146" y="101757"/>
                    <a:pt x="0" y="107332"/>
                    <a:pt x="0" y="123130"/>
                  </a:cubicBezTo>
                  <a:lnTo>
                    <a:pt x="0" y="282035"/>
                  </a:lnTo>
                  <a:cubicBezTo>
                    <a:pt x="0" y="297832"/>
                    <a:pt x="11146" y="316418"/>
                    <a:pt x="24150" y="323852"/>
                  </a:cubicBezTo>
                  <a:lnTo>
                    <a:pt x="117965" y="377749"/>
                  </a:lnTo>
                  <a:cubicBezTo>
                    <a:pt x="126325" y="382396"/>
                    <a:pt x="131898" y="391688"/>
                    <a:pt x="131898" y="401910"/>
                  </a:cubicBezTo>
                  <a:lnTo>
                    <a:pt x="131898" y="540371"/>
                  </a:lnTo>
                  <a:cubicBezTo>
                    <a:pt x="131898" y="556169"/>
                    <a:pt x="143044" y="574754"/>
                    <a:pt x="156048" y="582188"/>
                  </a:cubicBezTo>
                  <a:lnTo>
                    <a:pt x="262867" y="643520"/>
                  </a:lnTo>
                  <a:cubicBezTo>
                    <a:pt x="275871" y="650954"/>
                    <a:pt x="287018" y="645379"/>
                    <a:pt x="287018" y="629581"/>
                  </a:cubicBezTo>
                  <a:lnTo>
                    <a:pt x="287018" y="523644"/>
                  </a:lnTo>
                  <a:cubicBezTo>
                    <a:pt x="287018" y="502271"/>
                    <a:pt x="310239" y="488332"/>
                    <a:pt x="328816" y="499484"/>
                  </a:cubicBezTo>
                  <a:lnTo>
                    <a:pt x="394766" y="537584"/>
                  </a:lnTo>
                  <a:cubicBezTo>
                    <a:pt x="407770" y="545018"/>
                    <a:pt x="418916" y="539442"/>
                    <a:pt x="418916" y="523644"/>
                  </a:cubicBezTo>
                  <a:lnTo>
                    <a:pt x="418916" y="364740"/>
                  </a:lnTo>
                  <a:cubicBezTo>
                    <a:pt x="418916" y="348942"/>
                    <a:pt x="407770" y="330357"/>
                    <a:pt x="394766" y="322923"/>
                  </a:cubicBezTo>
                  <a:lnTo>
                    <a:pt x="300951" y="269025"/>
                  </a:lnTo>
                  <a:cubicBezTo>
                    <a:pt x="292591" y="264379"/>
                    <a:pt x="287018" y="255086"/>
                    <a:pt x="287018" y="244864"/>
                  </a:cubicBezTo>
                  <a:lnTo>
                    <a:pt x="287018" y="10640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3" name="Rectangle 2"/>
          <p:cNvSpPr/>
          <p:nvPr/>
        </p:nvSpPr>
        <p:spPr>
          <a:xfrm>
            <a:off x="114902" y="3663865"/>
            <a:ext cx="4536038" cy="646331"/>
          </a:xfrm>
          <a:prstGeom prst="rect">
            <a:avLst/>
          </a:prstGeom>
        </p:spPr>
        <p:txBody>
          <a:bodyPr wrap="square">
            <a:spAutoFit/>
          </a:bodyPr>
          <a:lstStyle/>
          <a:p>
            <a:pPr fontAlgn="t">
              <a:lnSpc>
                <a:spcPct val="150000"/>
              </a:lnSpc>
            </a:pPr>
            <a:r>
              <a:rPr lang="en-US" sz="1200" dirty="0" smtClean="0">
                <a:solidFill>
                  <a:schemeClr val="tx1">
                    <a:lumMod val="65000"/>
                  </a:schemeClr>
                </a:solidFill>
                <a:effectLst/>
              </a:rPr>
              <a:t>NAME		ID</a:t>
            </a:r>
          </a:p>
          <a:p>
            <a:pPr fontAlgn="t">
              <a:lnSpc>
                <a:spcPct val="150000"/>
              </a:lnSpc>
            </a:pPr>
            <a:r>
              <a:rPr lang="en-US" sz="1200" dirty="0" smtClean="0">
                <a:solidFill>
                  <a:schemeClr val="accent1"/>
                </a:solidFill>
                <a:effectLst/>
              </a:rPr>
              <a:t>MD</a:t>
            </a:r>
            <a:r>
              <a:rPr lang="en-US" sz="1200" dirty="0">
                <a:solidFill>
                  <a:schemeClr val="accent1"/>
                </a:solidFill>
                <a:effectLst/>
              </a:rPr>
              <a:t>. MEHRAZ </a:t>
            </a:r>
            <a:r>
              <a:rPr lang="en-US" sz="1200" dirty="0" smtClean="0">
                <a:solidFill>
                  <a:schemeClr val="accent1"/>
                </a:solidFill>
                <a:effectLst/>
              </a:rPr>
              <a:t>HOSEN</a:t>
            </a:r>
            <a:r>
              <a:rPr lang="en-US" sz="1200" dirty="0">
                <a:solidFill>
                  <a:schemeClr val="accent1"/>
                </a:solidFill>
                <a:effectLst/>
              </a:rPr>
              <a:t>	</a:t>
            </a:r>
            <a:r>
              <a:rPr lang="en-US" sz="1200" dirty="0" smtClean="0">
                <a:solidFill>
                  <a:schemeClr val="accent1"/>
                </a:solidFill>
                <a:effectLst/>
              </a:rPr>
              <a:t>19202103122</a:t>
            </a:r>
            <a:endParaRPr lang="en-US" sz="1200" dirty="0">
              <a:solidFill>
                <a:schemeClr val="accent1"/>
              </a:solidFill>
              <a:effectLst/>
            </a:endParaRPr>
          </a:p>
        </p:txBody>
      </p:sp>
      <p:sp>
        <p:nvSpPr>
          <p:cNvPr id="10" name="Google Shape;224;p17"/>
          <p:cNvSpPr txBox="1">
            <a:spLocks/>
          </p:cNvSpPr>
          <p:nvPr/>
        </p:nvSpPr>
        <p:spPr>
          <a:xfrm>
            <a:off x="238730" y="-155425"/>
            <a:ext cx="6915105" cy="1823068"/>
          </a:xfrm>
          <a:prstGeom prst="rect">
            <a:avLst/>
          </a:prstGeom>
          <a:noFill/>
          <a:ln>
            <a:noFill/>
          </a:ln>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sz="5400" dirty="0" smtClean="0">
                <a:solidFill>
                  <a:schemeClr val="bg1"/>
                </a:solidFill>
                <a:effectLst>
                  <a:reflection blurRad="6350" stA="55000" endA="300" endPos="45500" dir="5400000" sy="-100000" algn="bl" rotWithShape="0"/>
                </a:effectLst>
              </a:rPr>
              <a:t>BLACK-BARD</a:t>
            </a:r>
            <a:endParaRPr lang="en-US" sz="5400" dirty="0">
              <a:solidFill>
                <a:schemeClr val="bg1"/>
              </a:solidFill>
              <a:effectLst>
                <a:reflection blurRad="6350" stA="55000" endA="300" endPos="45500" dir="5400000" sy="-100000" algn="bl" rotWithShape="0"/>
              </a:effectLst>
            </a:endParaRPr>
          </a:p>
        </p:txBody>
      </p:sp>
      <p:grpSp>
        <p:nvGrpSpPr>
          <p:cNvPr id="5" name="Grupo 18">
            <a:extLst>
              <a:ext uri="{FF2B5EF4-FFF2-40B4-BE49-F238E27FC236}">
                <a16:creationId xmlns:a16="http://schemas.microsoft.com/office/drawing/2014/main" xmlns="" id="{A693037F-A792-2F45-9478-74DFE3731C24}"/>
              </a:ext>
            </a:extLst>
          </p:cNvPr>
          <p:cNvGrpSpPr/>
          <p:nvPr/>
        </p:nvGrpSpPr>
        <p:grpSpPr>
          <a:xfrm>
            <a:off x="5462841" y="474986"/>
            <a:ext cx="3381987" cy="4353278"/>
            <a:chOff x="3998997" y="4088541"/>
            <a:chExt cx="531032" cy="683542"/>
          </a:xfrm>
        </p:grpSpPr>
        <p:sp>
          <p:nvSpPr>
            <p:cNvPr id="6" name="Google Shape;1218;p46"/>
            <p:cNvSpPr/>
            <p:nvPr/>
          </p:nvSpPr>
          <p:spPr>
            <a:xfrm>
              <a:off x="4219109" y="4263079"/>
              <a:ext cx="183842" cy="187662"/>
            </a:xfrm>
            <a:custGeom>
              <a:avLst/>
              <a:gdLst/>
              <a:ahLst/>
              <a:cxnLst/>
              <a:rect l="l" t="t" r="r" b="b"/>
              <a:pathLst>
                <a:path w="1838418" h="1876620" extrusionOk="0">
                  <a:moveTo>
                    <a:pt x="919209" y="108854"/>
                  </a:moveTo>
                  <a:cubicBezTo>
                    <a:pt x="453920" y="-162655"/>
                    <a:pt x="69261" y="91099"/>
                    <a:pt x="1206" y="677025"/>
                  </a:cubicBezTo>
                  <a:cubicBezTo>
                    <a:pt x="-10630" y="778378"/>
                    <a:pt x="66302" y="912283"/>
                    <a:pt x="160247" y="967029"/>
                  </a:cubicBezTo>
                  <a:lnTo>
                    <a:pt x="1678171" y="1853316"/>
                  </a:lnTo>
                  <a:cubicBezTo>
                    <a:pt x="1772116" y="1908062"/>
                    <a:pt x="1849048" y="1863673"/>
                    <a:pt x="1837213" y="1748264"/>
                  </a:cubicBezTo>
                  <a:cubicBezTo>
                    <a:pt x="1769157" y="1084658"/>
                    <a:pt x="1384499" y="380363"/>
                    <a:pt x="919209" y="1088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219;p46"/>
            <p:cNvSpPr/>
            <p:nvPr/>
          </p:nvSpPr>
          <p:spPr>
            <a:xfrm>
              <a:off x="4258319" y="4088541"/>
              <a:ext cx="104450" cy="158683"/>
            </a:xfrm>
            <a:custGeom>
              <a:avLst/>
              <a:gdLst/>
              <a:ahLst/>
              <a:cxnLst/>
              <a:rect l="l" t="t" r="r" b="b"/>
              <a:pathLst>
                <a:path w="1044496" h="1586832" extrusionOk="0">
                  <a:moveTo>
                    <a:pt x="1044497" y="1098586"/>
                  </a:moveTo>
                  <a:cubicBezTo>
                    <a:pt x="1044497" y="1503260"/>
                    <a:pt x="810743" y="1694130"/>
                    <a:pt x="522249" y="1525454"/>
                  </a:cubicBezTo>
                  <a:cubicBezTo>
                    <a:pt x="233754" y="1356778"/>
                    <a:pt x="0" y="892920"/>
                    <a:pt x="0" y="488246"/>
                  </a:cubicBezTo>
                  <a:cubicBezTo>
                    <a:pt x="0" y="83573"/>
                    <a:pt x="233754" y="-107297"/>
                    <a:pt x="522249" y="61378"/>
                  </a:cubicBezTo>
                  <a:cubicBezTo>
                    <a:pt x="810743" y="230054"/>
                    <a:pt x="1044497" y="693912"/>
                    <a:pt x="1044497" y="109858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20;p46"/>
            <p:cNvSpPr/>
            <p:nvPr/>
          </p:nvSpPr>
          <p:spPr>
            <a:xfrm>
              <a:off x="4189312" y="4287277"/>
              <a:ext cx="183842" cy="187662"/>
            </a:xfrm>
            <a:custGeom>
              <a:avLst/>
              <a:gdLst/>
              <a:ahLst/>
              <a:cxnLst/>
              <a:rect l="l" t="t" r="r" b="b"/>
              <a:pathLst>
                <a:path w="1838418" h="1876619" extrusionOk="0">
                  <a:moveTo>
                    <a:pt x="919209" y="108854"/>
                  </a:moveTo>
                  <a:cubicBezTo>
                    <a:pt x="453920" y="-162655"/>
                    <a:pt x="69261" y="91098"/>
                    <a:pt x="1206" y="677025"/>
                  </a:cubicBezTo>
                  <a:cubicBezTo>
                    <a:pt x="-10630" y="778378"/>
                    <a:pt x="66302" y="912283"/>
                    <a:pt x="160247" y="967029"/>
                  </a:cubicBezTo>
                  <a:lnTo>
                    <a:pt x="1678171" y="1853316"/>
                  </a:lnTo>
                  <a:cubicBezTo>
                    <a:pt x="1772116" y="1908062"/>
                    <a:pt x="1849048" y="1863673"/>
                    <a:pt x="1837213" y="1748264"/>
                  </a:cubicBezTo>
                  <a:cubicBezTo>
                    <a:pt x="1769158" y="1084658"/>
                    <a:pt x="1383759" y="380363"/>
                    <a:pt x="919209" y="10885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21;p46"/>
            <p:cNvSpPr/>
            <p:nvPr/>
          </p:nvSpPr>
          <p:spPr>
            <a:xfrm>
              <a:off x="4228522" y="4112739"/>
              <a:ext cx="104450" cy="158683"/>
            </a:xfrm>
            <a:custGeom>
              <a:avLst/>
              <a:gdLst/>
              <a:ahLst/>
              <a:cxnLst/>
              <a:rect l="l" t="t" r="r" b="b"/>
              <a:pathLst>
                <a:path w="1044496" h="1586832" extrusionOk="0">
                  <a:moveTo>
                    <a:pt x="1044497" y="1098586"/>
                  </a:moveTo>
                  <a:cubicBezTo>
                    <a:pt x="1044497" y="1503260"/>
                    <a:pt x="810743" y="1694130"/>
                    <a:pt x="522248" y="1525454"/>
                  </a:cubicBezTo>
                  <a:cubicBezTo>
                    <a:pt x="233754" y="1356778"/>
                    <a:pt x="0" y="892920"/>
                    <a:pt x="0" y="488246"/>
                  </a:cubicBezTo>
                  <a:cubicBezTo>
                    <a:pt x="0" y="83573"/>
                    <a:pt x="233754" y="-107297"/>
                    <a:pt x="522248" y="61378"/>
                  </a:cubicBezTo>
                  <a:cubicBezTo>
                    <a:pt x="810743" y="230054"/>
                    <a:pt x="1044497" y="693912"/>
                    <a:pt x="1044497" y="1098586"/>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22;p46"/>
            <p:cNvSpPr/>
            <p:nvPr/>
          </p:nvSpPr>
          <p:spPr>
            <a:xfrm>
              <a:off x="4331632" y="4426130"/>
              <a:ext cx="131450" cy="144410"/>
            </a:xfrm>
            <a:custGeom>
              <a:avLst/>
              <a:gdLst/>
              <a:ahLst/>
              <a:cxnLst/>
              <a:rect l="l" t="t" r="r" b="b"/>
              <a:pathLst>
                <a:path w="1314498" h="1444101" extrusionOk="0">
                  <a:moveTo>
                    <a:pt x="1314498" y="759041"/>
                  </a:moveTo>
                  <a:lnTo>
                    <a:pt x="0" y="0"/>
                  </a:lnTo>
                  <a:lnTo>
                    <a:pt x="0" y="685060"/>
                  </a:lnTo>
                  <a:lnTo>
                    <a:pt x="1314498" y="1444101"/>
                  </a:lnTo>
                  <a:lnTo>
                    <a:pt x="1314498" y="75904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23;p46"/>
            <p:cNvSpPr/>
            <p:nvPr/>
          </p:nvSpPr>
          <p:spPr>
            <a:xfrm>
              <a:off x="4343359" y="4449097"/>
              <a:ext cx="14943" cy="22148"/>
            </a:xfrm>
            <a:custGeom>
              <a:avLst/>
              <a:gdLst/>
              <a:ahLst/>
              <a:cxnLst/>
              <a:rect l="l" t="t" r="r" b="b"/>
              <a:pathLst>
                <a:path w="149425" h="221480" extrusionOk="0">
                  <a:moveTo>
                    <a:pt x="149425" y="153649"/>
                  </a:moveTo>
                  <a:cubicBezTo>
                    <a:pt x="149425" y="209874"/>
                    <a:pt x="116138" y="236507"/>
                    <a:pt x="74713" y="212834"/>
                  </a:cubicBezTo>
                  <a:cubicBezTo>
                    <a:pt x="33288" y="189160"/>
                    <a:pt x="0" y="124057"/>
                    <a:pt x="0" y="67832"/>
                  </a:cubicBezTo>
                  <a:cubicBezTo>
                    <a:pt x="0" y="11606"/>
                    <a:pt x="33288" y="-15027"/>
                    <a:pt x="74713" y="8647"/>
                  </a:cubicBezTo>
                  <a:cubicBezTo>
                    <a:pt x="116138" y="32321"/>
                    <a:pt x="149425" y="97424"/>
                    <a:pt x="149425" y="15364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24;p46"/>
            <p:cNvSpPr/>
            <p:nvPr/>
          </p:nvSpPr>
          <p:spPr>
            <a:xfrm>
              <a:off x="4365116" y="4461985"/>
              <a:ext cx="39575" cy="31072"/>
            </a:xfrm>
            <a:custGeom>
              <a:avLst/>
              <a:gdLst/>
              <a:ahLst/>
              <a:cxnLst/>
              <a:rect l="l" t="t" r="r" b="b"/>
              <a:pathLst>
                <a:path w="395755" h="310718" extrusionOk="0">
                  <a:moveTo>
                    <a:pt x="740" y="0"/>
                  </a:moveTo>
                  <a:lnTo>
                    <a:pt x="395755" y="228600"/>
                  </a:lnTo>
                  <a:lnTo>
                    <a:pt x="395755" y="310719"/>
                  </a:lnTo>
                  <a:lnTo>
                    <a:pt x="0" y="82118"/>
                  </a:lnTo>
                  <a:lnTo>
                    <a:pt x="74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25;p46"/>
            <p:cNvSpPr/>
            <p:nvPr/>
          </p:nvSpPr>
          <p:spPr>
            <a:xfrm>
              <a:off x="4365190" y="4478436"/>
              <a:ext cx="84181" cy="56965"/>
            </a:xfrm>
            <a:custGeom>
              <a:avLst/>
              <a:gdLst/>
              <a:ahLst/>
              <a:cxnLst/>
              <a:rect l="l" t="t" r="r" b="b"/>
              <a:pathLst>
                <a:path w="841811" h="569650" extrusionOk="0">
                  <a:moveTo>
                    <a:pt x="0" y="0"/>
                  </a:moveTo>
                  <a:lnTo>
                    <a:pt x="841811" y="486053"/>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26;p46"/>
            <p:cNvSpPr/>
            <p:nvPr/>
          </p:nvSpPr>
          <p:spPr>
            <a:xfrm>
              <a:off x="4065376" y="4347265"/>
              <a:ext cx="131450" cy="144410"/>
            </a:xfrm>
            <a:custGeom>
              <a:avLst/>
              <a:gdLst/>
              <a:ahLst/>
              <a:cxnLst/>
              <a:rect l="l" t="t" r="r" b="b"/>
              <a:pathLst>
                <a:path w="1314498" h="1444100" extrusionOk="0">
                  <a:moveTo>
                    <a:pt x="1314498" y="758301"/>
                  </a:moveTo>
                  <a:lnTo>
                    <a:pt x="0" y="0"/>
                  </a:lnTo>
                  <a:lnTo>
                    <a:pt x="0" y="685060"/>
                  </a:lnTo>
                  <a:lnTo>
                    <a:pt x="1314498" y="1444101"/>
                  </a:lnTo>
                  <a:lnTo>
                    <a:pt x="1314498" y="75830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27;p46"/>
            <p:cNvSpPr/>
            <p:nvPr/>
          </p:nvSpPr>
          <p:spPr>
            <a:xfrm>
              <a:off x="4077103" y="4370159"/>
              <a:ext cx="14943" cy="22148"/>
            </a:xfrm>
            <a:custGeom>
              <a:avLst/>
              <a:gdLst/>
              <a:ahLst/>
              <a:cxnLst/>
              <a:rect l="l" t="t" r="r" b="b"/>
              <a:pathLst>
                <a:path w="149425" h="221480" extrusionOk="0">
                  <a:moveTo>
                    <a:pt x="149425" y="153649"/>
                  </a:moveTo>
                  <a:cubicBezTo>
                    <a:pt x="149425" y="209874"/>
                    <a:pt x="116137" y="236507"/>
                    <a:pt x="74713" y="212834"/>
                  </a:cubicBezTo>
                  <a:cubicBezTo>
                    <a:pt x="33288" y="189160"/>
                    <a:pt x="0" y="124057"/>
                    <a:pt x="0" y="67832"/>
                  </a:cubicBezTo>
                  <a:cubicBezTo>
                    <a:pt x="0" y="11606"/>
                    <a:pt x="33288" y="-15027"/>
                    <a:pt x="74713" y="8647"/>
                  </a:cubicBezTo>
                  <a:cubicBezTo>
                    <a:pt x="116137" y="32321"/>
                    <a:pt x="149425" y="97424"/>
                    <a:pt x="149425" y="15364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28;p46"/>
            <p:cNvSpPr/>
            <p:nvPr/>
          </p:nvSpPr>
          <p:spPr>
            <a:xfrm>
              <a:off x="4098714" y="4383415"/>
              <a:ext cx="23819" cy="22120"/>
            </a:xfrm>
            <a:custGeom>
              <a:avLst/>
              <a:gdLst/>
              <a:ahLst/>
              <a:cxnLst/>
              <a:rect l="l" t="t" r="r" b="b"/>
              <a:pathLst>
                <a:path w="238192" h="221201" extrusionOk="0">
                  <a:moveTo>
                    <a:pt x="0" y="0"/>
                  </a:moveTo>
                  <a:lnTo>
                    <a:pt x="238193" y="137604"/>
                  </a:lnTo>
                  <a:lnTo>
                    <a:pt x="238193" y="221202"/>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29;p46"/>
            <p:cNvSpPr/>
            <p:nvPr/>
          </p:nvSpPr>
          <p:spPr>
            <a:xfrm>
              <a:off x="4098935" y="4399867"/>
              <a:ext cx="84181" cy="56965"/>
            </a:xfrm>
            <a:custGeom>
              <a:avLst/>
              <a:gdLst/>
              <a:ahLst/>
              <a:cxnLst/>
              <a:rect l="l" t="t" r="r" b="b"/>
              <a:pathLst>
                <a:path w="841811" h="569650" extrusionOk="0">
                  <a:moveTo>
                    <a:pt x="0" y="0"/>
                  </a:moveTo>
                  <a:lnTo>
                    <a:pt x="841811" y="486052"/>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30;p46"/>
            <p:cNvSpPr/>
            <p:nvPr/>
          </p:nvSpPr>
          <p:spPr>
            <a:xfrm>
              <a:off x="4280888" y="4498429"/>
              <a:ext cx="249141" cy="273654"/>
            </a:xfrm>
            <a:custGeom>
              <a:avLst/>
              <a:gdLst/>
              <a:ahLst/>
              <a:cxnLst/>
              <a:rect l="l" t="t" r="r" b="b"/>
              <a:pathLst>
                <a:path w="2491406" h="2736541" extrusionOk="0">
                  <a:moveTo>
                    <a:pt x="0" y="0"/>
                  </a:moveTo>
                  <a:lnTo>
                    <a:pt x="2490667" y="1438183"/>
                  </a:lnTo>
                  <a:lnTo>
                    <a:pt x="2491407" y="2736542"/>
                  </a:lnTo>
                  <a:lnTo>
                    <a:pt x="220439" y="1425606"/>
                  </a:lnTo>
                  <a:lnTo>
                    <a:pt x="740" y="149736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31;p46"/>
            <p:cNvSpPr/>
            <p:nvPr/>
          </p:nvSpPr>
          <p:spPr>
            <a:xfrm>
              <a:off x="4303162" y="4541843"/>
              <a:ext cx="28258" cy="42026"/>
            </a:xfrm>
            <a:custGeom>
              <a:avLst/>
              <a:gdLst/>
              <a:ahLst/>
              <a:cxnLst/>
              <a:rect l="l" t="t" r="r" b="b"/>
              <a:pathLst>
                <a:path w="282576" h="420256" extrusionOk="0">
                  <a:moveTo>
                    <a:pt x="282577" y="291876"/>
                  </a:moveTo>
                  <a:cubicBezTo>
                    <a:pt x="282577" y="399148"/>
                    <a:pt x="219700" y="448715"/>
                    <a:pt x="141288" y="403587"/>
                  </a:cubicBezTo>
                  <a:cubicBezTo>
                    <a:pt x="62877" y="358459"/>
                    <a:pt x="0" y="234912"/>
                    <a:pt x="0" y="128379"/>
                  </a:cubicBezTo>
                  <a:cubicBezTo>
                    <a:pt x="0" y="21108"/>
                    <a:pt x="62877" y="-28459"/>
                    <a:pt x="141288" y="16669"/>
                  </a:cubicBezTo>
                  <a:cubicBezTo>
                    <a:pt x="218960" y="61797"/>
                    <a:pt x="282577" y="185345"/>
                    <a:pt x="282577" y="29187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32;p46"/>
            <p:cNvSpPr/>
            <p:nvPr/>
          </p:nvSpPr>
          <p:spPr>
            <a:xfrm>
              <a:off x="4344760" y="4566818"/>
              <a:ext cx="54592" cy="42909"/>
            </a:xfrm>
            <a:custGeom>
              <a:avLst/>
              <a:gdLst/>
              <a:ahLst/>
              <a:cxnLst/>
              <a:rect l="l" t="t" r="r" b="b"/>
              <a:pathLst>
                <a:path w="545919" h="429087" extrusionOk="0">
                  <a:moveTo>
                    <a:pt x="0" y="0"/>
                  </a:moveTo>
                  <a:lnTo>
                    <a:pt x="545920" y="315157"/>
                  </a:lnTo>
                  <a:lnTo>
                    <a:pt x="545920" y="42908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33;p46"/>
            <p:cNvSpPr/>
            <p:nvPr/>
          </p:nvSpPr>
          <p:spPr>
            <a:xfrm>
              <a:off x="4344760" y="4589615"/>
              <a:ext cx="163036" cy="105496"/>
            </a:xfrm>
            <a:custGeom>
              <a:avLst/>
              <a:gdLst/>
              <a:ahLst/>
              <a:cxnLst/>
              <a:rect l="l" t="t" r="r" b="b"/>
              <a:pathLst>
                <a:path w="1630362" h="1054962" extrusionOk="0">
                  <a:moveTo>
                    <a:pt x="0" y="0"/>
                  </a:moveTo>
                  <a:lnTo>
                    <a:pt x="1630362" y="941033"/>
                  </a:lnTo>
                  <a:lnTo>
                    <a:pt x="1630362" y="1054963"/>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34;p46"/>
            <p:cNvSpPr/>
            <p:nvPr/>
          </p:nvSpPr>
          <p:spPr>
            <a:xfrm>
              <a:off x="4344760" y="4612411"/>
              <a:ext cx="127455" cy="85004"/>
            </a:xfrm>
            <a:custGeom>
              <a:avLst/>
              <a:gdLst/>
              <a:ahLst/>
              <a:cxnLst/>
              <a:rect l="l" t="t" r="r" b="b"/>
              <a:pathLst>
                <a:path w="1274552" h="850037" extrusionOk="0">
                  <a:moveTo>
                    <a:pt x="0" y="0"/>
                  </a:moveTo>
                  <a:lnTo>
                    <a:pt x="1274553" y="736107"/>
                  </a:lnTo>
                  <a:lnTo>
                    <a:pt x="1274553" y="85003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35;p46"/>
            <p:cNvSpPr/>
            <p:nvPr/>
          </p:nvSpPr>
          <p:spPr>
            <a:xfrm>
              <a:off x="3998997" y="4392268"/>
              <a:ext cx="249141" cy="293481"/>
            </a:xfrm>
            <a:custGeom>
              <a:avLst/>
              <a:gdLst/>
              <a:ahLst/>
              <a:cxnLst/>
              <a:rect l="l" t="t" r="r" b="b"/>
              <a:pathLst>
                <a:path w="2491406" h="2934809" extrusionOk="0">
                  <a:moveTo>
                    <a:pt x="2490667" y="1437443"/>
                  </a:moveTo>
                  <a:lnTo>
                    <a:pt x="0" y="0"/>
                  </a:lnTo>
                  <a:lnTo>
                    <a:pt x="740" y="1298360"/>
                  </a:lnTo>
                  <a:lnTo>
                    <a:pt x="2271707" y="2609295"/>
                  </a:lnTo>
                  <a:lnTo>
                    <a:pt x="2491407" y="2934810"/>
                  </a:lnTo>
                  <a:lnTo>
                    <a:pt x="2490667" y="143744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36;p46"/>
            <p:cNvSpPr/>
            <p:nvPr/>
          </p:nvSpPr>
          <p:spPr>
            <a:xfrm>
              <a:off x="4196881" y="4537027"/>
              <a:ext cx="28258" cy="42035"/>
            </a:xfrm>
            <a:custGeom>
              <a:avLst/>
              <a:gdLst/>
              <a:ahLst/>
              <a:cxnLst/>
              <a:rect l="l" t="t" r="r" b="b"/>
              <a:pathLst>
                <a:path w="282576" h="420351" extrusionOk="0">
                  <a:moveTo>
                    <a:pt x="0" y="128590"/>
                  </a:moveTo>
                  <a:cubicBezTo>
                    <a:pt x="0" y="235862"/>
                    <a:pt x="63617" y="358670"/>
                    <a:pt x="141288" y="403798"/>
                  </a:cubicBezTo>
                  <a:cubicBezTo>
                    <a:pt x="219700" y="448926"/>
                    <a:pt x="282577" y="398619"/>
                    <a:pt x="282577" y="291348"/>
                  </a:cubicBezTo>
                  <a:cubicBezTo>
                    <a:pt x="282577" y="184076"/>
                    <a:pt x="218960" y="61268"/>
                    <a:pt x="141288" y="16140"/>
                  </a:cubicBezTo>
                  <a:cubicBezTo>
                    <a:pt x="63617" y="-28249"/>
                    <a:pt x="0" y="22058"/>
                    <a:pt x="0" y="1285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37;p46"/>
            <p:cNvSpPr/>
            <p:nvPr/>
          </p:nvSpPr>
          <p:spPr>
            <a:xfrm>
              <a:off x="4129027" y="4498872"/>
              <a:ext cx="54592" cy="42909"/>
            </a:xfrm>
            <a:custGeom>
              <a:avLst/>
              <a:gdLst/>
              <a:ahLst/>
              <a:cxnLst/>
              <a:rect l="l" t="t" r="r" b="b"/>
              <a:pathLst>
                <a:path w="545919" h="429087" extrusionOk="0">
                  <a:moveTo>
                    <a:pt x="545920" y="315157"/>
                  </a:moveTo>
                  <a:lnTo>
                    <a:pt x="0" y="0"/>
                  </a:lnTo>
                  <a:lnTo>
                    <a:pt x="0" y="113930"/>
                  </a:lnTo>
                  <a:lnTo>
                    <a:pt x="545920" y="429087"/>
                  </a:lnTo>
                  <a:lnTo>
                    <a:pt x="545920" y="31515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38;p46"/>
            <p:cNvSpPr/>
            <p:nvPr/>
          </p:nvSpPr>
          <p:spPr>
            <a:xfrm>
              <a:off x="4020976" y="4459181"/>
              <a:ext cx="163036" cy="105496"/>
            </a:xfrm>
            <a:custGeom>
              <a:avLst/>
              <a:gdLst/>
              <a:ahLst/>
              <a:cxnLst/>
              <a:rect l="l" t="t" r="r" b="b"/>
              <a:pathLst>
                <a:path w="1630362" h="1054963" extrusionOk="0">
                  <a:moveTo>
                    <a:pt x="1630362" y="941033"/>
                  </a:moveTo>
                  <a:lnTo>
                    <a:pt x="0" y="0"/>
                  </a:lnTo>
                  <a:lnTo>
                    <a:pt x="0" y="113930"/>
                  </a:lnTo>
                  <a:lnTo>
                    <a:pt x="1629623" y="1054963"/>
                  </a:lnTo>
                  <a:lnTo>
                    <a:pt x="1630362" y="94103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39;p46"/>
            <p:cNvSpPr/>
            <p:nvPr/>
          </p:nvSpPr>
          <p:spPr>
            <a:xfrm>
              <a:off x="4056452" y="4502413"/>
              <a:ext cx="127455" cy="85004"/>
            </a:xfrm>
            <a:custGeom>
              <a:avLst/>
              <a:gdLst/>
              <a:ahLst/>
              <a:cxnLst/>
              <a:rect l="l" t="t" r="r" b="b"/>
              <a:pathLst>
                <a:path w="1274552" h="850036" extrusionOk="0">
                  <a:moveTo>
                    <a:pt x="1274553" y="736107"/>
                  </a:moveTo>
                  <a:lnTo>
                    <a:pt x="0" y="0"/>
                  </a:lnTo>
                  <a:lnTo>
                    <a:pt x="0" y="113930"/>
                  </a:lnTo>
                  <a:lnTo>
                    <a:pt x="1274553" y="850037"/>
                  </a:lnTo>
                  <a:lnTo>
                    <a:pt x="1274553" y="7361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40;p46"/>
            <p:cNvSpPr/>
            <p:nvPr/>
          </p:nvSpPr>
          <p:spPr>
            <a:xfrm>
              <a:off x="4071572" y="4615136"/>
              <a:ext cx="61841" cy="84302"/>
            </a:xfrm>
            <a:custGeom>
              <a:avLst/>
              <a:gdLst/>
              <a:ahLst/>
              <a:cxnLst/>
              <a:rect l="l" t="t" r="r" b="b"/>
              <a:pathLst>
                <a:path w="618413" h="843022" extrusionOk="0">
                  <a:moveTo>
                    <a:pt x="309207" y="11147"/>
                  </a:moveTo>
                  <a:cubicBezTo>
                    <a:pt x="353590" y="36301"/>
                    <a:pt x="389097" y="98444"/>
                    <a:pt x="389097" y="150231"/>
                  </a:cubicBezTo>
                  <a:lnTo>
                    <a:pt x="389097" y="375872"/>
                  </a:lnTo>
                  <a:lnTo>
                    <a:pt x="538523" y="461689"/>
                  </a:lnTo>
                  <a:cubicBezTo>
                    <a:pt x="582906" y="486842"/>
                    <a:pt x="618413" y="548986"/>
                    <a:pt x="618413" y="600033"/>
                  </a:cubicBezTo>
                  <a:cubicBezTo>
                    <a:pt x="618413" y="651079"/>
                    <a:pt x="582906" y="671794"/>
                    <a:pt x="538523" y="646641"/>
                  </a:cubicBezTo>
                  <a:lnTo>
                    <a:pt x="389097" y="560083"/>
                  </a:lnTo>
                  <a:lnTo>
                    <a:pt x="389097" y="785724"/>
                  </a:lnTo>
                  <a:cubicBezTo>
                    <a:pt x="389097" y="836771"/>
                    <a:pt x="353590" y="857485"/>
                    <a:pt x="309207" y="832332"/>
                  </a:cubicBezTo>
                  <a:cubicBezTo>
                    <a:pt x="264823" y="807178"/>
                    <a:pt x="229316" y="745035"/>
                    <a:pt x="229316" y="693988"/>
                  </a:cubicBezTo>
                  <a:lnTo>
                    <a:pt x="229316" y="468347"/>
                  </a:lnTo>
                  <a:lnTo>
                    <a:pt x="79891" y="382530"/>
                  </a:lnTo>
                  <a:cubicBezTo>
                    <a:pt x="35507" y="357376"/>
                    <a:pt x="0" y="295233"/>
                    <a:pt x="0" y="244186"/>
                  </a:cubicBezTo>
                  <a:cubicBezTo>
                    <a:pt x="0" y="193139"/>
                    <a:pt x="35507" y="172425"/>
                    <a:pt x="79891" y="197579"/>
                  </a:cubicBezTo>
                  <a:lnTo>
                    <a:pt x="229316" y="283396"/>
                  </a:lnTo>
                  <a:lnTo>
                    <a:pt x="229316" y="57755"/>
                  </a:lnTo>
                  <a:cubicBezTo>
                    <a:pt x="228576" y="5969"/>
                    <a:pt x="264823" y="-14746"/>
                    <a:pt x="309207" y="11147"/>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sp>
          <p:nvSpPr>
            <p:cNvPr id="30" name="Google Shape;1241;p46"/>
            <p:cNvSpPr/>
            <p:nvPr/>
          </p:nvSpPr>
          <p:spPr>
            <a:xfrm>
              <a:off x="4400670" y="4328010"/>
              <a:ext cx="44671" cy="95172"/>
            </a:xfrm>
            <a:custGeom>
              <a:avLst/>
              <a:gdLst/>
              <a:ahLst/>
              <a:cxnLst/>
              <a:rect l="l" t="t" r="r" b="b"/>
              <a:pathLst>
                <a:path w="446715" h="951723" extrusionOk="0">
                  <a:moveTo>
                    <a:pt x="222618" y="0"/>
                  </a:moveTo>
                  <a:lnTo>
                    <a:pt x="428263" y="403934"/>
                  </a:lnTo>
                  <a:cubicBezTo>
                    <a:pt x="456372" y="459419"/>
                    <a:pt x="451934" y="514905"/>
                    <a:pt x="417906" y="528222"/>
                  </a:cubicBezTo>
                  <a:cubicBezTo>
                    <a:pt x="383879" y="541538"/>
                    <a:pt x="333578" y="506767"/>
                    <a:pt x="305468" y="451282"/>
                  </a:cubicBezTo>
                  <a:lnTo>
                    <a:pt x="303248" y="446103"/>
                  </a:lnTo>
                  <a:lnTo>
                    <a:pt x="303248" y="894425"/>
                  </a:lnTo>
                  <a:cubicBezTo>
                    <a:pt x="303248" y="945472"/>
                    <a:pt x="267742" y="966186"/>
                    <a:pt x="223358" y="941033"/>
                  </a:cubicBezTo>
                  <a:cubicBezTo>
                    <a:pt x="178974" y="915140"/>
                    <a:pt x="143467" y="853736"/>
                    <a:pt x="143467" y="802689"/>
                  </a:cubicBezTo>
                  <a:lnTo>
                    <a:pt x="143467" y="354367"/>
                  </a:lnTo>
                  <a:lnTo>
                    <a:pt x="141248" y="356587"/>
                  </a:lnTo>
                  <a:cubicBezTo>
                    <a:pt x="113138" y="379521"/>
                    <a:pt x="62097" y="355847"/>
                    <a:pt x="28809" y="303320"/>
                  </a:cubicBezTo>
                  <a:cubicBezTo>
                    <a:pt x="-5218" y="250794"/>
                    <a:pt x="-9657" y="190130"/>
                    <a:pt x="18453" y="167196"/>
                  </a:cubicBezTo>
                  <a:lnTo>
                    <a:pt x="222618"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42;p46"/>
            <p:cNvSpPr/>
            <p:nvPr/>
          </p:nvSpPr>
          <p:spPr>
            <a:xfrm>
              <a:off x="4215763" y="4371168"/>
              <a:ext cx="58364" cy="99356"/>
            </a:xfrm>
            <a:custGeom>
              <a:avLst/>
              <a:gdLst/>
              <a:ahLst/>
              <a:cxnLst/>
              <a:rect l="l" t="t" r="r" b="b"/>
              <a:pathLst>
                <a:path w="583645" h="993559" extrusionOk="0">
                  <a:moveTo>
                    <a:pt x="316604" y="289264"/>
                  </a:moveTo>
                  <a:lnTo>
                    <a:pt x="0" y="106532"/>
                  </a:lnTo>
                  <a:lnTo>
                    <a:pt x="0" y="0"/>
                  </a:lnTo>
                  <a:lnTo>
                    <a:pt x="316604" y="182732"/>
                  </a:lnTo>
                  <a:cubicBezTo>
                    <a:pt x="342495" y="197528"/>
                    <a:pt x="380221" y="227860"/>
                    <a:pt x="412029" y="274468"/>
                  </a:cubicBezTo>
                  <a:cubicBezTo>
                    <a:pt x="446796" y="324035"/>
                    <a:pt x="471207" y="386919"/>
                    <a:pt x="471207" y="454981"/>
                  </a:cubicBezTo>
                  <a:cubicBezTo>
                    <a:pt x="471207" y="530441"/>
                    <a:pt x="451974" y="573350"/>
                    <a:pt x="415728" y="585186"/>
                  </a:cubicBezTo>
                  <a:cubicBezTo>
                    <a:pt x="381700" y="596284"/>
                    <a:pt x="341015" y="577049"/>
                    <a:pt x="316604" y="562992"/>
                  </a:cubicBezTo>
                  <a:lnTo>
                    <a:pt x="186412" y="487532"/>
                  </a:lnTo>
                  <a:lnTo>
                    <a:pt x="185672" y="486792"/>
                  </a:lnTo>
                  <a:cubicBezTo>
                    <a:pt x="174576" y="480134"/>
                    <a:pt x="156823" y="473476"/>
                    <a:pt x="142768" y="477915"/>
                  </a:cubicBezTo>
                  <a:cubicBezTo>
                    <a:pt x="130932" y="481614"/>
                    <a:pt x="118357" y="492711"/>
                    <a:pt x="118357" y="534880"/>
                  </a:cubicBezTo>
                  <a:cubicBezTo>
                    <a:pt x="118357" y="577049"/>
                    <a:pt x="131672" y="602202"/>
                    <a:pt x="142028" y="617738"/>
                  </a:cubicBezTo>
                  <a:cubicBezTo>
                    <a:pt x="155343" y="636973"/>
                    <a:pt x="173096" y="650290"/>
                    <a:pt x="184192" y="656208"/>
                  </a:cubicBezTo>
                  <a:lnTo>
                    <a:pt x="185672" y="656948"/>
                  </a:lnTo>
                  <a:lnTo>
                    <a:pt x="583646" y="887027"/>
                  </a:lnTo>
                  <a:lnTo>
                    <a:pt x="583646" y="993559"/>
                  </a:lnTo>
                  <a:lnTo>
                    <a:pt x="187891" y="764959"/>
                  </a:lnTo>
                  <a:cubicBezTo>
                    <a:pt x="160521" y="750903"/>
                    <a:pt x="121315" y="720571"/>
                    <a:pt x="87288" y="673223"/>
                  </a:cubicBezTo>
                  <a:cubicBezTo>
                    <a:pt x="50302" y="620697"/>
                    <a:pt x="25151" y="554854"/>
                    <a:pt x="25151" y="481614"/>
                  </a:cubicBezTo>
                  <a:cubicBezTo>
                    <a:pt x="25151" y="408373"/>
                    <a:pt x="50302" y="371383"/>
                    <a:pt x="86548" y="361025"/>
                  </a:cubicBezTo>
                  <a:cubicBezTo>
                    <a:pt x="120576" y="351408"/>
                    <a:pt x="159781" y="365464"/>
                    <a:pt x="187152" y="381740"/>
                  </a:cubicBezTo>
                  <a:lnTo>
                    <a:pt x="315864" y="456460"/>
                  </a:lnTo>
                  <a:cubicBezTo>
                    <a:pt x="334358" y="467557"/>
                    <a:pt x="348412" y="471996"/>
                    <a:pt x="358029" y="469037"/>
                  </a:cubicBezTo>
                  <a:cubicBezTo>
                    <a:pt x="365426" y="466818"/>
                    <a:pt x="378741" y="456460"/>
                    <a:pt x="378741" y="402455"/>
                  </a:cubicBezTo>
                  <a:cubicBezTo>
                    <a:pt x="378741" y="366944"/>
                    <a:pt x="367645" y="344010"/>
                    <a:pt x="356549" y="329214"/>
                  </a:cubicBezTo>
                  <a:cubicBezTo>
                    <a:pt x="343974" y="309239"/>
                    <a:pt x="327700" y="295183"/>
                    <a:pt x="316604" y="2892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43;p46"/>
            <p:cNvSpPr/>
            <p:nvPr/>
          </p:nvSpPr>
          <p:spPr>
            <a:xfrm>
              <a:off x="4196660" y="4353602"/>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1"/>
                    <a:pt x="0" y="115486"/>
                  </a:cubicBezTo>
                  <a:cubicBezTo>
                    <a:pt x="0" y="20051"/>
                    <a:pt x="56219" y="-25077"/>
                    <a:pt x="125014" y="14132"/>
                  </a:cubicBezTo>
                  <a:cubicBezTo>
                    <a:pt x="193809" y="54082"/>
                    <a:pt x="250028" y="164313"/>
                    <a:pt x="250028" y="2597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44;p46"/>
            <p:cNvSpPr/>
            <p:nvPr/>
          </p:nvSpPr>
          <p:spPr>
            <a:xfrm>
              <a:off x="4265252" y="4448034"/>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0"/>
                    <a:pt x="0" y="115486"/>
                  </a:cubicBezTo>
                  <a:cubicBezTo>
                    <a:pt x="0" y="20051"/>
                    <a:pt x="56219" y="-25077"/>
                    <a:pt x="125014" y="14132"/>
                  </a:cubicBezTo>
                  <a:cubicBezTo>
                    <a:pt x="193809" y="54082"/>
                    <a:pt x="250028" y="164313"/>
                    <a:pt x="250028" y="25974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128966" y="15522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b="0" dirty="0" smtClean="0"/>
              <a:t>        </a:t>
            </a:r>
            <a:r>
              <a:rPr lang="en" dirty="0" smtClean="0">
                <a:solidFill>
                  <a:schemeClr val="accent1"/>
                </a:solidFill>
              </a:rPr>
              <a:t>PROJECT   </a:t>
            </a:r>
            <a:br>
              <a:rPr lang="en" dirty="0" smtClean="0">
                <a:solidFill>
                  <a:schemeClr val="accent1"/>
                </a:solidFill>
              </a:rPr>
            </a:br>
            <a:r>
              <a:rPr lang="en" dirty="0"/>
              <a:t> </a:t>
            </a:r>
            <a:r>
              <a:rPr lang="en" dirty="0" smtClean="0"/>
              <a:t>     </a:t>
            </a:r>
            <a:r>
              <a:rPr lang="en" dirty="0" smtClean="0">
                <a:solidFill>
                  <a:schemeClr val="accent1"/>
                </a:solidFill>
              </a:rPr>
              <a:t>INTRODUCTION</a:t>
            </a:r>
            <a:endParaRPr dirty="0"/>
          </a:p>
        </p:txBody>
      </p:sp>
      <p:sp>
        <p:nvSpPr>
          <p:cNvPr id="31" name="Google Shape;123;p14"/>
          <p:cNvSpPr txBox="1">
            <a:spLocks/>
          </p:cNvSpPr>
          <p:nvPr/>
        </p:nvSpPr>
        <p:spPr>
          <a:xfrm>
            <a:off x="224869" y="0"/>
            <a:ext cx="5110800" cy="65563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9pPr>
          </a:lstStyle>
          <a:p>
            <a:r>
              <a:rPr lang="en-US" dirty="0" smtClean="0"/>
              <a:t>INTRODUCTION</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159" y="536198"/>
            <a:ext cx="4576344" cy="4380404"/>
          </a:xfrm>
          <a:prstGeom prst="rect">
            <a:avLst/>
          </a:prstGeom>
        </p:spPr>
      </p:pic>
      <p:sp>
        <p:nvSpPr>
          <p:cNvPr id="2" name="Subtitle 1"/>
          <p:cNvSpPr>
            <a:spLocks noGrp="1"/>
          </p:cNvSpPr>
          <p:nvPr>
            <p:ph type="subTitle" idx="1"/>
          </p:nvPr>
        </p:nvSpPr>
        <p:spPr>
          <a:xfrm>
            <a:off x="651368" y="2828731"/>
            <a:ext cx="5110800" cy="2105093"/>
          </a:xfrm>
        </p:spPr>
        <p:txBody>
          <a:bodyPr/>
          <a:lstStyle/>
          <a:p>
            <a:pPr>
              <a:lnSpc>
                <a:spcPct val="150000"/>
              </a:lnSpc>
              <a:buFont typeface="Wingdings" panose="05000000000000000000" pitchFamily="2" charset="2"/>
              <a:buChar char="Ø"/>
            </a:pPr>
            <a:r>
              <a:rPr lang="en-US" sz="1200" dirty="0">
                <a:solidFill>
                  <a:schemeClr val="tx2">
                    <a:lumMod val="60000"/>
                    <a:lumOff val="40000"/>
                  </a:schemeClr>
                </a:solidFill>
              </a:rPr>
              <a:t>There a lot of small and medium businesses in </a:t>
            </a:r>
            <a:r>
              <a:rPr lang="en-US" sz="1200" dirty="0" smtClean="0">
                <a:solidFill>
                  <a:schemeClr val="tx2">
                    <a:lumMod val="60000"/>
                    <a:lumOff val="40000"/>
                  </a:schemeClr>
                </a:solidFill>
              </a:rPr>
              <a:t>Bangladesh.</a:t>
            </a:r>
          </a:p>
          <a:p>
            <a:pPr>
              <a:lnSpc>
                <a:spcPct val="150000"/>
              </a:lnSpc>
              <a:buFont typeface="Wingdings" panose="05000000000000000000" pitchFamily="2" charset="2"/>
              <a:buChar char="Ø"/>
            </a:pPr>
            <a:r>
              <a:rPr lang="en-US" sz="1200" dirty="0">
                <a:solidFill>
                  <a:schemeClr val="tx2">
                    <a:lumMod val="60000"/>
                    <a:lumOff val="40000"/>
                  </a:schemeClr>
                </a:solidFill>
              </a:rPr>
              <a:t>Almost of them don’t have management tool</a:t>
            </a:r>
            <a:r>
              <a:rPr lang="en-US" sz="1200" dirty="0" smtClean="0">
                <a:solidFill>
                  <a:schemeClr val="tx2">
                    <a:lumMod val="60000"/>
                    <a:lumOff val="40000"/>
                  </a:schemeClr>
                </a:solidFill>
              </a:rPr>
              <a:t>.</a:t>
            </a:r>
          </a:p>
          <a:p>
            <a:pPr>
              <a:lnSpc>
                <a:spcPct val="150000"/>
              </a:lnSpc>
              <a:buFont typeface="Wingdings" panose="05000000000000000000" pitchFamily="2" charset="2"/>
              <a:buChar char="Ø"/>
            </a:pPr>
            <a:r>
              <a:rPr lang="en-US" sz="1200" dirty="0">
                <a:solidFill>
                  <a:schemeClr val="tx2">
                    <a:lumMod val="60000"/>
                    <a:lumOff val="40000"/>
                  </a:schemeClr>
                </a:solidFill>
              </a:rPr>
              <a:t> CMS management system is developed to provide a management </a:t>
            </a:r>
            <a:r>
              <a:rPr lang="en-US" sz="1200" dirty="0" smtClean="0">
                <a:solidFill>
                  <a:schemeClr val="tx2">
                    <a:lumMod val="60000"/>
                    <a:lumOff val="40000"/>
                  </a:schemeClr>
                </a:solidFill>
              </a:rPr>
              <a:t>tool for </a:t>
            </a:r>
            <a:r>
              <a:rPr lang="en-US" sz="1200" dirty="0">
                <a:solidFill>
                  <a:schemeClr val="tx2">
                    <a:lumMod val="60000"/>
                    <a:lumOff val="40000"/>
                  </a:schemeClr>
                </a:solidFill>
              </a:rPr>
              <a:t>businesses and help customers easy to shopping online.</a:t>
            </a:r>
            <a:endParaRPr lang="en-US" sz="1200" dirty="0" smtClean="0">
              <a:solidFill>
                <a:schemeClr val="tx2">
                  <a:lumMod val="60000"/>
                  <a:lumOff val="40000"/>
                </a:schemeClr>
              </a:solidFill>
            </a:endParaRPr>
          </a:p>
        </p:txBody>
      </p:sp>
    </p:spTree>
    <p:extLst>
      <p:ext uri="{BB962C8B-B14F-4D97-AF65-F5344CB8AC3E}">
        <p14:creationId xmlns:p14="http://schemas.microsoft.com/office/powerpoint/2010/main" val="217921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31" name="Google Shape;123;p14"/>
          <p:cNvSpPr txBox="1">
            <a:spLocks/>
          </p:cNvSpPr>
          <p:nvPr/>
        </p:nvSpPr>
        <p:spPr>
          <a:xfrm>
            <a:off x="224869" y="0"/>
            <a:ext cx="5110800" cy="65563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9pPr>
          </a:lstStyle>
          <a:p>
            <a:r>
              <a:rPr lang="en-US" dirty="0" smtClean="0"/>
              <a:t>1.</a:t>
            </a:r>
            <a:r>
              <a:rPr lang="en-US" b="0" dirty="0"/>
              <a:t> </a:t>
            </a:r>
            <a:r>
              <a:rPr lang="en-US" dirty="0" smtClean="0"/>
              <a:t>INTRODUCTION</a:t>
            </a:r>
            <a:endParaRPr lang="en-US" dirty="0"/>
          </a:p>
        </p:txBody>
      </p:sp>
      <p:sp>
        <p:nvSpPr>
          <p:cNvPr id="7" name="Google Shape;123;p14"/>
          <p:cNvSpPr txBox="1">
            <a:spLocks/>
          </p:cNvSpPr>
          <p:nvPr/>
        </p:nvSpPr>
        <p:spPr>
          <a:xfrm>
            <a:off x="95344" y="1561927"/>
            <a:ext cx="5110800"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9pPr>
          </a:lstStyle>
          <a:p>
            <a:r>
              <a:rPr lang="en-US" sz="2800" b="0" dirty="0" smtClean="0"/>
              <a:t>1.</a:t>
            </a:r>
            <a:r>
              <a:rPr lang="en-US" sz="2000" b="0" dirty="0"/>
              <a:t>2</a:t>
            </a:r>
            <a:r>
              <a:rPr lang="en-US" sz="2000" b="0" dirty="0" smtClean="0"/>
              <a:t>.    </a:t>
            </a:r>
            <a:r>
              <a:rPr lang="en-US" dirty="0" smtClean="0"/>
              <a:t>PROJECT   </a:t>
            </a:r>
            <a:br>
              <a:rPr lang="en-US" dirty="0" smtClean="0"/>
            </a:br>
            <a:r>
              <a:rPr lang="en-US" dirty="0" smtClean="0"/>
              <a:t>      OBJECTIVE</a:t>
            </a:r>
            <a:endParaRPr lang="en-US" dirty="0"/>
          </a:p>
        </p:txBody>
      </p:sp>
      <p:sp>
        <p:nvSpPr>
          <p:cNvPr id="11" name="Subtitle 1"/>
          <p:cNvSpPr>
            <a:spLocks noGrp="1"/>
          </p:cNvSpPr>
          <p:nvPr>
            <p:ph type="subTitle" idx="1"/>
          </p:nvPr>
        </p:nvSpPr>
        <p:spPr>
          <a:xfrm>
            <a:off x="651368" y="2828731"/>
            <a:ext cx="5110800" cy="2105093"/>
          </a:xfrm>
        </p:spPr>
        <p:txBody>
          <a:bodyPr/>
          <a:lstStyle/>
          <a:p>
            <a:pPr>
              <a:lnSpc>
                <a:spcPct val="150000"/>
              </a:lnSpc>
              <a:buFont typeface="Wingdings" panose="05000000000000000000" pitchFamily="2" charset="2"/>
              <a:buChar char="Ø"/>
            </a:pPr>
            <a:r>
              <a:rPr lang="en-US" sz="1200" dirty="0">
                <a:solidFill>
                  <a:schemeClr val="tx2">
                    <a:lumMod val="60000"/>
                    <a:lumOff val="40000"/>
                  </a:schemeClr>
                </a:solidFill>
              </a:rPr>
              <a:t>To maintain a shop’s transaction in Computerized System. </a:t>
            </a:r>
          </a:p>
          <a:p>
            <a:pPr>
              <a:lnSpc>
                <a:spcPct val="150000"/>
              </a:lnSpc>
              <a:buFont typeface="Wingdings" panose="05000000000000000000" pitchFamily="2" charset="2"/>
              <a:buChar char="Ø"/>
            </a:pPr>
            <a:r>
              <a:rPr lang="en-US" sz="1200" dirty="0">
                <a:solidFill>
                  <a:schemeClr val="tx2">
                    <a:lumMod val="60000"/>
                    <a:lumOff val="40000"/>
                  </a:schemeClr>
                </a:solidFill>
              </a:rPr>
              <a:t>To give a shop owner a better facility. </a:t>
            </a:r>
          </a:p>
          <a:p>
            <a:pPr>
              <a:lnSpc>
                <a:spcPct val="150000"/>
              </a:lnSpc>
              <a:buFont typeface="Wingdings" panose="05000000000000000000" pitchFamily="2" charset="2"/>
              <a:buChar char="Ø"/>
            </a:pPr>
            <a:r>
              <a:rPr lang="en-US" sz="1200" dirty="0" smtClean="0">
                <a:solidFill>
                  <a:schemeClr val="tx2">
                    <a:lumMod val="60000"/>
                    <a:lumOff val="40000"/>
                  </a:schemeClr>
                </a:solidFill>
              </a:rPr>
              <a:t>To </a:t>
            </a:r>
            <a:r>
              <a:rPr lang="en-US" sz="1200" dirty="0">
                <a:solidFill>
                  <a:schemeClr val="tx2">
                    <a:lumMod val="60000"/>
                    <a:lumOff val="40000"/>
                  </a:schemeClr>
                </a:solidFill>
              </a:rPr>
              <a:t>analysis several parts of the business. </a:t>
            </a:r>
            <a:endParaRPr lang="en-US" sz="1200" dirty="0" smtClean="0">
              <a:solidFill>
                <a:schemeClr val="tx2">
                  <a:lumMod val="60000"/>
                  <a:lumOff val="40000"/>
                </a:schemeClr>
              </a:solidFill>
            </a:endParaRPr>
          </a:p>
          <a:p>
            <a:pPr>
              <a:lnSpc>
                <a:spcPct val="150000"/>
              </a:lnSpc>
              <a:buFont typeface="Wingdings" panose="05000000000000000000" pitchFamily="2" charset="2"/>
              <a:buChar char="Ø"/>
            </a:pPr>
            <a:r>
              <a:rPr lang="en-US" sz="1200" dirty="0">
                <a:solidFill>
                  <a:schemeClr val="tx2">
                    <a:lumMod val="60000"/>
                    <a:lumOff val="40000"/>
                  </a:schemeClr>
                </a:solidFill>
              </a:rPr>
              <a:t>To inform the owner about the storage of the product.</a:t>
            </a:r>
          </a:p>
        </p:txBody>
      </p:sp>
      <p:grpSp>
        <p:nvGrpSpPr>
          <p:cNvPr id="28" name="Grupo 7">
            <a:extLst>
              <a:ext uri="{FF2B5EF4-FFF2-40B4-BE49-F238E27FC236}">
                <a16:creationId xmlns:a16="http://schemas.microsoft.com/office/drawing/2014/main" xmlns="" id="{AE0145CE-E2DF-4E4D-9D00-C685DF2BA777}"/>
              </a:ext>
            </a:extLst>
          </p:cNvPr>
          <p:cNvGrpSpPr/>
          <p:nvPr/>
        </p:nvGrpSpPr>
        <p:grpSpPr>
          <a:xfrm>
            <a:off x="5318114" y="957292"/>
            <a:ext cx="3768827" cy="3272987"/>
            <a:chOff x="5449890" y="2388596"/>
            <a:chExt cx="677099" cy="759637"/>
          </a:xfrm>
        </p:grpSpPr>
        <p:sp>
          <p:nvSpPr>
            <p:cNvPr id="29" name="Google Shape;1302;p46"/>
            <p:cNvSpPr/>
            <p:nvPr/>
          </p:nvSpPr>
          <p:spPr>
            <a:xfrm>
              <a:off x="5585132" y="2388596"/>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303;p46"/>
            <p:cNvSpPr/>
            <p:nvPr/>
          </p:nvSpPr>
          <p:spPr>
            <a:xfrm>
              <a:off x="5561622" y="2401314"/>
              <a:ext cx="505459" cy="685066"/>
            </a:xfrm>
            <a:custGeom>
              <a:avLst/>
              <a:gdLst/>
              <a:ahLst/>
              <a:cxnLst/>
              <a:rect l="l" t="t" r="r" b="b"/>
              <a:pathLst>
                <a:path w="5054590" h="6850657" extrusionOk="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304;p46"/>
            <p:cNvSpPr/>
            <p:nvPr/>
          </p:nvSpPr>
          <p:spPr>
            <a:xfrm>
              <a:off x="5561695" y="2401314"/>
              <a:ext cx="504724" cy="344515"/>
            </a:xfrm>
            <a:custGeom>
              <a:avLst/>
              <a:gdLst/>
              <a:ahLst/>
              <a:cxnLst/>
              <a:rect l="l" t="t" r="r" b="b"/>
              <a:pathLst>
                <a:path w="5047243" h="3445153" extrusionOk="0">
                  <a:moveTo>
                    <a:pt x="0" y="0"/>
                  </a:moveTo>
                  <a:lnTo>
                    <a:pt x="5047243" y="2911346"/>
                  </a:lnTo>
                  <a:lnTo>
                    <a:pt x="5047243" y="3445154"/>
                  </a:lnTo>
                  <a:lnTo>
                    <a:pt x="0" y="53380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305;p46"/>
            <p:cNvSpPr/>
            <p:nvPr/>
          </p:nvSpPr>
          <p:spPr>
            <a:xfrm>
              <a:off x="5514148" y="2579096"/>
              <a:ext cx="130645" cy="111534"/>
            </a:xfrm>
            <a:custGeom>
              <a:avLst/>
              <a:gdLst/>
              <a:ahLst/>
              <a:cxnLst/>
              <a:rect l="l" t="t" r="r" b="b"/>
              <a:pathLst>
                <a:path w="1306448" h="1115342" extrusionOk="0">
                  <a:moveTo>
                    <a:pt x="0" y="0"/>
                  </a:moveTo>
                  <a:lnTo>
                    <a:pt x="1306449" y="753352"/>
                  </a:lnTo>
                  <a:lnTo>
                    <a:pt x="1306449" y="1115343"/>
                  </a:lnTo>
                  <a:lnTo>
                    <a:pt x="0" y="361991"/>
                  </a:lnTo>
                  <a:lnTo>
                    <a:pt x="0"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306;p46"/>
            <p:cNvSpPr/>
            <p:nvPr/>
          </p:nvSpPr>
          <p:spPr>
            <a:xfrm>
              <a:off x="5873279" y="2780382"/>
              <a:ext cx="130645" cy="111534"/>
            </a:xfrm>
            <a:custGeom>
              <a:avLst/>
              <a:gdLst/>
              <a:ahLst/>
              <a:cxnLst/>
              <a:rect l="l" t="t" r="r" b="b"/>
              <a:pathLst>
                <a:path w="1306449" h="1115343" extrusionOk="0">
                  <a:moveTo>
                    <a:pt x="0" y="0"/>
                  </a:moveTo>
                  <a:lnTo>
                    <a:pt x="1306449" y="753352"/>
                  </a:lnTo>
                  <a:lnTo>
                    <a:pt x="1306449" y="1115343"/>
                  </a:lnTo>
                  <a:lnTo>
                    <a:pt x="0" y="36199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307;p46"/>
            <p:cNvSpPr/>
            <p:nvPr/>
          </p:nvSpPr>
          <p:spPr>
            <a:xfrm>
              <a:off x="5595689" y="2548855"/>
              <a:ext cx="289946" cy="179600"/>
            </a:xfrm>
            <a:custGeom>
              <a:avLst/>
              <a:gdLst/>
              <a:ahLst/>
              <a:cxnLst/>
              <a:rect l="l" t="t" r="r" b="b"/>
              <a:pathLst>
                <a:path w="2899464" h="1796003" extrusionOk="0">
                  <a:moveTo>
                    <a:pt x="0" y="0"/>
                  </a:moveTo>
                  <a:lnTo>
                    <a:pt x="2899464" y="1672647"/>
                  </a:lnTo>
                  <a:lnTo>
                    <a:pt x="2899464" y="1796003"/>
                  </a:lnTo>
                  <a:lnTo>
                    <a:pt x="0" y="1240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308;p46"/>
            <p:cNvSpPr/>
            <p:nvPr/>
          </p:nvSpPr>
          <p:spPr>
            <a:xfrm>
              <a:off x="5595689" y="2573678"/>
              <a:ext cx="250194" cy="156618"/>
            </a:xfrm>
            <a:custGeom>
              <a:avLst/>
              <a:gdLst/>
              <a:ahLst/>
              <a:cxnLst/>
              <a:rect l="l" t="t" r="r" b="b"/>
              <a:pathLst>
                <a:path w="2501945" h="1566179" extrusionOk="0">
                  <a:moveTo>
                    <a:pt x="0" y="0"/>
                  </a:moveTo>
                  <a:lnTo>
                    <a:pt x="2501946" y="1442823"/>
                  </a:lnTo>
                  <a:lnTo>
                    <a:pt x="2501946" y="1566179"/>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309;p46"/>
            <p:cNvSpPr/>
            <p:nvPr/>
          </p:nvSpPr>
          <p:spPr>
            <a:xfrm>
              <a:off x="5595689" y="2598207"/>
              <a:ext cx="212867" cy="135104"/>
            </a:xfrm>
            <a:custGeom>
              <a:avLst/>
              <a:gdLst/>
              <a:ahLst/>
              <a:cxnLst/>
              <a:rect l="l" t="t" r="r" b="b"/>
              <a:pathLst>
                <a:path w="2128674" h="1351040" extrusionOk="0">
                  <a:moveTo>
                    <a:pt x="0" y="0"/>
                  </a:moveTo>
                  <a:lnTo>
                    <a:pt x="2128674" y="1227685"/>
                  </a:lnTo>
                  <a:lnTo>
                    <a:pt x="2128674" y="1351041"/>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310;p46"/>
            <p:cNvSpPr/>
            <p:nvPr/>
          </p:nvSpPr>
          <p:spPr>
            <a:xfrm>
              <a:off x="5474506" y="2661489"/>
              <a:ext cx="212280" cy="231733"/>
            </a:xfrm>
            <a:custGeom>
              <a:avLst/>
              <a:gdLst/>
              <a:ahLst/>
              <a:cxnLst/>
              <a:rect l="l" t="t" r="r" b="b"/>
              <a:pathLst>
                <a:path w="2122796" h="2317328" extrusionOk="0">
                  <a:moveTo>
                    <a:pt x="0" y="0"/>
                  </a:moveTo>
                  <a:lnTo>
                    <a:pt x="2122796" y="1224014"/>
                  </a:lnTo>
                  <a:lnTo>
                    <a:pt x="2122796" y="2317328"/>
                  </a:lnTo>
                  <a:lnTo>
                    <a:pt x="0" y="1093315"/>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311;p46"/>
            <p:cNvSpPr/>
            <p:nvPr/>
          </p:nvSpPr>
          <p:spPr>
            <a:xfrm>
              <a:off x="5595689" y="2437983"/>
              <a:ext cx="20868" cy="31247"/>
            </a:xfrm>
            <a:custGeom>
              <a:avLst/>
              <a:gdLst/>
              <a:ahLst/>
              <a:cxnLst/>
              <a:rect l="l" t="t" r="r" b="b"/>
              <a:pathLst>
                <a:path w="208679" h="312470" extrusionOk="0">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312;p46"/>
            <p:cNvSpPr/>
            <p:nvPr/>
          </p:nvSpPr>
          <p:spPr>
            <a:xfrm>
              <a:off x="5872018" y="2838394"/>
              <a:ext cx="254971" cy="256404"/>
            </a:xfrm>
            <a:custGeom>
              <a:avLst/>
              <a:gdLst/>
              <a:ahLst/>
              <a:cxnLst/>
              <a:rect l="l" t="t" r="r" b="b"/>
              <a:pathLst>
                <a:path w="2549706" h="2564040" extrusionOk="0">
                  <a:moveTo>
                    <a:pt x="0" y="0"/>
                  </a:moveTo>
                  <a:lnTo>
                    <a:pt x="2549707" y="1470725"/>
                  </a:lnTo>
                  <a:lnTo>
                    <a:pt x="2549707" y="2564040"/>
                  </a:lnTo>
                  <a:lnTo>
                    <a:pt x="0" y="1093315"/>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313;p46"/>
            <p:cNvSpPr/>
            <p:nvPr/>
          </p:nvSpPr>
          <p:spPr>
            <a:xfrm>
              <a:off x="5890847" y="2871416"/>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314;p46"/>
            <p:cNvSpPr/>
            <p:nvPr/>
          </p:nvSpPr>
          <p:spPr>
            <a:xfrm>
              <a:off x="5938027" y="2899900"/>
              <a:ext cx="38429" cy="58374"/>
            </a:xfrm>
            <a:custGeom>
              <a:avLst/>
              <a:gdLst/>
              <a:ahLst/>
              <a:cxnLst/>
              <a:rect l="l" t="t" r="r" b="b"/>
              <a:pathLst>
                <a:path w="384293"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315;p46"/>
            <p:cNvSpPr/>
            <p:nvPr/>
          </p:nvSpPr>
          <p:spPr>
            <a:xfrm>
              <a:off x="5985208" y="2926626"/>
              <a:ext cx="38429" cy="58374"/>
            </a:xfrm>
            <a:custGeom>
              <a:avLst/>
              <a:gdLst/>
              <a:ahLst/>
              <a:cxnLst/>
              <a:rect l="l" t="t" r="r" b="b"/>
              <a:pathLst>
                <a:path w="384292" h="583737" extrusionOk="0">
                  <a:moveTo>
                    <a:pt x="0" y="0"/>
                  </a:moveTo>
                  <a:lnTo>
                    <a:pt x="384293" y="221747"/>
                  </a:lnTo>
                  <a:lnTo>
                    <a:pt x="384293" y="583738"/>
                  </a:lnTo>
                  <a:lnTo>
                    <a:pt x="0" y="36125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316;p46"/>
            <p:cNvSpPr/>
            <p:nvPr/>
          </p:nvSpPr>
          <p:spPr>
            <a:xfrm>
              <a:off x="6032389" y="2955109"/>
              <a:ext cx="38429" cy="58374"/>
            </a:xfrm>
            <a:custGeom>
              <a:avLst/>
              <a:gdLst/>
              <a:ahLst/>
              <a:cxnLst/>
              <a:rect l="l" t="t" r="r" b="b"/>
              <a:pathLst>
                <a:path w="384292" h="583737" extrusionOk="0">
                  <a:moveTo>
                    <a:pt x="0" y="0"/>
                  </a:moveTo>
                  <a:lnTo>
                    <a:pt x="384293" y="221747"/>
                  </a:lnTo>
                  <a:lnTo>
                    <a:pt x="384293" y="583738"/>
                  </a:lnTo>
                  <a:lnTo>
                    <a:pt x="0" y="36199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317;p46"/>
            <p:cNvSpPr/>
            <p:nvPr/>
          </p:nvSpPr>
          <p:spPr>
            <a:xfrm>
              <a:off x="5449890" y="2673790"/>
              <a:ext cx="212279" cy="231733"/>
            </a:xfrm>
            <a:custGeom>
              <a:avLst/>
              <a:gdLst/>
              <a:ahLst/>
              <a:cxnLst/>
              <a:rect l="l" t="t" r="r" b="b"/>
              <a:pathLst>
                <a:path w="2122795" h="2317328" extrusionOk="0">
                  <a:moveTo>
                    <a:pt x="0" y="0"/>
                  </a:moveTo>
                  <a:lnTo>
                    <a:pt x="2122796" y="1224014"/>
                  </a:lnTo>
                  <a:lnTo>
                    <a:pt x="2122796" y="2317329"/>
                  </a:lnTo>
                  <a:lnTo>
                    <a:pt x="0" y="1093315"/>
                  </a:lnTo>
                  <a:lnTo>
                    <a:pt x="0" y="0"/>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318;p46"/>
            <p:cNvSpPr/>
            <p:nvPr/>
          </p:nvSpPr>
          <p:spPr>
            <a:xfrm>
              <a:off x="5464322" y="2708351"/>
              <a:ext cx="168633" cy="109625"/>
            </a:xfrm>
            <a:custGeom>
              <a:avLst/>
              <a:gdLst/>
              <a:ahLst/>
              <a:cxnLst/>
              <a:rect l="l" t="t" r="r" b="b"/>
              <a:pathLst>
                <a:path w="1686333" h="1096251" extrusionOk="0">
                  <a:moveTo>
                    <a:pt x="0" y="0"/>
                  </a:moveTo>
                  <a:lnTo>
                    <a:pt x="1686333" y="972896"/>
                  </a:lnTo>
                  <a:lnTo>
                    <a:pt x="1686333" y="1096252"/>
                  </a:lnTo>
                  <a:lnTo>
                    <a:pt x="0" y="1240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319;p46"/>
            <p:cNvSpPr/>
            <p:nvPr/>
          </p:nvSpPr>
          <p:spPr>
            <a:xfrm>
              <a:off x="5464322" y="2733173"/>
              <a:ext cx="135054" cy="90241"/>
            </a:xfrm>
            <a:custGeom>
              <a:avLst/>
              <a:gdLst/>
              <a:ahLst/>
              <a:cxnLst/>
              <a:rect l="l" t="t" r="r" b="b"/>
              <a:pathLst>
                <a:path w="1350536" h="902407" extrusionOk="0">
                  <a:moveTo>
                    <a:pt x="0" y="0"/>
                  </a:moveTo>
                  <a:lnTo>
                    <a:pt x="1350536" y="779051"/>
                  </a:lnTo>
                  <a:lnTo>
                    <a:pt x="1350536" y="902407"/>
                  </a:lnTo>
                  <a:lnTo>
                    <a:pt x="0" y="12335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320;p46"/>
            <p:cNvSpPr/>
            <p:nvPr/>
          </p:nvSpPr>
          <p:spPr>
            <a:xfrm>
              <a:off x="5681609" y="2910721"/>
              <a:ext cx="170985" cy="237512"/>
            </a:xfrm>
            <a:custGeom>
              <a:avLst/>
              <a:gdLst/>
              <a:ahLst/>
              <a:cxnLst/>
              <a:rect l="l" t="t" r="r" b="b"/>
              <a:pathLst>
                <a:path w="1709846" h="2375115" extrusionOk="0">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TOOLS</a:t>
            </a:r>
            <a:endParaRPr dirty="0"/>
          </a:p>
        </p:txBody>
      </p:sp>
      <p:sp>
        <p:nvSpPr>
          <p:cNvPr id="163" name="Google Shape;163;p16"/>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p>
            <a:pPr>
              <a:buFont typeface="Wingdings" panose="05000000000000000000" pitchFamily="2" charset="2"/>
              <a:buChar char="v"/>
            </a:pPr>
            <a:r>
              <a:rPr lang="en-US" sz="1100" smtClean="0">
                <a:solidFill>
                  <a:schemeClr val="tx2">
                    <a:lumMod val="60000"/>
                    <a:lumOff val="40000"/>
                  </a:schemeClr>
                </a:solidFill>
                <a:latin typeface="Barlow" panose="020B0604020202020204" charset="0"/>
              </a:rPr>
              <a:t>OOP (</a:t>
            </a:r>
            <a:r>
              <a:rPr lang="en-US" sz="1100" dirty="0">
                <a:solidFill>
                  <a:schemeClr val="tx2">
                    <a:lumMod val="60000"/>
                    <a:lumOff val="40000"/>
                  </a:schemeClr>
                </a:solidFill>
                <a:latin typeface="Barlow" panose="020B0604020202020204" charset="0"/>
              </a:rPr>
              <a:t>Object oriented programming language</a:t>
            </a:r>
            <a:r>
              <a:rPr lang="en-US" sz="1100" dirty="0" smtClean="0">
                <a:solidFill>
                  <a:schemeClr val="tx2">
                    <a:lumMod val="60000"/>
                    <a:lumOff val="40000"/>
                  </a:schemeClr>
                </a:solidFill>
                <a:latin typeface="Barlow" panose="020B0604020202020204" charset="0"/>
              </a:rPr>
              <a:t>)</a:t>
            </a:r>
          </a:p>
          <a:p>
            <a:pPr marL="76200" indent="0">
              <a:buNone/>
            </a:pPr>
            <a:endParaRPr lang="en-US" sz="1100" dirty="0">
              <a:solidFill>
                <a:schemeClr val="tx2">
                  <a:lumMod val="60000"/>
                  <a:lumOff val="40000"/>
                </a:schemeClr>
              </a:solidFill>
              <a:latin typeface="Barlow" panose="020B0604020202020204" charset="0"/>
            </a:endParaRPr>
          </a:p>
          <a:p>
            <a:pPr lvl="0">
              <a:buFont typeface="Wingdings" panose="05000000000000000000" pitchFamily="2" charset="2"/>
              <a:buChar char="v"/>
            </a:pPr>
            <a:r>
              <a:rPr lang="en-US" sz="1100" dirty="0" smtClean="0">
                <a:solidFill>
                  <a:schemeClr val="tx2">
                    <a:lumMod val="60000"/>
                    <a:lumOff val="40000"/>
                  </a:schemeClr>
                </a:solidFill>
                <a:latin typeface="Barlow" panose="020B0604020202020204" charset="0"/>
              </a:rPr>
              <a:t>Code</a:t>
            </a:r>
            <a:r>
              <a:rPr lang="en-US" sz="1100" dirty="0">
                <a:solidFill>
                  <a:schemeClr val="tx2">
                    <a:lumMod val="60000"/>
                    <a:lumOff val="40000"/>
                  </a:schemeClr>
                </a:solidFill>
                <a:latin typeface="Barlow" panose="020B0604020202020204" charset="0"/>
              </a:rPr>
              <a:t>::blocks (</a:t>
            </a:r>
            <a:r>
              <a:rPr lang="en-US" sz="1100" dirty="0" smtClean="0">
                <a:solidFill>
                  <a:schemeClr val="tx2">
                    <a:lumMod val="60000"/>
                    <a:lumOff val="40000"/>
                  </a:schemeClr>
                </a:solidFill>
                <a:latin typeface="Barlow" panose="020B0604020202020204" charset="0"/>
              </a:rPr>
              <a:t>20.03)</a:t>
            </a:r>
          </a:p>
        </p:txBody>
      </p:sp>
      <p:pic>
        <p:nvPicPr>
          <p:cNvPr id="172" name="Picture 1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623" y="520785"/>
            <a:ext cx="4468377" cy="4343409"/>
          </a:xfrm>
          <a:prstGeom prst="rect">
            <a:avLst/>
          </a:prstGeom>
        </p:spPr>
      </p:pic>
      <p:sp>
        <p:nvSpPr>
          <p:cNvPr id="173" name="Google Shape;123;p14"/>
          <p:cNvSpPr txBox="1">
            <a:spLocks/>
          </p:cNvSpPr>
          <p:nvPr/>
        </p:nvSpPr>
        <p:spPr>
          <a:xfrm>
            <a:off x="224868" y="0"/>
            <a:ext cx="5937431" cy="65563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9pPr>
          </a:lstStyle>
          <a:p>
            <a:r>
              <a:rPr lang="en-US" dirty="0" smtClean="0"/>
              <a:t>LANGUAGE </a:t>
            </a:r>
            <a:r>
              <a:rPr lang="en-US" dirty="0"/>
              <a:t>AND TOOLS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127" name="Google Shape;8804;p71"/>
          <p:cNvSpPr/>
          <p:nvPr/>
        </p:nvSpPr>
        <p:spPr>
          <a:xfrm>
            <a:off x="3505392" y="1308235"/>
            <a:ext cx="523939" cy="1268658"/>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chemeClr val="bg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10;p71"/>
          <p:cNvSpPr/>
          <p:nvPr/>
        </p:nvSpPr>
        <p:spPr>
          <a:xfrm>
            <a:off x="807038" y="2370216"/>
            <a:ext cx="850722" cy="424130"/>
          </a:xfrm>
          <a:prstGeom prst="roundRect">
            <a:avLst>
              <a:gd name="adj" fmla="val 50000"/>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tx2">
                    <a:lumMod val="60000"/>
                    <a:lumOff val="40000"/>
                  </a:schemeClr>
                </a:solidFill>
                <a:latin typeface="Barlow" panose="020B0604020202020204" charset="0"/>
              </a:rPr>
              <a:t>START</a:t>
            </a:r>
            <a:endParaRPr dirty="0">
              <a:solidFill>
                <a:schemeClr val="tx2">
                  <a:lumMod val="60000"/>
                  <a:lumOff val="40000"/>
                </a:schemeClr>
              </a:solidFill>
              <a:latin typeface="Barlow" panose="020B0604020202020204" charset="0"/>
            </a:endParaRPr>
          </a:p>
        </p:txBody>
      </p:sp>
      <p:grpSp>
        <p:nvGrpSpPr>
          <p:cNvPr id="61" name="Google Shape;9673;p74"/>
          <p:cNvGrpSpPr/>
          <p:nvPr/>
        </p:nvGrpSpPr>
        <p:grpSpPr>
          <a:xfrm>
            <a:off x="1657760" y="2582281"/>
            <a:ext cx="420890" cy="100424"/>
            <a:chOff x="5224975" y="2962250"/>
            <a:chExt cx="1544400" cy="0"/>
          </a:xfrm>
        </p:grpSpPr>
        <p:cxnSp>
          <p:nvCxnSpPr>
            <p:cNvPr id="62" name="Google Shape;9674;p74"/>
            <p:cNvCxnSpPr/>
            <p:nvPr/>
          </p:nvCxnSpPr>
          <p:spPr>
            <a:xfrm>
              <a:off x="5224975" y="2962250"/>
              <a:ext cx="1544400" cy="0"/>
            </a:xfrm>
            <a:prstGeom prst="straightConnector1">
              <a:avLst/>
            </a:prstGeom>
            <a:noFill/>
            <a:ln w="9525" cap="flat" cmpd="sng">
              <a:solidFill>
                <a:schemeClr val="bg1"/>
              </a:solidFill>
              <a:prstDash val="solid"/>
              <a:round/>
              <a:headEnd type="none" w="med" len="med"/>
              <a:tailEnd type="none" w="med" len="med"/>
            </a:ln>
          </p:spPr>
        </p:cxnSp>
        <p:cxnSp>
          <p:nvCxnSpPr>
            <p:cNvPr id="63" name="Google Shape;9675;p74"/>
            <p:cNvCxnSpPr/>
            <p:nvPr/>
          </p:nvCxnSpPr>
          <p:spPr>
            <a:xfrm>
              <a:off x="5225150" y="2962250"/>
              <a:ext cx="998700" cy="0"/>
            </a:xfrm>
            <a:prstGeom prst="straightConnector1">
              <a:avLst/>
            </a:prstGeom>
            <a:noFill/>
            <a:ln w="9525" cap="flat" cmpd="sng">
              <a:solidFill>
                <a:schemeClr val="bg1"/>
              </a:solidFill>
              <a:prstDash val="solid"/>
              <a:round/>
              <a:headEnd type="none" w="med" len="med"/>
              <a:tailEnd type="oval" w="med" len="med"/>
            </a:ln>
          </p:spPr>
        </p:cxnSp>
      </p:grpSp>
      <p:sp>
        <p:nvSpPr>
          <p:cNvPr id="68" name="Rectangle 67"/>
          <p:cNvSpPr/>
          <p:nvPr/>
        </p:nvSpPr>
        <p:spPr>
          <a:xfrm>
            <a:off x="2078650" y="2058304"/>
            <a:ext cx="1434225" cy="104795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186281" y="2069061"/>
            <a:ext cx="1647765" cy="1015663"/>
          </a:xfrm>
          <a:prstGeom prst="rect">
            <a:avLst/>
          </a:prstGeom>
        </p:spPr>
        <p:txBody>
          <a:bodyPr wrap="square">
            <a:spAutoFit/>
          </a:bodyPr>
          <a:lstStyle/>
          <a:p>
            <a:pPr lvl="0" algn="just"/>
            <a:r>
              <a:rPr lang="en-US" sz="1000" dirty="0">
                <a:solidFill>
                  <a:schemeClr val="bg2">
                    <a:lumMod val="75000"/>
                  </a:schemeClr>
                </a:solidFill>
              </a:rPr>
              <a:t>SELLER</a:t>
            </a:r>
          </a:p>
          <a:p>
            <a:pPr lvl="0" algn="just"/>
            <a:r>
              <a:rPr lang="en-US" sz="1000" dirty="0">
                <a:solidFill>
                  <a:schemeClr val="bg2">
                    <a:lumMod val="75000"/>
                  </a:schemeClr>
                </a:solidFill>
              </a:rPr>
              <a:t>EMPLOYEE</a:t>
            </a:r>
          </a:p>
          <a:p>
            <a:pPr lvl="0" algn="just"/>
            <a:r>
              <a:rPr lang="en-US" sz="1000" dirty="0">
                <a:solidFill>
                  <a:schemeClr val="bg2">
                    <a:lumMod val="75000"/>
                  </a:schemeClr>
                </a:solidFill>
              </a:rPr>
              <a:t>CUSTOMER</a:t>
            </a:r>
          </a:p>
          <a:p>
            <a:pPr lvl="0" algn="just"/>
            <a:r>
              <a:rPr lang="en-US" sz="1000" dirty="0">
                <a:solidFill>
                  <a:schemeClr val="bg2">
                    <a:lumMod val="75000"/>
                  </a:schemeClr>
                </a:solidFill>
              </a:rPr>
              <a:t>DEALERSHIP</a:t>
            </a:r>
          </a:p>
          <a:p>
            <a:pPr lvl="0" algn="just"/>
            <a:r>
              <a:rPr lang="en-US" sz="1000" dirty="0">
                <a:solidFill>
                  <a:schemeClr val="bg2">
                    <a:lumMod val="75000"/>
                  </a:schemeClr>
                </a:solidFill>
              </a:rPr>
              <a:t>FEEDBACK</a:t>
            </a:r>
          </a:p>
          <a:p>
            <a:pPr lvl="0" algn="just"/>
            <a:r>
              <a:rPr lang="en-US" sz="1000" dirty="0">
                <a:solidFill>
                  <a:schemeClr val="bg2">
                    <a:lumMod val="75000"/>
                  </a:schemeClr>
                </a:solidFill>
              </a:rPr>
              <a:t>EXIT</a:t>
            </a:r>
          </a:p>
        </p:txBody>
      </p:sp>
      <p:sp>
        <p:nvSpPr>
          <p:cNvPr id="129" name="Google Shape;8804;p71"/>
          <p:cNvSpPr/>
          <p:nvPr/>
        </p:nvSpPr>
        <p:spPr>
          <a:xfrm>
            <a:off x="3504808" y="673906"/>
            <a:ext cx="523939" cy="190298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chemeClr val="bg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804;p71"/>
          <p:cNvSpPr/>
          <p:nvPr/>
        </p:nvSpPr>
        <p:spPr>
          <a:xfrm>
            <a:off x="3510259" y="1942563"/>
            <a:ext cx="523939" cy="634329"/>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chemeClr val="bg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804;p71"/>
          <p:cNvSpPr/>
          <p:nvPr/>
        </p:nvSpPr>
        <p:spPr>
          <a:xfrm rot="10800000" flipV="1">
            <a:off x="3507629" y="2576747"/>
            <a:ext cx="523939" cy="634473"/>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chemeClr val="bg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804;p71"/>
          <p:cNvSpPr/>
          <p:nvPr/>
        </p:nvSpPr>
        <p:spPr>
          <a:xfrm rot="10800000" flipV="1">
            <a:off x="3512874" y="2576745"/>
            <a:ext cx="523939" cy="1268803"/>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solidFill>
            <a:schemeClr val="tx1"/>
          </a:solidFill>
          <a:ln w="9525" cap="rnd" cmpd="sng">
            <a:solidFill>
              <a:schemeClr val="bg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804;p71"/>
          <p:cNvSpPr/>
          <p:nvPr/>
        </p:nvSpPr>
        <p:spPr>
          <a:xfrm rot="10800000" flipV="1">
            <a:off x="3518057" y="2582281"/>
            <a:ext cx="523939" cy="1897449"/>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chemeClr val="bg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roup 144"/>
          <p:cNvGrpSpPr/>
          <p:nvPr/>
        </p:nvGrpSpPr>
        <p:grpSpPr>
          <a:xfrm>
            <a:off x="4031564" y="3163385"/>
            <a:ext cx="95695" cy="739734"/>
            <a:chOff x="4031564" y="3163385"/>
            <a:chExt cx="95695" cy="739734"/>
          </a:xfrm>
        </p:grpSpPr>
        <p:sp>
          <p:nvSpPr>
            <p:cNvPr id="143" name="Google Shape;8818;p71"/>
            <p:cNvSpPr/>
            <p:nvPr/>
          </p:nvSpPr>
          <p:spPr>
            <a:xfrm>
              <a:off x="4031564" y="3163385"/>
              <a:ext cx="89654" cy="115141"/>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818;p71"/>
            <p:cNvSpPr/>
            <p:nvPr/>
          </p:nvSpPr>
          <p:spPr>
            <a:xfrm>
              <a:off x="4037605" y="3787978"/>
              <a:ext cx="89654" cy="115141"/>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8818;p71"/>
          <p:cNvSpPr/>
          <p:nvPr/>
        </p:nvSpPr>
        <p:spPr>
          <a:xfrm>
            <a:off x="4035955" y="1260399"/>
            <a:ext cx="89654" cy="115141"/>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818;p71"/>
          <p:cNvSpPr/>
          <p:nvPr/>
        </p:nvSpPr>
        <p:spPr>
          <a:xfrm>
            <a:off x="4041996" y="1884992"/>
            <a:ext cx="89654" cy="115141"/>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806;p71"/>
          <p:cNvSpPr/>
          <p:nvPr/>
        </p:nvSpPr>
        <p:spPr>
          <a:xfrm>
            <a:off x="4023950" y="620889"/>
            <a:ext cx="93826" cy="125500"/>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 name="Straight Connector 190"/>
          <p:cNvCxnSpPr/>
          <p:nvPr/>
        </p:nvCxnSpPr>
        <p:spPr>
          <a:xfrm>
            <a:off x="4041996" y="4479730"/>
            <a:ext cx="3719943"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a:xfrm>
            <a:off x="4127259" y="534005"/>
            <a:ext cx="1279724" cy="31115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75000"/>
                  </a:schemeClr>
                </a:solidFill>
              </a:rPr>
              <a:t>SELLER</a:t>
            </a:r>
            <a:endParaRPr lang="en-US" sz="1000" dirty="0"/>
          </a:p>
        </p:txBody>
      </p:sp>
      <p:sp>
        <p:nvSpPr>
          <p:cNvPr id="193" name="Rectangle 192"/>
          <p:cNvSpPr/>
          <p:nvPr/>
        </p:nvSpPr>
        <p:spPr>
          <a:xfrm>
            <a:off x="4136824" y="1162394"/>
            <a:ext cx="1279724" cy="31115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75000"/>
                  </a:schemeClr>
                </a:solidFill>
              </a:rPr>
              <a:t>EMPLOYEE</a:t>
            </a:r>
            <a:endParaRPr lang="en-US" sz="1100" dirty="0"/>
          </a:p>
        </p:txBody>
      </p:sp>
      <p:sp>
        <p:nvSpPr>
          <p:cNvPr id="194" name="Rectangle 193"/>
          <p:cNvSpPr/>
          <p:nvPr/>
        </p:nvSpPr>
        <p:spPr>
          <a:xfrm>
            <a:off x="4141829" y="1796873"/>
            <a:ext cx="1279724" cy="31115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75000"/>
                  </a:schemeClr>
                </a:solidFill>
              </a:rPr>
              <a:t>CUSTOMER</a:t>
            </a:r>
            <a:endParaRPr lang="en-US" sz="1000" dirty="0"/>
          </a:p>
        </p:txBody>
      </p:sp>
      <p:sp>
        <p:nvSpPr>
          <p:cNvPr id="195" name="Rectangle 194"/>
          <p:cNvSpPr/>
          <p:nvPr/>
        </p:nvSpPr>
        <p:spPr>
          <a:xfrm>
            <a:off x="4132021" y="3065380"/>
            <a:ext cx="1279724" cy="31115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75000"/>
                  </a:schemeClr>
                </a:solidFill>
              </a:rPr>
              <a:t>DEALERSHIP</a:t>
            </a:r>
            <a:endParaRPr lang="en-US" sz="1100" dirty="0"/>
          </a:p>
        </p:txBody>
      </p:sp>
      <p:sp>
        <p:nvSpPr>
          <p:cNvPr id="196" name="Rectangle 195"/>
          <p:cNvSpPr/>
          <p:nvPr/>
        </p:nvSpPr>
        <p:spPr>
          <a:xfrm>
            <a:off x="4139448" y="3689974"/>
            <a:ext cx="1279724" cy="31115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lumMod val="75000"/>
                  </a:schemeClr>
                </a:solidFill>
              </a:rPr>
              <a:t>FEEDBACK</a:t>
            </a:r>
            <a:endParaRPr lang="en-US" sz="1000"/>
          </a:p>
        </p:txBody>
      </p:sp>
      <p:sp>
        <p:nvSpPr>
          <p:cNvPr id="197" name="Rectangle 196"/>
          <p:cNvSpPr/>
          <p:nvPr/>
        </p:nvSpPr>
        <p:spPr>
          <a:xfrm>
            <a:off x="7759560" y="4324155"/>
            <a:ext cx="1279724" cy="31115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lumMod val="75000"/>
                  </a:schemeClr>
                </a:solidFill>
              </a:rPr>
              <a:t>EXIT</a:t>
            </a:r>
            <a:endParaRPr lang="en-US" sz="1000"/>
          </a:p>
        </p:txBody>
      </p:sp>
      <p:sp>
        <p:nvSpPr>
          <p:cNvPr id="198" name="Google Shape;8806;p71"/>
          <p:cNvSpPr/>
          <p:nvPr/>
        </p:nvSpPr>
        <p:spPr>
          <a:xfrm>
            <a:off x="7660972" y="4412815"/>
            <a:ext cx="93826" cy="125500"/>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805;p71"/>
          <p:cNvSpPr/>
          <p:nvPr/>
        </p:nvSpPr>
        <p:spPr>
          <a:xfrm>
            <a:off x="3476424" y="2531766"/>
            <a:ext cx="87849" cy="87849"/>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Straight Connector 241"/>
          <p:cNvCxnSpPr/>
          <p:nvPr/>
        </p:nvCxnSpPr>
        <p:spPr>
          <a:xfrm flipV="1">
            <a:off x="5421553" y="1954233"/>
            <a:ext cx="2286540" cy="15674"/>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H="1">
            <a:off x="8370228" y="2619615"/>
            <a:ext cx="2665" cy="17045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9" name="Google Shape;8805;p71"/>
          <p:cNvSpPr/>
          <p:nvPr/>
        </p:nvSpPr>
        <p:spPr>
          <a:xfrm>
            <a:off x="7647217" y="1902294"/>
            <a:ext cx="87849" cy="87849"/>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8806;p71"/>
          <p:cNvSpPr/>
          <p:nvPr/>
        </p:nvSpPr>
        <p:spPr>
          <a:xfrm rot="5400000">
            <a:off x="8339539" y="4222495"/>
            <a:ext cx="93826" cy="125500"/>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8805;p71"/>
          <p:cNvSpPr/>
          <p:nvPr/>
        </p:nvSpPr>
        <p:spPr>
          <a:xfrm>
            <a:off x="7647217" y="1292495"/>
            <a:ext cx="87849" cy="87849"/>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8805;p71"/>
          <p:cNvSpPr/>
          <p:nvPr/>
        </p:nvSpPr>
        <p:spPr>
          <a:xfrm>
            <a:off x="7635999" y="651077"/>
            <a:ext cx="87849" cy="87849"/>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8805;p71"/>
          <p:cNvSpPr/>
          <p:nvPr/>
        </p:nvSpPr>
        <p:spPr>
          <a:xfrm>
            <a:off x="7655551" y="3179935"/>
            <a:ext cx="87849" cy="87849"/>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8805;p71"/>
          <p:cNvSpPr/>
          <p:nvPr/>
        </p:nvSpPr>
        <p:spPr>
          <a:xfrm>
            <a:off x="7659122" y="3812797"/>
            <a:ext cx="87849" cy="87849"/>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4;p17"/>
          <p:cNvSpPr txBox="1">
            <a:spLocks/>
          </p:cNvSpPr>
          <p:nvPr/>
        </p:nvSpPr>
        <p:spPr>
          <a:xfrm>
            <a:off x="112306" y="-336215"/>
            <a:ext cx="3654471" cy="151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sz="4800" dirty="0" smtClean="0"/>
              <a:t>FLOWCHART</a:t>
            </a:r>
            <a:endParaRPr lang="en-US" sz="4800" dirty="0"/>
          </a:p>
        </p:txBody>
      </p:sp>
      <p:cxnSp>
        <p:nvCxnSpPr>
          <p:cNvPr id="43" name="Straight Connector 42"/>
          <p:cNvCxnSpPr/>
          <p:nvPr/>
        </p:nvCxnSpPr>
        <p:spPr>
          <a:xfrm flipV="1">
            <a:off x="5416493" y="3229138"/>
            <a:ext cx="2286540" cy="15674"/>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416548" y="3857437"/>
            <a:ext cx="2286540" cy="15674"/>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411745" y="1339777"/>
            <a:ext cx="2286540" cy="15674"/>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04601" y="705298"/>
            <a:ext cx="2286540" cy="15674"/>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78684" y="677774"/>
            <a:ext cx="24349" cy="3195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808199" y="2308465"/>
            <a:ext cx="1279724" cy="31115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2">
                    <a:lumMod val="75000"/>
                  </a:schemeClr>
                </a:solidFill>
              </a:rPr>
              <a:t>MAIN MENU</a:t>
            </a:r>
            <a:endParaRPr lang="en-US" sz="1000" dirty="0"/>
          </a:p>
        </p:txBody>
      </p:sp>
      <p:cxnSp>
        <p:nvCxnSpPr>
          <p:cNvPr id="54" name="Straight Connector 53"/>
          <p:cNvCxnSpPr/>
          <p:nvPr/>
        </p:nvCxnSpPr>
        <p:spPr>
          <a:xfrm>
            <a:off x="7691141" y="2458651"/>
            <a:ext cx="11818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673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55" name="Grupo 50">
            <a:extLst>
              <a:ext uri="{FF2B5EF4-FFF2-40B4-BE49-F238E27FC236}">
                <a16:creationId xmlns:a16="http://schemas.microsoft.com/office/drawing/2014/main" xmlns="" id="{4821C6E0-D628-1045-909A-C4A8E9F1A2C5}"/>
              </a:ext>
            </a:extLst>
          </p:cNvPr>
          <p:cNvGrpSpPr/>
          <p:nvPr/>
        </p:nvGrpSpPr>
        <p:grpSpPr>
          <a:xfrm>
            <a:off x="4585157" y="2752286"/>
            <a:ext cx="4558843" cy="2930281"/>
            <a:chOff x="5419407" y="3621745"/>
            <a:chExt cx="743968" cy="516493"/>
          </a:xfrm>
        </p:grpSpPr>
        <p:sp>
          <p:nvSpPr>
            <p:cNvPr id="56" name="Google Shape;1068;p46">
              <a:extLst>
                <a:ext uri="{FF2B5EF4-FFF2-40B4-BE49-F238E27FC236}">
                  <a16:creationId xmlns:a16="http://schemas.microsoft.com/office/drawing/2014/main" xmlns=""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sp>
          <p:nvSpPr>
            <p:cNvPr id="57" name="Google Shape;1069;p46">
              <a:extLst>
                <a:ext uri="{FF2B5EF4-FFF2-40B4-BE49-F238E27FC236}">
                  <a16:creationId xmlns:a16="http://schemas.microsoft.com/office/drawing/2014/main" xmlns="" id="{3AC24FBA-4ED8-8245-A6BA-5C9E0A28A55E}"/>
                </a:ext>
              </a:extLst>
            </p:cNvPr>
            <p:cNvSpPr/>
            <p:nvPr/>
          </p:nvSpPr>
          <p:spPr>
            <a:xfrm>
              <a:off x="5505839" y="366745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grpSp>
      <p:sp>
        <p:nvSpPr>
          <p:cNvPr id="224" name="Google Shape;224;p17"/>
          <p:cNvSpPr txBox="1">
            <a:spLocks noGrp="1"/>
          </p:cNvSpPr>
          <p:nvPr>
            <p:ph type="ctrTitle" idx="4294967295"/>
          </p:nvPr>
        </p:nvSpPr>
        <p:spPr>
          <a:xfrm>
            <a:off x="901525" y="1724508"/>
            <a:ext cx="2809800"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smtClean="0"/>
              <a:t>MAIN</a:t>
            </a:r>
            <a:br>
              <a:rPr lang="en-US" sz="4800" dirty="0" smtClean="0"/>
            </a:br>
            <a:r>
              <a:rPr lang="en-US" sz="4800" dirty="0" smtClean="0"/>
              <a:t>MODULE</a:t>
            </a:r>
            <a:endParaRPr sz="4800" dirty="0"/>
          </a:p>
        </p:txBody>
      </p:sp>
      <p:grpSp>
        <p:nvGrpSpPr>
          <p:cNvPr id="2" name="Group 1"/>
          <p:cNvGrpSpPr/>
          <p:nvPr/>
        </p:nvGrpSpPr>
        <p:grpSpPr>
          <a:xfrm rot="964433">
            <a:off x="6231260" y="310364"/>
            <a:ext cx="1594473" cy="3719938"/>
            <a:chOff x="1366388" y="83532"/>
            <a:chExt cx="3394293" cy="7918956"/>
          </a:xfrm>
        </p:grpSpPr>
        <p:sp>
          <p:nvSpPr>
            <p:cNvPr id="50" name="Google Shape;1887;p48"/>
            <p:cNvSpPr/>
            <p:nvPr/>
          </p:nvSpPr>
          <p:spPr>
            <a:xfrm>
              <a:off x="1366506" y="1781167"/>
              <a:ext cx="3389460" cy="1250126"/>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tx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nvGrpSpPr>
            <p:cNvPr id="41" name="Google Shape;1885;p48"/>
            <p:cNvGrpSpPr/>
            <p:nvPr/>
          </p:nvGrpSpPr>
          <p:grpSpPr>
            <a:xfrm>
              <a:off x="1371221" y="83532"/>
              <a:ext cx="3389460" cy="7918956"/>
              <a:chOff x="4556125" y="-990908"/>
              <a:chExt cx="3081338" cy="7190095"/>
            </a:xfrm>
          </p:grpSpPr>
          <p:sp>
            <p:nvSpPr>
              <p:cNvPr id="42" name="Google Shape;1886;p48"/>
              <p:cNvSpPr/>
              <p:nvPr/>
            </p:nvSpPr>
            <p:spPr>
              <a:xfrm>
                <a:off x="4900652" y="-990908"/>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3" name="Google Shape;1887;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4" name="Google Shape;1888;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5" name="Google Shape;1889;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6" name="Google Shape;1890;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tx1">
                  <a:lumMod val="8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7" name="Google Shape;1891;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 name="Google Shape;1892;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sp>
          <p:nvSpPr>
            <p:cNvPr id="49" name="Google Shape;1887;p48"/>
            <p:cNvSpPr/>
            <p:nvPr/>
          </p:nvSpPr>
          <p:spPr>
            <a:xfrm>
              <a:off x="1366388" y="898515"/>
              <a:ext cx="3389460" cy="1250126"/>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tx2">
                <a:lumMod val="60000"/>
                <a:lumOff val="4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sp>
        <p:nvSpPr>
          <p:cNvPr id="106" name="Google Shape;224;p17"/>
          <p:cNvSpPr txBox="1">
            <a:spLocks/>
          </p:cNvSpPr>
          <p:nvPr/>
        </p:nvSpPr>
        <p:spPr>
          <a:xfrm rot="380726">
            <a:off x="5566371" y="2481073"/>
            <a:ext cx="2563686" cy="3380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r>
              <a:rPr lang="en-US" sz="2000" dirty="0" smtClean="0">
                <a:solidFill>
                  <a:schemeClr val="tx1"/>
                </a:solidFill>
              </a:rPr>
              <a:t>SELLER</a:t>
            </a:r>
            <a:endParaRPr lang="en-US" sz="2000" dirty="0">
              <a:solidFill>
                <a:schemeClr val="tx1"/>
              </a:solidFill>
            </a:endParaRPr>
          </a:p>
        </p:txBody>
      </p:sp>
      <p:sp>
        <p:nvSpPr>
          <p:cNvPr id="107" name="Google Shape;224;p17"/>
          <p:cNvSpPr txBox="1">
            <a:spLocks/>
          </p:cNvSpPr>
          <p:nvPr/>
        </p:nvSpPr>
        <p:spPr>
          <a:xfrm rot="380726">
            <a:off x="5708090" y="2074418"/>
            <a:ext cx="2563686" cy="3380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r>
              <a:rPr lang="en-US" sz="2000" dirty="0" smtClean="0">
                <a:solidFill>
                  <a:schemeClr val="tx1"/>
                </a:solidFill>
              </a:rPr>
              <a:t>EMPLOYEE</a:t>
            </a:r>
            <a:endParaRPr lang="en-US" sz="2000" dirty="0">
              <a:solidFill>
                <a:schemeClr val="tx1"/>
              </a:solidFill>
            </a:endParaRPr>
          </a:p>
        </p:txBody>
      </p:sp>
      <p:sp>
        <p:nvSpPr>
          <p:cNvPr id="108" name="Google Shape;224;p17"/>
          <p:cNvSpPr txBox="1">
            <a:spLocks/>
          </p:cNvSpPr>
          <p:nvPr/>
        </p:nvSpPr>
        <p:spPr>
          <a:xfrm rot="380726">
            <a:off x="5845052" y="1687107"/>
            <a:ext cx="2563686" cy="3380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r>
              <a:rPr lang="en-US" sz="2000" dirty="0" smtClean="0">
                <a:solidFill>
                  <a:schemeClr val="tx1"/>
                </a:solidFill>
              </a:rPr>
              <a:t>CUSTOMER</a:t>
            </a:r>
            <a:endParaRPr lang="en-US" sz="2000" dirty="0">
              <a:solidFill>
                <a:schemeClr val="tx1"/>
              </a:solidFill>
            </a:endParaRPr>
          </a:p>
        </p:txBody>
      </p:sp>
      <p:sp>
        <p:nvSpPr>
          <p:cNvPr id="109" name="Google Shape;224;p17"/>
          <p:cNvSpPr txBox="1">
            <a:spLocks/>
          </p:cNvSpPr>
          <p:nvPr/>
        </p:nvSpPr>
        <p:spPr>
          <a:xfrm rot="380726">
            <a:off x="5918300" y="1288267"/>
            <a:ext cx="2563686" cy="3380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r>
              <a:rPr lang="en-US" sz="2000" dirty="0" smtClean="0">
                <a:solidFill>
                  <a:schemeClr val="tx1"/>
                </a:solidFill>
              </a:rPr>
              <a:t>DEALERS</a:t>
            </a:r>
            <a:endParaRPr lang="en-US" sz="2000" dirty="0">
              <a:solidFill>
                <a:schemeClr val="tx1"/>
              </a:solidFill>
            </a:endParaRPr>
          </a:p>
        </p:txBody>
      </p:sp>
      <p:sp>
        <p:nvSpPr>
          <p:cNvPr id="110" name="Google Shape;224;p17"/>
          <p:cNvSpPr txBox="1">
            <a:spLocks/>
          </p:cNvSpPr>
          <p:nvPr/>
        </p:nvSpPr>
        <p:spPr>
          <a:xfrm rot="380726">
            <a:off x="6039851" y="881550"/>
            <a:ext cx="2563686" cy="3380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r>
              <a:rPr lang="en-US" sz="2000" dirty="0" smtClean="0">
                <a:solidFill>
                  <a:schemeClr val="tx1"/>
                </a:solidFill>
              </a:rPr>
              <a:t>FEEDBACK</a:t>
            </a:r>
            <a:endParaRPr lang="en-US" sz="2000" dirty="0">
              <a:solidFill>
                <a:schemeClr val="tx1"/>
              </a:solidFill>
            </a:endParaRPr>
          </a:p>
        </p:txBody>
      </p:sp>
      <p:sp>
        <p:nvSpPr>
          <p:cNvPr id="111" name="Google Shape;224;p17"/>
          <p:cNvSpPr txBox="1">
            <a:spLocks/>
          </p:cNvSpPr>
          <p:nvPr/>
        </p:nvSpPr>
        <p:spPr>
          <a:xfrm rot="380726">
            <a:off x="6192252" y="507408"/>
            <a:ext cx="2563686" cy="3380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r>
              <a:rPr lang="en-US" sz="2000" dirty="0" smtClean="0">
                <a:solidFill>
                  <a:schemeClr val="tx1"/>
                </a:solidFill>
              </a:rPr>
              <a:t>EXIT</a:t>
            </a:r>
            <a:endParaRPr lang="en-US" sz="2000" dirty="0">
              <a:solidFill>
                <a:schemeClr val="tx1"/>
              </a:solidFill>
            </a:endParaRPr>
          </a:p>
        </p:txBody>
      </p:sp>
      <p:sp>
        <p:nvSpPr>
          <p:cNvPr id="112" name="Google Shape;224;p17"/>
          <p:cNvSpPr txBox="1">
            <a:spLocks/>
          </p:cNvSpPr>
          <p:nvPr/>
        </p:nvSpPr>
        <p:spPr>
          <a:xfrm rot="974695">
            <a:off x="5413377" y="3104985"/>
            <a:ext cx="2563686" cy="3380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r>
              <a:rPr lang="en-US" sz="2000" dirty="0" smtClean="0">
                <a:solidFill>
                  <a:schemeClr val="tx1"/>
                </a:solidFill>
              </a:rPr>
              <a:t>START</a:t>
            </a:r>
            <a:endParaRPr lang="en-US" dirty="0">
              <a:solidFill>
                <a:schemeClr val="tx1"/>
              </a:solidFill>
            </a:endParaRPr>
          </a:p>
        </p:txBody>
      </p:sp>
      <p:sp>
        <p:nvSpPr>
          <p:cNvPr id="113" name="Google Shape;123;p14"/>
          <p:cNvSpPr txBox="1">
            <a:spLocks/>
          </p:cNvSpPr>
          <p:nvPr/>
        </p:nvSpPr>
        <p:spPr>
          <a:xfrm>
            <a:off x="231446" y="0"/>
            <a:ext cx="5937431" cy="65563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9pPr>
          </a:lstStyle>
          <a:p>
            <a:r>
              <a:rPr lang="en-US" dirty="0" smtClean="0"/>
              <a:t>MODULES BY DIAGRAM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4" name="Google Shape;297;p22"/>
          <p:cNvSpPr/>
          <p:nvPr/>
        </p:nvSpPr>
        <p:spPr>
          <a:xfrm>
            <a:off x="7382401" y="3104124"/>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nvGrpSpPr>
          <p:cNvPr id="55" name="Grupo 50">
            <a:extLst>
              <a:ext uri="{FF2B5EF4-FFF2-40B4-BE49-F238E27FC236}">
                <a16:creationId xmlns:a16="http://schemas.microsoft.com/office/drawing/2014/main" xmlns="" id="{4821C6E0-D628-1045-909A-C4A8E9F1A2C5}"/>
              </a:ext>
            </a:extLst>
          </p:cNvPr>
          <p:cNvGrpSpPr/>
          <p:nvPr/>
        </p:nvGrpSpPr>
        <p:grpSpPr>
          <a:xfrm>
            <a:off x="4670676" y="2401828"/>
            <a:ext cx="4558849" cy="2930281"/>
            <a:chOff x="5419407" y="3621745"/>
            <a:chExt cx="743969" cy="516493"/>
          </a:xfrm>
        </p:grpSpPr>
        <p:sp>
          <p:nvSpPr>
            <p:cNvPr id="56" name="Google Shape;1068;p46">
              <a:extLst>
                <a:ext uri="{FF2B5EF4-FFF2-40B4-BE49-F238E27FC236}">
                  <a16:creationId xmlns:a16="http://schemas.microsoft.com/office/drawing/2014/main" xmlns=""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sp>
          <p:nvSpPr>
            <p:cNvPr id="57" name="Google Shape;1069;p46">
              <a:extLst>
                <a:ext uri="{FF2B5EF4-FFF2-40B4-BE49-F238E27FC236}">
                  <a16:creationId xmlns:a16="http://schemas.microsoft.com/office/drawing/2014/main" xmlns="" id="{3AC24FBA-4ED8-8245-A6BA-5C9E0A28A55E}"/>
                </a:ext>
              </a:extLst>
            </p:cNvPr>
            <p:cNvSpPr/>
            <p:nvPr/>
          </p:nvSpPr>
          <p:spPr>
            <a:xfrm>
              <a:off x="5505840" y="366745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grpSp>
      <p:sp>
        <p:nvSpPr>
          <p:cNvPr id="224" name="Google Shape;224;p17"/>
          <p:cNvSpPr txBox="1">
            <a:spLocks noGrp="1"/>
          </p:cNvSpPr>
          <p:nvPr>
            <p:ph type="ctrTitle" idx="4294967295"/>
          </p:nvPr>
        </p:nvSpPr>
        <p:spPr>
          <a:xfrm>
            <a:off x="610257" y="1947776"/>
            <a:ext cx="2598194" cy="120737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smtClean="0"/>
              <a:t>SELLER</a:t>
            </a:r>
            <a:endParaRPr sz="7200" dirty="0"/>
          </a:p>
        </p:txBody>
      </p:sp>
      <p:grpSp>
        <p:nvGrpSpPr>
          <p:cNvPr id="34" name="Group 33"/>
          <p:cNvGrpSpPr/>
          <p:nvPr/>
        </p:nvGrpSpPr>
        <p:grpSpPr>
          <a:xfrm>
            <a:off x="3611628" y="403906"/>
            <a:ext cx="4661279" cy="3941676"/>
            <a:chOff x="855292" y="836003"/>
            <a:chExt cx="4661279" cy="3941676"/>
          </a:xfrm>
        </p:grpSpPr>
        <p:sp>
          <p:nvSpPr>
            <p:cNvPr id="52" name="Google Shape;301;p22"/>
            <p:cNvSpPr/>
            <p:nvPr/>
          </p:nvSpPr>
          <p:spPr>
            <a:xfrm>
              <a:off x="4486309" y="1402966"/>
              <a:ext cx="1030262" cy="1030262"/>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38" name="Google Shape;297;p22"/>
            <p:cNvSpPr/>
            <p:nvPr/>
          </p:nvSpPr>
          <p:spPr>
            <a:xfrm>
              <a:off x="2165662" y="1532953"/>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40" name="Google Shape;299;p22"/>
            <p:cNvSpPr/>
            <p:nvPr/>
          </p:nvSpPr>
          <p:spPr>
            <a:xfrm>
              <a:off x="1824478" y="3097189"/>
              <a:ext cx="1498800" cy="1498800"/>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nvGrpSpPr>
            <p:cNvPr id="35" name="Google Shape;288;p22"/>
            <p:cNvGrpSpPr/>
            <p:nvPr/>
          </p:nvGrpSpPr>
          <p:grpSpPr>
            <a:xfrm>
              <a:off x="855292" y="836003"/>
              <a:ext cx="4036590" cy="3941676"/>
              <a:chOff x="855292" y="912203"/>
              <a:chExt cx="4036590" cy="3941676"/>
            </a:xfrm>
          </p:grpSpPr>
          <p:sp>
            <p:nvSpPr>
              <p:cNvPr id="54" name="Google Shape;289;p22"/>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0;p22"/>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1;p22"/>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2;p22"/>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3;p22"/>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4;p22"/>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295;p22"/>
            <p:cNvSpPr/>
            <p:nvPr/>
          </p:nvSpPr>
          <p:spPr>
            <a:xfrm>
              <a:off x="3045919" y="1974666"/>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53" name="Google Shape;302;p22"/>
            <p:cNvSpPr txBox="1"/>
            <p:nvPr/>
          </p:nvSpPr>
          <p:spPr>
            <a:xfrm>
              <a:off x="4664458" y="1535887"/>
              <a:ext cx="700300" cy="6835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solidFill>
                    <a:schemeClr val="dk1"/>
                  </a:solidFill>
                  <a:latin typeface="Barlow" panose="020B0604020202020204" charset="0"/>
                  <a:ea typeface="Barlow Light"/>
                  <a:cs typeface="Barlow Light"/>
                  <a:sym typeface="Barlow Light"/>
                </a:rPr>
                <a:t>MAIN MENU</a:t>
              </a:r>
              <a:endParaRPr sz="1200" b="1" dirty="0">
                <a:solidFill>
                  <a:schemeClr val="dk1"/>
                </a:solidFill>
                <a:latin typeface="Barlow" panose="020B0604020202020204" charset="0"/>
                <a:ea typeface="Barlow Light"/>
                <a:cs typeface="Barlow Light"/>
                <a:sym typeface="Barlow Light"/>
              </a:endParaRPr>
            </a:p>
          </p:txBody>
        </p:sp>
      </p:grpSp>
      <p:sp>
        <p:nvSpPr>
          <p:cNvPr id="63" name="Google Shape;224;p17"/>
          <p:cNvSpPr txBox="1">
            <a:spLocks/>
          </p:cNvSpPr>
          <p:nvPr/>
        </p:nvSpPr>
        <p:spPr>
          <a:xfrm>
            <a:off x="6168690" y="2182254"/>
            <a:ext cx="2598194" cy="12073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sz="4000" dirty="0" smtClean="0">
                <a:solidFill>
                  <a:schemeClr val="tx1"/>
                </a:solidFill>
              </a:rPr>
              <a:t>SELLER</a:t>
            </a:r>
            <a:endParaRPr lang="en-US" sz="7200" dirty="0">
              <a:solidFill>
                <a:schemeClr val="tx1"/>
              </a:solidFill>
            </a:endParaRPr>
          </a:p>
        </p:txBody>
      </p:sp>
      <p:sp>
        <p:nvSpPr>
          <p:cNvPr id="65" name="Google Shape;302;p22"/>
          <p:cNvSpPr txBox="1"/>
          <p:nvPr/>
        </p:nvSpPr>
        <p:spPr>
          <a:xfrm>
            <a:off x="4949390" y="3072699"/>
            <a:ext cx="762143" cy="683585"/>
          </a:xfrm>
          <a:prstGeom prst="rect">
            <a:avLst/>
          </a:prstGeom>
          <a:noFill/>
          <a:ln>
            <a:noFill/>
          </a:ln>
        </p:spPr>
        <p:txBody>
          <a:bodyPr spcFirstLastPara="1" wrap="square" lIns="91425" tIns="91425" rIns="91425" bIns="91425" anchor="ctr" anchorCtr="0">
            <a:noAutofit/>
          </a:bodyPr>
          <a:lstStyle/>
          <a:p>
            <a:pPr lvl="0" algn="ctr"/>
            <a:r>
              <a:rPr lang="en-US" sz="1200" b="1" dirty="0" smtClean="0">
                <a:solidFill>
                  <a:schemeClr val="dk1"/>
                </a:solidFill>
                <a:latin typeface="Barlow" panose="020B0604020202020204" charset="0"/>
                <a:ea typeface="Barlow Light"/>
                <a:cs typeface="Barlow Light"/>
                <a:sym typeface="Barlow Light"/>
              </a:rPr>
              <a:t>UPDATE</a:t>
            </a:r>
            <a:endParaRPr sz="1200" b="1" dirty="0">
              <a:solidFill>
                <a:schemeClr val="dk1"/>
              </a:solidFill>
              <a:latin typeface="Barlow" panose="020B0604020202020204" charset="0"/>
              <a:ea typeface="Barlow Light"/>
              <a:cs typeface="Barlow Light"/>
              <a:sym typeface="Barlow Light"/>
            </a:endParaRPr>
          </a:p>
        </p:txBody>
      </p:sp>
      <p:sp>
        <p:nvSpPr>
          <p:cNvPr id="66" name="Google Shape;302;p22"/>
          <p:cNvSpPr txBox="1"/>
          <p:nvPr/>
        </p:nvSpPr>
        <p:spPr>
          <a:xfrm>
            <a:off x="7507737" y="3558505"/>
            <a:ext cx="1207375" cy="683585"/>
          </a:xfrm>
          <a:prstGeom prst="rect">
            <a:avLst/>
          </a:prstGeom>
          <a:noFill/>
          <a:ln>
            <a:noFill/>
          </a:ln>
        </p:spPr>
        <p:txBody>
          <a:bodyPr spcFirstLastPara="1" wrap="square" lIns="91425" tIns="91425" rIns="91425" bIns="91425" anchor="ctr" anchorCtr="0">
            <a:noAutofit/>
          </a:bodyPr>
          <a:lstStyle/>
          <a:p>
            <a:pPr lvl="0" algn="ctr"/>
            <a:r>
              <a:rPr lang="en-US" sz="1200" b="1" dirty="0">
                <a:solidFill>
                  <a:schemeClr val="dk1"/>
                </a:solidFill>
                <a:latin typeface="Barlow" panose="020B0604020202020204" charset="0"/>
                <a:ea typeface="Barlow Light"/>
                <a:cs typeface="Barlow Light"/>
                <a:sym typeface="Barlow Light"/>
              </a:rPr>
              <a:t> </a:t>
            </a:r>
            <a:r>
              <a:rPr lang="en-US" sz="1200" b="1" dirty="0" smtClean="0">
                <a:solidFill>
                  <a:schemeClr val="dk1"/>
                </a:solidFill>
                <a:latin typeface="Barlow" panose="020B0604020202020204" charset="0"/>
                <a:ea typeface="Barlow Light"/>
                <a:cs typeface="Barlow Light"/>
                <a:sym typeface="Barlow Light"/>
              </a:rPr>
              <a:t>TRANSACTION</a:t>
            </a:r>
            <a:endParaRPr sz="1200" b="1" dirty="0">
              <a:solidFill>
                <a:schemeClr val="dk1"/>
              </a:solidFill>
              <a:latin typeface="Barlow" panose="020B0604020202020204" charset="0"/>
              <a:ea typeface="Barlow Light"/>
              <a:cs typeface="Barlow Light"/>
              <a:sym typeface="Barlow Light"/>
            </a:endParaRPr>
          </a:p>
        </p:txBody>
      </p:sp>
      <p:sp>
        <p:nvSpPr>
          <p:cNvPr id="68" name="Google Shape;302;p22"/>
          <p:cNvSpPr txBox="1"/>
          <p:nvPr/>
        </p:nvSpPr>
        <p:spPr>
          <a:xfrm>
            <a:off x="5203219" y="1500534"/>
            <a:ext cx="856661" cy="683585"/>
          </a:xfrm>
          <a:prstGeom prst="rect">
            <a:avLst/>
          </a:prstGeom>
          <a:noFill/>
          <a:ln>
            <a:noFill/>
          </a:ln>
        </p:spPr>
        <p:txBody>
          <a:bodyPr spcFirstLastPara="1" wrap="square" lIns="91425" tIns="91425" rIns="91425" bIns="91425" anchor="ctr" anchorCtr="0">
            <a:noAutofit/>
          </a:bodyPr>
          <a:lstStyle/>
          <a:p>
            <a:pPr lvl="0" algn="ctr"/>
            <a:r>
              <a:rPr lang="en-US" sz="1200" b="1" dirty="0" smtClean="0">
                <a:solidFill>
                  <a:schemeClr val="dk1"/>
                </a:solidFill>
                <a:latin typeface="Barlow" panose="020B0604020202020204" charset="0"/>
                <a:ea typeface="Barlow Light"/>
                <a:cs typeface="Barlow Light"/>
                <a:sym typeface="Barlow Light"/>
              </a:rPr>
              <a:t>PRODUCT</a:t>
            </a:r>
          </a:p>
          <a:p>
            <a:pPr lvl="0" algn="ctr"/>
            <a:r>
              <a:rPr lang="en-US" sz="1200" b="1" dirty="0" smtClean="0">
                <a:solidFill>
                  <a:schemeClr val="dk1"/>
                </a:solidFill>
                <a:latin typeface="Barlow" panose="020B0604020202020204" charset="0"/>
                <a:ea typeface="Barlow Light"/>
                <a:cs typeface="Barlow Light"/>
                <a:sym typeface="Barlow Light"/>
              </a:rPr>
              <a:t>LIST</a:t>
            </a:r>
            <a:endParaRPr sz="1200" b="1" dirty="0">
              <a:solidFill>
                <a:schemeClr val="dk1"/>
              </a:solidFill>
              <a:latin typeface="Barlow" panose="020B0604020202020204" charset="0"/>
              <a:ea typeface="Barlow Light"/>
              <a:cs typeface="Barlow Light"/>
              <a:sym typeface="Barlow Light"/>
            </a:endParaRPr>
          </a:p>
        </p:txBody>
      </p:sp>
    </p:spTree>
    <p:extLst>
      <p:ext uri="{BB962C8B-B14F-4D97-AF65-F5344CB8AC3E}">
        <p14:creationId xmlns:p14="http://schemas.microsoft.com/office/powerpoint/2010/main" val="2066325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4" name="Google Shape;297;p22"/>
          <p:cNvSpPr/>
          <p:nvPr/>
        </p:nvSpPr>
        <p:spPr>
          <a:xfrm>
            <a:off x="7382401" y="3104124"/>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nvGrpSpPr>
          <p:cNvPr id="55" name="Grupo 50">
            <a:extLst>
              <a:ext uri="{FF2B5EF4-FFF2-40B4-BE49-F238E27FC236}">
                <a16:creationId xmlns:a16="http://schemas.microsoft.com/office/drawing/2014/main" xmlns="" id="{4821C6E0-D628-1045-909A-C4A8E9F1A2C5}"/>
              </a:ext>
            </a:extLst>
          </p:cNvPr>
          <p:cNvGrpSpPr/>
          <p:nvPr/>
        </p:nvGrpSpPr>
        <p:grpSpPr>
          <a:xfrm>
            <a:off x="4670676" y="2401828"/>
            <a:ext cx="4558849" cy="2930281"/>
            <a:chOff x="5419407" y="3621745"/>
            <a:chExt cx="743969" cy="516493"/>
          </a:xfrm>
        </p:grpSpPr>
        <p:sp>
          <p:nvSpPr>
            <p:cNvPr id="56" name="Google Shape;1068;p46">
              <a:extLst>
                <a:ext uri="{FF2B5EF4-FFF2-40B4-BE49-F238E27FC236}">
                  <a16:creationId xmlns:a16="http://schemas.microsoft.com/office/drawing/2014/main" xmlns=""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sp>
          <p:nvSpPr>
            <p:cNvPr id="57" name="Google Shape;1069;p46">
              <a:extLst>
                <a:ext uri="{FF2B5EF4-FFF2-40B4-BE49-F238E27FC236}">
                  <a16:creationId xmlns:a16="http://schemas.microsoft.com/office/drawing/2014/main" xmlns="" id="{3AC24FBA-4ED8-8245-A6BA-5C9E0A28A55E}"/>
                </a:ext>
              </a:extLst>
            </p:cNvPr>
            <p:cNvSpPr/>
            <p:nvPr/>
          </p:nvSpPr>
          <p:spPr>
            <a:xfrm>
              <a:off x="5505840" y="366745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ym typeface="Calibri"/>
              </a:endParaRPr>
            </a:p>
          </p:txBody>
        </p:sp>
      </p:grpSp>
      <p:sp>
        <p:nvSpPr>
          <p:cNvPr id="224" name="Google Shape;224;p17"/>
          <p:cNvSpPr txBox="1">
            <a:spLocks noGrp="1"/>
          </p:cNvSpPr>
          <p:nvPr>
            <p:ph type="ctrTitle" idx="4294967295"/>
          </p:nvPr>
        </p:nvSpPr>
        <p:spPr>
          <a:xfrm>
            <a:off x="527309" y="1819334"/>
            <a:ext cx="3073710" cy="120737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smtClean="0"/>
              <a:t>EMPLOYEE</a:t>
            </a:r>
            <a:endParaRPr sz="7200" dirty="0"/>
          </a:p>
        </p:txBody>
      </p:sp>
      <p:grpSp>
        <p:nvGrpSpPr>
          <p:cNvPr id="34" name="Group 33"/>
          <p:cNvGrpSpPr/>
          <p:nvPr/>
        </p:nvGrpSpPr>
        <p:grpSpPr>
          <a:xfrm>
            <a:off x="3611628" y="403906"/>
            <a:ext cx="4661279" cy="3941676"/>
            <a:chOff x="855292" y="836003"/>
            <a:chExt cx="4661279" cy="3941676"/>
          </a:xfrm>
        </p:grpSpPr>
        <p:sp>
          <p:nvSpPr>
            <p:cNvPr id="52" name="Google Shape;301;p22"/>
            <p:cNvSpPr/>
            <p:nvPr/>
          </p:nvSpPr>
          <p:spPr>
            <a:xfrm>
              <a:off x="4486309" y="1402966"/>
              <a:ext cx="1030262" cy="1030262"/>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38" name="Google Shape;297;p22"/>
            <p:cNvSpPr/>
            <p:nvPr/>
          </p:nvSpPr>
          <p:spPr>
            <a:xfrm>
              <a:off x="2165662" y="1532953"/>
              <a:ext cx="1423800" cy="142380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40" name="Google Shape;299;p22"/>
            <p:cNvSpPr/>
            <p:nvPr/>
          </p:nvSpPr>
          <p:spPr>
            <a:xfrm>
              <a:off x="1824478" y="3097189"/>
              <a:ext cx="1498800" cy="1498800"/>
            </a:xfrm>
            <a:prstGeom prst="ellipse">
              <a:avLst/>
            </a:prstGeom>
            <a:solidFill>
              <a:schemeClr val="accent2"/>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grpSp>
          <p:nvGrpSpPr>
            <p:cNvPr id="35" name="Google Shape;288;p22"/>
            <p:cNvGrpSpPr/>
            <p:nvPr/>
          </p:nvGrpSpPr>
          <p:grpSpPr>
            <a:xfrm>
              <a:off x="855292" y="836003"/>
              <a:ext cx="4036590" cy="3941676"/>
              <a:chOff x="855292" y="912203"/>
              <a:chExt cx="4036590" cy="3941676"/>
            </a:xfrm>
          </p:grpSpPr>
          <p:sp>
            <p:nvSpPr>
              <p:cNvPr id="54" name="Google Shape;289;p22"/>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0;p22"/>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1;p22"/>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2;p22"/>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3;p22"/>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4;p22"/>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295;p22"/>
            <p:cNvSpPr/>
            <p:nvPr/>
          </p:nvSpPr>
          <p:spPr>
            <a:xfrm>
              <a:off x="3045919" y="1974666"/>
              <a:ext cx="2440200" cy="2440200"/>
            </a:xfrm>
            <a:prstGeom prst="ellipse">
              <a:avLst/>
            </a:prstGeom>
            <a:gradFill>
              <a:gsLst>
                <a:gs pos="0">
                  <a:schemeClr val="accent1"/>
                </a:gs>
                <a:gs pos="100000">
                  <a:schemeClr val="accent2"/>
                </a:gs>
              </a:gsLst>
              <a:lin ang="0" scaled="0"/>
            </a:gra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Barlow Light"/>
                <a:ea typeface="Barlow Light"/>
                <a:cs typeface="Barlow Light"/>
                <a:sym typeface="Barlow Light"/>
              </a:endParaRPr>
            </a:p>
          </p:txBody>
        </p:sp>
        <p:sp>
          <p:nvSpPr>
            <p:cNvPr id="53" name="Google Shape;302;p22"/>
            <p:cNvSpPr txBox="1"/>
            <p:nvPr/>
          </p:nvSpPr>
          <p:spPr>
            <a:xfrm>
              <a:off x="4664458" y="1535887"/>
              <a:ext cx="700300" cy="6835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solidFill>
                    <a:schemeClr val="dk1"/>
                  </a:solidFill>
                  <a:latin typeface="Barlow" panose="020B0604020202020204" charset="0"/>
                  <a:ea typeface="Barlow Light"/>
                  <a:cs typeface="Barlow Light"/>
                  <a:sym typeface="Barlow Light"/>
                </a:rPr>
                <a:t>MAIN MENU</a:t>
              </a:r>
              <a:endParaRPr sz="1200" b="1" dirty="0">
                <a:solidFill>
                  <a:schemeClr val="dk1"/>
                </a:solidFill>
                <a:latin typeface="Barlow" panose="020B0604020202020204" charset="0"/>
                <a:ea typeface="Barlow Light"/>
                <a:cs typeface="Barlow Light"/>
                <a:sym typeface="Barlow Light"/>
              </a:endParaRPr>
            </a:p>
          </p:txBody>
        </p:sp>
      </p:grpSp>
      <p:sp>
        <p:nvSpPr>
          <p:cNvPr id="63" name="Google Shape;224;p17"/>
          <p:cNvSpPr txBox="1">
            <a:spLocks/>
          </p:cNvSpPr>
          <p:nvPr/>
        </p:nvSpPr>
        <p:spPr>
          <a:xfrm>
            <a:off x="5917458" y="2182254"/>
            <a:ext cx="2598194" cy="12073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sz="3600" dirty="0" smtClean="0">
                <a:solidFill>
                  <a:schemeClr val="tx1"/>
                </a:solidFill>
              </a:rPr>
              <a:t>EMPLOYEE</a:t>
            </a:r>
            <a:endParaRPr lang="en-US" sz="6600" dirty="0">
              <a:solidFill>
                <a:schemeClr val="tx1"/>
              </a:solidFill>
            </a:endParaRPr>
          </a:p>
        </p:txBody>
      </p:sp>
      <p:sp>
        <p:nvSpPr>
          <p:cNvPr id="65" name="Google Shape;302;p22"/>
          <p:cNvSpPr txBox="1"/>
          <p:nvPr/>
        </p:nvSpPr>
        <p:spPr>
          <a:xfrm>
            <a:off x="4949390" y="3072699"/>
            <a:ext cx="762143" cy="683585"/>
          </a:xfrm>
          <a:prstGeom prst="rect">
            <a:avLst/>
          </a:prstGeom>
          <a:noFill/>
          <a:ln>
            <a:noFill/>
          </a:ln>
        </p:spPr>
        <p:txBody>
          <a:bodyPr spcFirstLastPara="1" wrap="square" lIns="91425" tIns="91425" rIns="91425" bIns="91425" anchor="ctr" anchorCtr="0">
            <a:noAutofit/>
          </a:bodyPr>
          <a:lstStyle/>
          <a:p>
            <a:pPr lvl="0" algn="ctr"/>
            <a:r>
              <a:rPr lang="en-US" sz="1200" b="1" dirty="0" smtClean="0">
                <a:solidFill>
                  <a:schemeClr val="dk1"/>
                </a:solidFill>
                <a:latin typeface="Barlow" panose="020B0604020202020204" charset="0"/>
                <a:ea typeface="Barlow Light"/>
                <a:cs typeface="Barlow Light"/>
                <a:sym typeface="Barlow Light"/>
              </a:rPr>
              <a:t>UPDATE</a:t>
            </a:r>
            <a:endParaRPr sz="1200" b="1" dirty="0">
              <a:solidFill>
                <a:schemeClr val="dk1"/>
              </a:solidFill>
              <a:latin typeface="Barlow" panose="020B0604020202020204" charset="0"/>
              <a:ea typeface="Barlow Light"/>
              <a:cs typeface="Barlow Light"/>
              <a:sym typeface="Barlow Light"/>
            </a:endParaRPr>
          </a:p>
        </p:txBody>
      </p:sp>
      <p:sp>
        <p:nvSpPr>
          <p:cNvPr id="66" name="Google Shape;302;p22"/>
          <p:cNvSpPr txBox="1"/>
          <p:nvPr/>
        </p:nvSpPr>
        <p:spPr>
          <a:xfrm>
            <a:off x="7507737" y="3558505"/>
            <a:ext cx="1207375" cy="683585"/>
          </a:xfrm>
          <a:prstGeom prst="rect">
            <a:avLst/>
          </a:prstGeom>
          <a:noFill/>
          <a:ln>
            <a:noFill/>
          </a:ln>
        </p:spPr>
        <p:txBody>
          <a:bodyPr spcFirstLastPara="1" wrap="square" lIns="91425" tIns="91425" rIns="91425" bIns="91425" anchor="ctr" anchorCtr="0">
            <a:noAutofit/>
          </a:bodyPr>
          <a:lstStyle/>
          <a:p>
            <a:pPr lvl="0" algn="ctr"/>
            <a:r>
              <a:rPr lang="en-US" sz="1200" b="1" dirty="0">
                <a:solidFill>
                  <a:schemeClr val="dk1"/>
                </a:solidFill>
                <a:latin typeface="Barlow" panose="020B0604020202020204" charset="0"/>
                <a:ea typeface="Barlow Light"/>
                <a:cs typeface="Barlow Light"/>
                <a:sym typeface="Barlow Light"/>
              </a:rPr>
              <a:t> </a:t>
            </a:r>
            <a:r>
              <a:rPr lang="en-US" sz="1200" b="1" dirty="0" smtClean="0">
                <a:solidFill>
                  <a:schemeClr val="dk1"/>
                </a:solidFill>
                <a:latin typeface="Barlow" panose="020B0604020202020204" charset="0"/>
                <a:ea typeface="Barlow Light"/>
                <a:cs typeface="Barlow Light"/>
                <a:sym typeface="Barlow Light"/>
              </a:rPr>
              <a:t>TRANSACTION</a:t>
            </a:r>
            <a:endParaRPr sz="1200" b="1" dirty="0">
              <a:solidFill>
                <a:schemeClr val="dk1"/>
              </a:solidFill>
              <a:latin typeface="Barlow" panose="020B0604020202020204" charset="0"/>
              <a:ea typeface="Barlow Light"/>
              <a:cs typeface="Barlow Light"/>
              <a:sym typeface="Barlow Light"/>
            </a:endParaRPr>
          </a:p>
        </p:txBody>
      </p:sp>
      <p:sp>
        <p:nvSpPr>
          <p:cNvPr id="67" name="Google Shape;302;p22"/>
          <p:cNvSpPr txBox="1"/>
          <p:nvPr/>
        </p:nvSpPr>
        <p:spPr>
          <a:xfrm>
            <a:off x="5203219" y="1500534"/>
            <a:ext cx="856661" cy="683585"/>
          </a:xfrm>
          <a:prstGeom prst="rect">
            <a:avLst/>
          </a:prstGeom>
          <a:noFill/>
          <a:ln>
            <a:noFill/>
          </a:ln>
        </p:spPr>
        <p:txBody>
          <a:bodyPr spcFirstLastPara="1" wrap="square" lIns="91425" tIns="91425" rIns="91425" bIns="91425" anchor="ctr" anchorCtr="0">
            <a:noAutofit/>
          </a:bodyPr>
          <a:lstStyle/>
          <a:p>
            <a:pPr lvl="0" algn="ctr"/>
            <a:r>
              <a:rPr lang="en-US" sz="1200" b="1" dirty="0" smtClean="0">
                <a:solidFill>
                  <a:schemeClr val="dk1"/>
                </a:solidFill>
                <a:latin typeface="Barlow" panose="020B0604020202020204" charset="0"/>
                <a:ea typeface="Barlow Light"/>
                <a:cs typeface="Barlow Light"/>
                <a:sym typeface="Barlow Light"/>
              </a:rPr>
              <a:t>PRODUCT</a:t>
            </a:r>
          </a:p>
          <a:p>
            <a:pPr lvl="0" algn="ctr"/>
            <a:r>
              <a:rPr lang="en-US" sz="1200" b="1" dirty="0" smtClean="0">
                <a:solidFill>
                  <a:schemeClr val="dk1"/>
                </a:solidFill>
                <a:latin typeface="Barlow" panose="020B0604020202020204" charset="0"/>
                <a:ea typeface="Barlow Light"/>
                <a:cs typeface="Barlow Light"/>
                <a:sym typeface="Barlow Light"/>
              </a:rPr>
              <a:t>LIST</a:t>
            </a:r>
            <a:endParaRPr sz="1200" b="1" dirty="0">
              <a:solidFill>
                <a:schemeClr val="dk1"/>
              </a:solidFill>
              <a:latin typeface="Barlow" panose="020B0604020202020204" charset="0"/>
              <a:ea typeface="Barlow Light"/>
              <a:cs typeface="Barlow Light"/>
              <a:sym typeface="Barlow Light"/>
            </a:endParaRPr>
          </a:p>
        </p:txBody>
      </p:sp>
    </p:spTree>
    <p:extLst>
      <p:ext uri="{BB962C8B-B14F-4D97-AF65-F5344CB8AC3E}">
        <p14:creationId xmlns:p14="http://schemas.microsoft.com/office/powerpoint/2010/main" val="3924903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TotalTime>
  <Words>254</Words>
  <Application>Microsoft Office PowerPoint</Application>
  <PresentationFormat>On-screen Show (16:9)</PresentationFormat>
  <Paragraphs>83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Barlow</vt:lpstr>
      <vt:lpstr>Calibri</vt:lpstr>
      <vt:lpstr>Arial</vt:lpstr>
      <vt:lpstr>Barlow Light</vt:lpstr>
      <vt:lpstr>Wingdings</vt:lpstr>
      <vt:lpstr>Minola template</vt:lpstr>
      <vt:lpstr>MUNNiTrad - CONSTRUCTION SHOP MANAGEMENT SYSTEM</vt:lpstr>
      <vt:lpstr>PowerPoint Presentation</vt:lpstr>
      <vt:lpstr>        PROJECT          INTRODUCTION</vt:lpstr>
      <vt:lpstr>PowerPoint Presentation</vt:lpstr>
      <vt:lpstr>TOOLS</vt:lpstr>
      <vt:lpstr>PowerPoint Presentation</vt:lpstr>
      <vt:lpstr>MAIN MODULE</vt:lpstr>
      <vt:lpstr>SELLER</vt:lpstr>
      <vt:lpstr>EMPLOYEE</vt:lpstr>
      <vt:lpstr>CUSTOMER</vt:lpstr>
      <vt:lpstr>BRAND DEALERSHIP</vt:lpstr>
      <vt:lpstr>FEEDBACK</vt:lpstr>
      <vt:lpstr>PROPOSED SYSTEM</vt:lpstr>
      <vt:lpstr>FUTURE ENHANCEMENT</vt:lpstr>
      <vt:lpstr>CONCLUSION</vt:lpstr>
      <vt:lpstr>ANY QUESTION? WE WILL TRY AS MUCH AS POSSIBLE.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user</cp:lastModifiedBy>
  <cp:revision>54</cp:revision>
  <dcterms:modified xsi:type="dcterms:W3CDTF">2021-11-02T06:58:30Z</dcterms:modified>
</cp:coreProperties>
</file>