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8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1E3E-7080-4A2B-A21D-6FA67E63D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AD55F-00EC-4AD8-A957-57471295C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4124-8675-4B09-9F9B-A7493DB3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470F-AC7F-4CAF-A08F-9373E663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CD09C-A5F0-4DA6-9D05-74E8CA40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55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D855-8344-45B6-BCA8-E805FA28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EAD12-50AA-40B4-937D-A333C460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FB30-669F-4E54-BCBC-8373E06A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E87E-E4CF-4CBD-BBE6-1BCF3CE3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30A9D-FB4A-4533-AEEE-1367408A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94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CC8F0-C901-450B-9E3A-2BE8204BE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104B-B2D4-487D-8214-BC31888B9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731EC-EC74-4346-9EA2-A08CF39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B736C-129E-4B76-97C8-7FDF3EC9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51E3-E310-41E7-80D2-FEC27D3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3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8651-E14E-4BF6-B883-8F92F15A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309A-7186-4473-8EA4-B3383AE7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698F-6912-4DEE-A9E3-D43E3C2D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7663-322E-4FEE-A783-13EEC8F3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F4E6-C91A-4C71-8328-F7982A04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627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84B7-B35A-451A-A57E-F5C4F562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80B4A-4C68-4C71-99F1-4FDC8F5AA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BA90-5B8A-4090-8BF5-0A0D57B3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E4FA-6393-414B-9C0C-CF2D09E1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BE17-0BA8-4A3F-ACDD-93EFEF45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499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9114-9E1F-4D34-8650-0DD1E68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B0E1-65A8-46FF-B520-D543408C8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EB204-9B46-4AC0-87B8-E106A5402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ACCA9-74A1-4C41-BF4A-0A079874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BE52B-BB3D-4CC0-885C-B7D0E2C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DE94F-EAAB-4A6F-8B20-995228F6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355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174B-6269-4C0F-AC8D-DE6987F6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208C-5FDA-4D36-8326-5AF49D5E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1B47D-217C-4794-ABAF-B81FB534E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0414E-3CBD-4CC3-9E1D-6FCA573CB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887D2-B0B5-45D7-A803-EFE3413D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F7B58-DA8D-4B4D-B393-B81C8869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BC9F3-9C9F-459F-AB29-0F8C2D3A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6AAAA-9448-4BE4-BF3F-E20A574C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25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A63B-5BC9-4F2A-BE4E-BF1BB8EF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9106F-A49C-4C9C-B7FF-F059AD7E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4F79D-1F24-4B6D-A630-41967B46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F9099-D467-4B47-98F9-86A790D0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09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58DEF-7F97-43B6-BAC7-439F8015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A7508-2244-49FA-A65F-89D3F20C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026BE-67A4-4BB9-A2F1-52B62E69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4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BE99-09A4-4ACE-BB73-391CE1DE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F77-00C3-4C57-A5C1-CDCDE3F6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76296-0D1B-4BE3-9553-7B3DE73B7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CCD4E-AB75-439A-BBCB-BB67E84C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3D0FD-0D66-4B7F-BB00-AA159F66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B9BFF-C1C8-4144-9075-D1CE8CF0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113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FA1C-FF1F-4EA7-8006-E67DE72D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868DF-7662-4705-9A55-D2A961F5C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C153F-11C6-419A-AA62-B1370534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558AC-B7F1-42F0-A1D8-25E2B2F6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9E558-8C1C-4070-8373-020822E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6BA2-93D3-4835-A6E4-50DDF180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248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4FB71-5F84-498C-91F0-EF8BCB06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52A5-CD61-45C5-909A-950C1DC9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8BF6-4554-41FA-B55B-ABB379218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37B4-9E59-469A-8119-8F04C2B38411}" type="datetimeFigureOut">
              <a:rPr lang="en-CH" smtClean="0"/>
              <a:t>06/12/2022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6DF8C-5FB2-491C-BB4B-4F7E284DC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4469-1C3B-495F-BF65-0653C1737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414F-000F-4F6B-8681-1C41A4929E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011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0831B96-CC36-495D-8767-6B1BD3B9B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6" y="5554639"/>
            <a:ext cx="3059416" cy="890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0BAA5-0A36-4DC2-AA3C-EA1A58F810AF}"/>
              </a:ext>
            </a:extLst>
          </p:cNvPr>
          <p:cNvSpPr txBox="1"/>
          <p:nvPr/>
        </p:nvSpPr>
        <p:spPr>
          <a:xfrm>
            <a:off x="648268" y="3821373"/>
            <a:ext cx="3357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Tikhon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Parshikov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Mehrdad Kiani</a:t>
            </a:r>
            <a:endParaRPr lang="en-CH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6602A-7729-48F2-9010-0A8BED998122}"/>
              </a:ext>
            </a:extLst>
          </p:cNvPr>
          <p:cNvSpPr txBox="1"/>
          <p:nvPr/>
        </p:nvSpPr>
        <p:spPr>
          <a:xfrm>
            <a:off x="556054" y="603030"/>
            <a:ext cx="11306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models for knowledge tracing depend on data</a:t>
            </a:r>
            <a:endParaRPr lang="en-CH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9471B-FD34-44FD-B0FD-FEDE21A2A85C}"/>
              </a:ext>
            </a:extLst>
          </p:cNvPr>
          <p:cNvSpPr txBox="1"/>
          <p:nvPr/>
        </p:nvSpPr>
        <p:spPr>
          <a:xfrm>
            <a:off x="556054" y="1380027"/>
            <a:ext cx="635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behavioural data, CS-421, EPFL, Switzerland</a:t>
            </a:r>
            <a:endParaRPr lang="en-CH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 Survey of Knowledge Tracing | DeepAI">
            <a:extLst>
              <a:ext uri="{FF2B5EF4-FFF2-40B4-BE49-F238E27FC236}">
                <a16:creationId xmlns:a16="http://schemas.microsoft.com/office/drawing/2014/main" id="{E2C69592-30C2-4360-B41F-62C54F179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26" y="1937351"/>
            <a:ext cx="8622306" cy="3540622"/>
          </a:xfrm>
          <a:prstGeom prst="roundRect">
            <a:avLst>
              <a:gd name="adj" fmla="val 37252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5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73ED6-6347-4DE1-B4D5-83BEF953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08" y="859808"/>
            <a:ext cx="10549734" cy="2822506"/>
          </a:xfrm>
          <a:prstGeom prst="rect">
            <a:avLst/>
          </a:prstGeom>
        </p:spPr>
      </p:pic>
      <p:sp>
        <p:nvSpPr>
          <p:cNvPr id="35" name="Right Triangle 2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D8F872-E7D7-4C59-BF6B-85071980CAF6}"/>
              </a:ext>
            </a:extLst>
          </p:cNvPr>
          <p:cNvSpPr txBox="1"/>
          <p:nvPr/>
        </p:nvSpPr>
        <p:spPr>
          <a:xfrm>
            <a:off x="1300968" y="3822066"/>
            <a:ext cx="8921672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Decision tree</a:t>
            </a:r>
            <a:endParaRPr lang="en-US" sz="5400" b="0" i="0" dirty="0"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- 32 experiments on data frame </a:t>
            </a:r>
            <a:r>
              <a:rPr lang="en-US" sz="28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subjects,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- </a:t>
            </a:r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Metrics to compare</a:t>
            </a:r>
            <a:r>
              <a:rPr lang="en-US" sz="28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AUC </a:t>
            </a:r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</a:t>
            </a:r>
            <a:r>
              <a:rPr lang="en-US" sz="28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RMSE. 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AEB746B-1400-493C-8D1F-5842C85BD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787" y="113929"/>
            <a:ext cx="1307911" cy="3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4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95DF3-A6CC-402B-82B9-2B00DCCDC218}"/>
              </a:ext>
            </a:extLst>
          </p:cNvPr>
          <p:cNvSpPr txBox="1"/>
          <p:nvPr/>
        </p:nvSpPr>
        <p:spPr>
          <a:xfrm>
            <a:off x="1113810" y="3023754"/>
            <a:ext cx="4900144" cy="273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en-US" sz="54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erformance of models</a:t>
            </a:r>
            <a:endParaRPr lang="en-US" sz="54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5598F26-495C-4EF2-8E6E-300435AF4C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 r="-1" b="-1"/>
          <a:stretch/>
        </p:blipFill>
        <p:spPr>
          <a:xfrm>
            <a:off x="7114162" y="471748"/>
            <a:ext cx="4324849" cy="255200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96B455-7C99-44F4-B316-E127D35578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" r="-1" b="-1"/>
          <a:stretch/>
        </p:blipFill>
        <p:spPr>
          <a:xfrm>
            <a:off x="7114162" y="3676230"/>
            <a:ext cx="4324849" cy="255200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E5EE427-CF3A-4BD6-B535-23B4DBD3C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787" y="127577"/>
            <a:ext cx="1307911" cy="3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6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32A69-9D9F-483C-BEBF-D85E988E35C9}"/>
              </a:ext>
            </a:extLst>
          </p:cNvPr>
          <p:cNvSpPr txBox="1"/>
          <p:nvPr/>
        </p:nvSpPr>
        <p:spPr>
          <a:xfrm>
            <a:off x="7041856" y="2944090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5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models performance</a:t>
            </a:r>
            <a:endParaRPr lang="en-US" sz="54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table&#10;&#10;Description automatically generated">
            <a:extLst>
              <a:ext uri="{FF2B5EF4-FFF2-40B4-BE49-F238E27FC236}">
                <a16:creationId xmlns:a16="http://schemas.microsoft.com/office/drawing/2014/main" id="{1824E7A7-64B6-46B2-A45F-B2879A772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7" y="1655783"/>
            <a:ext cx="5536001" cy="348768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D7ED5D5-FC43-4DF8-B721-2673EC55D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787" y="113929"/>
            <a:ext cx="1307911" cy="3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4D6EA5-C553-4B22-87CC-88093E582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55" y="1597639"/>
            <a:ext cx="5228994" cy="4875427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10248C8-E0CE-4A74-95E0-175C3EC53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787" y="113929"/>
            <a:ext cx="1307911" cy="3806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ED53B-02E0-44BC-8F97-C0C4EF0F563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Performance-time execution</a:t>
            </a:r>
            <a:endParaRPr lang="en-US" sz="54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0C4CA-DE15-4C40-8C25-903C3D2C0CD4}"/>
              </a:ext>
            </a:extLst>
          </p:cNvPr>
          <p:cNvSpPr txBox="1"/>
          <p:nvPr/>
        </p:nvSpPr>
        <p:spPr>
          <a:xfrm>
            <a:off x="1343436" y="1915297"/>
            <a:ext cx="4674305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were done on 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best performance,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BKT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second rank of performance and low execution time,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the same 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methods.</a:t>
            </a:r>
            <a:endParaRPr lang="en-CH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0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0B506-F8EF-453A-8A0C-F348B1ED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51" y="1395599"/>
            <a:ext cx="5962704" cy="3980105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80224E2-BAC8-4EC2-9125-2EF07568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787" y="95393"/>
            <a:ext cx="1307911" cy="380623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5D40390-D229-4BB7-BB40-2F26E63DE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5" y="1460711"/>
            <a:ext cx="5802128" cy="38680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EEB9A9-AA1B-46E2-B45D-C7177DB6E4B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Learning curve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endParaRPr lang="en-US" sz="54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5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2D382-D6C7-4EB6-B9D7-145B63A029F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lang="en-US" sz="54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0C52616D-A530-4FE6-B7C0-75879EFD004C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PFA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performed the best and 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BKT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on second place.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DKT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much less qualified for this data.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datasets with more than 20000 rows 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PFA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 for a much bigger amount of time than 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BKT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DKT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always a tradeoff between time (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BKT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quality (PFA).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orking with this dataset and having enough amount of data we would advise to use 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BKT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model, while for small datasets or when the quality of the model is crucially important 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PFA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should be used.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C699C5C-267B-42BD-8018-81817BD5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787" y="95393"/>
            <a:ext cx="1307911" cy="3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7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194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mehrdad kiani</dc:creator>
  <cp:lastModifiedBy>Тихон Паршиков</cp:lastModifiedBy>
  <cp:revision>12</cp:revision>
  <dcterms:created xsi:type="dcterms:W3CDTF">2022-06-12T16:56:10Z</dcterms:created>
  <dcterms:modified xsi:type="dcterms:W3CDTF">2022-06-12T21:48:04Z</dcterms:modified>
</cp:coreProperties>
</file>