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97" r:id="rId3"/>
    <p:sldId id="258" r:id="rId4"/>
    <p:sldId id="259" r:id="rId5"/>
    <p:sldId id="263" r:id="rId6"/>
    <p:sldId id="264" r:id="rId7"/>
    <p:sldId id="266" r:id="rId8"/>
    <p:sldId id="278" r:id="rId9"/>
  </p:sldIdLst>
  <p:sldSz cx="9144000" cy="5143500" type="screen16x9"/>
  <p:notesSz cx="6858000" cy="9144000"/>
  <p:embeddedFontLst>
    <p:embeddedFont>
      <p:font typeface="Josefin Slab" panose="020B0604020202020204" charset="0"/>
      <p:regular r:id="rId11"/>
      <p:bold r:id="rId12"/>
      <p:italic r:id="rId13"/>
      <p:boldItalic r:id="rId14"/>
    </p:embeddedFont>
    <p:embeddedFont>
      <p:font typeface="Anton" panose="020B0604020202020204" charset="0"/>
      <p:regular r:id="rId15"/>
    </p:embeddedFont>
    <p:embeddedFont>
      <p:font typeface="Fira Sans Condensed Light" panose="020B060402020202020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  <p:embeddedFont>
      <p:font typeface="Fira Sans Condensed" panose="020B0604020202020204" charset="0"/>
      <p:regular r:id="rId22"/>
      <p:bold r:id="rId23"/>
      <p:italic r:id="rId24"/>
      <p:boldItalic r:id="rId25"/>
    </p:embeddedFont>
    <p:embeddedFont>
      <p:font typeface="Advent Pro 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4C580-35CA-4766-87E4-D12AB77DB2BF}">
  <a:tblStyle styleId="{5C54C580-35CA-4766-87E4-D12AB77DB2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6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8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41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46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5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0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079677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ajdhani"/>
                <a:ea typeface="Rajdhani"/>
                <a:cs typeface="Rajdhani"/>
                <a:sym typeface="Rajdhani"/>
              </a:rPr>
              <a:t>V</a:t>
            </a:r>
            <a:r>
              <a:rPr lang="en" dirty="0" smtClean="0">
                <a:latin typeface="Rajdhani"/>
                <a:ea typeface="Rajdhani"/>
                <a:cs typeface="Rajdhani"/>
                <a:sym typeface="Rajdhani"/>
              </a:rPr>
              <a:t>oice assistant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phenom</a:t>
            </a:r>
            <a:r>
              <a:rPr lang="en-US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corporation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01445" y="404554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439" y="223024"/>
            <a:ext cx="3806283" cy="788020"/>
          </a:xfrm>
        </p:spPr>
        <p:txBody>
          <a:bodyPr/>
          <a:lstStyle/>
          <a:p>
            <a:r>
              <a:rPr lang="en-US" dirty="0" err="1" smtClean="0"/>
              <a:t>Phenom</a:t>
            </a:r>
            <a:r>
              <a:rPr lang="en-US" dirty="0" smtClean="0"/>
              <a:t> team</a:t>
            </a:r>
            <a:endParaRPr lang="en-US" dirty="0"/>
          </a:p>
        </p:txBody>
      </p:sp>
      <p:grpSp>
        <p:nvGrpSpPr>
          <p:cNvPr id="3" name="Google Shape;9937;p57"/>
          <p:cNvGrpSpPr/>
          <p:nvPr/>
        </p:nvGrpSpPr>
        <p:grpSpPr>
          <a:xfrm>
            <a:off x="1009583" y="1381613"/>
            <a:ext cx="437685" cy="509708"/>
            <a:chOff x="6974158" y="2789537"/>
            <a:chExt cx="255247" cy="32745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4" name="Google Shape;9938;p5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39;p5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40;p5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41;p5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42;p5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43;p5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93582" y="1459075"/>
            <a:ext cx="162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Mehrdad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</a:t>
            </a:r>
            <a:r>
              <a:rPr lang="en-US" dirty="0" err="1" smtClean="0">
                <a:solidFill>
                  <a:schemeClr val="tx2"/>
                </a:solidFill>
              </a:rPr>
              <a:t>hasabi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oogle Shape;9937;p57"/>
          <p:cNvGrpSpPr/>
          <p:nvPr/>
        </p:nvGrpSpPr>
        <p:grpSpPr>
          <a:xfrm>
            <a:off x="1009583" y="2106261"/>
            <a:ext cx="437685" cy="509708"/>
            <a:chOff x="6974158" y="2789537"/>
            <a:chExt cx="255247" cy="32745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19" name="Google Shape;9938;p5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39;p5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40;p5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41;p5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42;p5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43;p5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93582" y="2215432"/>
            <a:ext cx="166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Navid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Shaghozaei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6" name="Google Shape;9937;p57"/>
          <p:cNvGrpSpPr/>
          <p:nvPr/>
        </p:nvGrpSpPr>
        <p:grpSpPr>
          <a:xfrm>
            <a:off x="1015464" y="2894803"/>
            <a:ext cx="437685" cy="509708"/>
            <a:chOff x="6974158" y="2789537"/>
            <a:chExt cx="255247" cy="32745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27" name="Google Shape;9938;p5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39;p5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40;p5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41;p5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42;p5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43;p5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93582" y="2971789"/>
            <a:ext cx="225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Mohammad </a:t>
            </a:r>
            <a:r>
              <a:rPr lang="en-US" dirty="0" err="1" smtClean="0">
                <a:solidFill>
                  <a:schemeClr val="tx2"/>
                </a:solidFill>
              </a:rPr>
              <a:t>Ghorbanpoor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4" name="Google Shape;9937;p57"/>
          <p:cNvGrpSpPr/>
          <p:nvPr/>
        </p:nvGrpSpPr>
        <p:grpSpPr>
          <a:xfrm>
            <a:off x="4617308" y="1381613"/>
            <a:ext cx="437685" cy="509708"/>
            <a:chOff x="6974158" y="2789537"/>
            <a:chExt cx="255247" cy="32745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35" name="Google Shape;9938;p5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939;p5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940;p5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941;p5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942;p5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943;p5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95426" y="1459075"/>
            <a:ext cx="162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Hadi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Heidari</a:t>
            </a:r>
            <a:r>
              <a:rPr lang="en-US" dirty="0" smtClean="0">
                <a:solidFill>
                  <a:schemeClr val="tx2"/>
                </a:solidFill>
              </a:rPr>
              <a:t> Rad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2" name="Google Shape;9937;p57"/>
          <p:cNvGrpSpPr/>
          <p:nvPr/>
        </p:nvGrpSpPr>
        <p:grpSpPr>
          <a:xfrm>
            <a:off x="4617307" y="2114466"/>
            <a:ext cx="437685" cy="509708"/>
            <a:chOff x="6974158" y="2789537"/>
            <a:chExt cx="255247" cy="32745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43" name="Google Shape;9938;p5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39;p5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940;p5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941;p5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42;p5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43;p5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195426" y="2215432"/>
            <a:ext cx="166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Naser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Farajzadeh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0" name="Google Shape;9937;p57"/>
          <p:cNvGrpSpPr/>
          <p:nvPr/>
        </p:nvGrpSpPr>
        <p:grpSpPr>
          <a:xfrm>
            <a:off x="4617308" y="2894803"/>
            <a:ext cx="437685" cy="509708"/>
            <a:chOff x="6974158" y="2789537"/>
            <a:chExt cx="255247" cy="32745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51" name="Google Shape;9938;p5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39;p5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40;p5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41;p5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42;p5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943;p5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195426" y="2974708"/>
            <a:ext cx="225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Erfan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Khoob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Shahmiri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this?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It’s the way of why we want develop this application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Scalability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What is scalable if add features to this application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F</a:t>
            </a:r>
            <a:r>
              <a:rPr lang="en-US" dirty="0" smtClean="0"/>
              <a:t>eatures </a:t>
            </a:r>
            <a:r>
              <a:rPr lang="en-US" dirty="0"/>
              <a:t>of our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96654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we do it?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Explain about how we do this project and what tools use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this?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lot of virtual assistant made in many area that you think and growing in every day.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more interesting thing that they can be personalized and in this project we want to create another one that personalized for </a:t>
            </a:r>
            <a:r>
              <a:rPr lang="en-US" dirty="0" err="1" smtClean="0"/>
              <a:t>linux</a:t>
            </a:r>
            <a:r>
              <a:rPr lang="en-US" dirty="0" smtClean="0"/>
              <a:t> users.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551052" y="1406897"/>
            <a:ext cx="2208600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Text to speech and reverse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42402" y="5249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Features</a:t>
            </a:r>
            <a:endParaRPr dirty="0"/>
          </a:p>
        </p:txBody>
      </p:sp>
      <p:cxnSp>
        <p:nvCxnSpPr>
          <p:cNvPr id="258" name="Google Shape;258;p31"/>
          <p:cNvCxnSpPr/>
          <p:nvPr/>
        </p:nvCxnSpPr>
        <p:spPr>
          <a:xfrm flipH="1">
            <a:off x="1484211" y="1406897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2" name="Google Shape;12364;p61"/>
          <p:cNvGrpSpPr/>
          <p:nvPr/>
        </p:nvGrpSpPr>
        <p:grpSpPr>
          <a:xfrm flipH="1">
            <a:off x="1069499" y="1474586"/>
            <a:ext cx="269261" cy="352050"/>
            <a:chOff x="1367060" y="2422129"/>
            <a:chExt cx="269261" cy="352050"/>
          </a:xfrm>
        </p:grpSpPr>
        <p:sp>
          <p:nvSpPr>
            <p:cNvPr id="403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182;p31"/>
          <p:cNvSpPr txBox="1">
            <a:spLocks/>
          </p:cNvSpPr>
          <p:nvPr/>
        </p:nvSpPr>
        <p:spPr>
          <a:xfrm>
            <a:off x="1540180" y="2093908"/>
            <a:ext cx="2208600" cy="48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dirty="0" smtClean="0"/>
              <a:t>Search in google and </a:t>
            </a:r>
            <a:r>
              <a:rPr lang="en-US" dirty="0" err="1" smtClean="0"/>
              <a:t>etc</a:t>
            </a:r>
            <a:endParaRPr lang="en-US" dirty="0"/>
          </a:p>
        </p:txBody>
      </p:sp>
      <p:cxnSp>
        <p:nvCxnSpPr>
          <p:cNvPr id="418" name="Google Shape;258;p31"/>
          <p:cNvCxnSpPr/>
          <p:nvPr/>
        </p:nvCxnSpPr>
        <p:spPr>
          <a:xfrm flipH="1">
            <a:off x="1473339" y="2093908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19" name="Google Shape;12364;p61"/>
          <p:cNvGrpSpPr/>
          <p:nvPr/>
        </p:nvGrpSpPr>
        <p:grpSpPr>
          <a:xfrm flipH="1">
            <a:off x="1058627" y="2161597"/>
            <a:ext cx="269261" cy="352050"/>
            <a:chOff x="1367060" y="2422129"/>
            <a:chExt cx="269261" cy="352050"/>
          </a:xfrm>
        </p:grpSpPr>
        <p:sp>
          <p:nvSpPr>
            <p:cNvPr id="420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540180" y="2780919"/>
            <a:ext cx="2429654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Open and close your software</a:t>
            </a:r>
            <a:endParaRPr dirty="0"/>
          </a:p>
        </p:txBody>
      </p:sp>
      <p:cxnSp>
        <p:nvCxnSpPr>
          <p:cNvPr id="435" name="Google Shape;258;p31"/>
          <p:cNvCxnSpPr/>
          <p:nvPr/>
        </p:nvCxnSpPr>
        <p:spPr>
          <a:xfrm flipH="1">
            <a:off x="1473339" y="2780919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6" name="Google Shape;12364;p61"/>
          <p:cNvGrpSpPr/>
          <p:nvPr/>
        </p:nvGrpSpPr>
        <p:grpSpPr>
          <a:xfrm flipH="1">
            <a:off x="1058627" y="2848608"/>
            <a:ext cx="269261" cy="352050"/>
            <a:chOff x="1367060" y="2422129"/>
            <a:chExt cx="269261" cy="352050"/>
          </a:xfrm>
        </p:grpSpPr>
        <p:sp>
          <p:nvSpPr>
            <p:cNvPr id="437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540180" y="3435274"/>
            <a:ext cx="2208600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report</a:t>
            </a:r>
            <a:endParaRPr dirty="0"/>
          </a:p>
        </p:txBody>
      </p:sp>
      <p:cxnSp>
        <p:nvCxnSpPr>
          <p:cNvPr id="452" name="Google Shape;258;p31"/>
          <p:cNvCxnSpPr/>
          <p:nvPr/>
        </p:nvCxnSpPr>
        <p:spPr>
          <a:xfrm flipH="1">
            <a:off x="1473339" y="3435274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53" name="Google Shape;12364;p61"/>
          <p:cNvGrpSpPr/>
          <p:nvPr/>
        </p:nvGrpSpPr>
        <p:grpSpPr>
          <a:xfrm flipH="1">
            <a:off x="1058627" y="3502963"/>
            <a:ext cx="269261" cy="352050"/>
            <a:chOff x="1367060" y="2422129"/>
            <a:chExt cx="269261" cy="352050"/>
          </a:xfrm>
        </p:grpSpPr>
        <p:sp>
          <p:nvSpPr>
            <p:cNvPr id="454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5390789" y="1408111"/>
            <a:ext cx="2208600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Learn and talk with you</a:t>
            </a:r>
            <a:endParaRPr dirty="0"/>
          </a:p>
        </p:txBody>
      </p:sp>
      <p:cxnSp>
        <p:nvCxnSpPr>
          <p:cNvPr id="469" name="Google Shape;258;p31"/>
          <p:cNvCxnSpPr/>
          <p:nvPr/>
        </p:nvCxnSpPr>
        <p:spPr>
          <a:xfrm flipH="1">
            <a:off x="5323948" y="1408111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70" name="Google Shape;12364;p61"/>
          <p:cNvGrpSpPr/>
          <p:nvPr/>
        </p:nvGrpSpPr>
        <p:grpSpPr>
          <a:xfrm flipH="1">
            <a:off x="4909236" y="1475800"/>
            <a:ext cx="269261" cy="352050"/>
            <a:chOff x="1367060" y="2422129"/>
            <a:chExt cx="269261" cy="352050"/>
          </a:xfrm>
        </p:grpSpPr>
        <p:sp>
          <p:nvSpPr>
            <p:cNvPr id="471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5389706" y="2089289"/>
            <a:ext cx="2208600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based-reminder</a:t>
            </a:r>
            <a:endParaRPr dirty="0"/>
          </a:p>
        </p:txBody>
      </p:sp>
      <p:cxnSp>
        <p:nvCxnSpPr>
          <p:cNvPr id="486" name="Google Shape;258;p31"/>
          <p:cNvCxnSpPr/>
          <p:nvPr/>
        </p:nvCxnSpPr>
        <p:spPr>
          <a:xfrm flipH="1">
            <a:off x="5322865" y="2089289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87" name="Google Shape;12364;p61"/>
          <p:cNvGrpSpPr/>
          <p:nvPr/>
        </p:nvGrpSpPr>
        <p:grpSpPr>
          <a:xfrm flipH="1">
            <a:off x="4908153" y="2156978"/>
            <a:ext cx="269261" cy="352050"/>
            <a:chOff x="1367060" y="2422129"/>
            <a:chExt cx="269261" cy="352050"/>
          </a:xfrm>
        </p:grpSpPr>
        <p:sp>
          <p:nvSpPr>
            <p:cNvPr id="488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5389706" y="2777313"/>
            <a:ext cx="2208600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Send and receive emails</a:t>
            </a:r>
            <a:endParaRPr dirty="0"/>
          </a:p>
        </p:txBody>
      </p:sp>
      <p:cxnSp>
        <p:nvCxnSpPr>
          <p:cNvPr id="503" name="Google Shape;258;p31"/>
          <p:cNvCxnSpPr/>
          <p:nvPr/>
        </p:nvCxnSpPr>
        <p:spPr>
          <a:xfrm flipH="1">
            <a:off x="5322865" y="2777313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04" name="Google Shape;12364;p61"/>
          <p:cNvGrpSpPr/>
          <p:nvPr/>
        </p:nvGrpSpPr>
        <p:grpSpPr>
          <a:xfrm flipH="1">
            <a:off x="4908153" y="2845002"/>
            <a:ext cx="269261" cy="352050"/>
            <a:chOff x="1367060" y="2422129"/>
            <a:chExt cx="269261" cy="352050"/>
          </a:xfrm>
        </p:grpSpPr>
        <p:sp>
          <p:nvSpPr>
            <p:cNvPr id="505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5389706" y="3432681"/>
            <a:ext cx="2208600" cy="487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Play music</a:t>
            </a:r>
            <a:endParaRPr dirty="0"/>
          </a:p>
        </p:txBody>
      </p:sp>
      <p:cxnSp>
        <p:nvCxnSpPr>
          <p:cNvPr id="520" name="Google Shape;258;p31"/>
          <p:cNvCxnSpPr/>
          <p:nvPr/>
        </p:nvCxnSpPr>
        <p:spPr>
          <a:xfrm flipH="1">
            <a:off x="5322865" y="3432681"/>
            <a:ext cx="8381" cy="48742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21" name="Google Shape;12364;p61"/>
          <p:cNvGrpSpPr/>
          <p:nvPr/>
        </p:nvGrpSpPr>
        <p:grpSpPr>
          <a:xfrm flipH="1">
            <a:off x="4908153" y="3500370"/>
            <a:ext cx="269261" cy="352050"/>
            <a:chOff x="1367060" y="2422129"/>
            <a:chExt cx="269261" cy="352050"/>
          </a:xfrm>
        </p:grpSpPr>
        <p:sp>
          <p:nvSpPr>
            <p:cNvPr id="522" name="Google Shape;12365;p61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2366;p61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2367;p61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2368;p61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2369;p61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2370;p61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2371;p61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2372;p61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2373;p61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2374;p61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2375;p61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2376;p61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2377;p61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2378;p61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35;p2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scalability</a:t>
            </a:r>
            <a:endParaRPr dirty="0"/>
          </a:p>
        </p:txBody>
      </p:sp>
      <p:sp>
        <p:nvSpPr>
          <p:cNvPr id="240" name="Google Shape;136;p27"/>
          <p:cNvSpPr txBox="1">
            <a:spLocks/>
          </p:cNvSpPr>
          <p:nvPr/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41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2644756" y="2148386"/>
            <a:ext cx="3397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You can easily add some features you want to use like turn up or down volume, take screen shot and etc.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we do it?</a:t>
            </a:r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Use python language for development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U</a:t>
            </a:r>
            <a:r>
              <a:rPr lang="en" sz="1400" dirty="0" smtClean="0"/>
              <a:t>se aiml to make artificial inteligent brain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F</a:t>
            </a:r>
            <a:r>
              <a:rPr lang="en" sz="1400" dirty="0" smtClean="0"/>
              <a:t>or documentation we have a full featured site that explain about our product</a:t>
            </a: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302704"/>
            <a:ext cx="2194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F</a:t>
            </a:r>
            <a:r>
              <a:rPr lang="en" sz="1400" dirty="0" smtClean="0"/>
              <a:t>or save data</a:t>
            </a:r>
            <a:endParaRPr sz="1400" dirty="0"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226811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P</a:t>
            </a: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ython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2268113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A</a:t>
            </a: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iml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61862" y="3040093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smtClean="0">
                <a:latin typeface="Rajdhani"/>
                <a:ea typeface="Rajdhani"/>
                <a:cs typeface="Rajdhani"/>
                <a:sym typeface="Rajdhani"/>
              </a:rPr>
              <a:t>Documentation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037098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MySQL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title"/>
          </p:nvPr>
        </p:nvSpPr>
        <p:spPr>
          <a:xfrm>
            <a:off x="720100" y="509824"/>
            <a:ext cx="7704000" cy="2560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214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Josefin Slab</vt:lpstr>
      <vt:lpstr>Anton</vt:lpstr>
      <vt:lpstr>Fira Sans Condensed Light</vt:lpstr>
      <vt:lpstr>Rajdhani</vt:lpstr>
      <vt:lpstr>Fira Sans Condensed</vt:lpstr>
      <vt:lpstr>Advent Pro Light</vt:lpstr>
      <vt:lpstr>Arial</vt:lpstr>
      <vt:lpstr>Ai Tech Agency by Slidesgo</vt:lpstr>
      <vt:lpstr>Voice assistant</vt:lpstr>
      <vt:lpstr>Phenom team</vt:lpstr>
      <vt:lpstr>Why this?</vt:lpstr>
      <vt:lpstr>Why this?</vt:lpstr>
      <vt:lpstr>Features</vt:lpstr>
      <vt:lpstr>scalability</vt:lpstr>
      <vt:lpstr>How we do it?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</dc:title>
  <cp:lastModifiedBy>nash</cp:lastModifiedBy>
  <cp:revision>19</cp:revision>
  <dcterms:modified xsi:type="dcterms:W3CDTF">2021-02-23T18:53:13Z</dcterms:modified>
</cp:coreProperties>
</file>