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1"/>
  </p:notesMasterIdLst>
  <p:handoutMasterIdLst>
    <p:handoutMasterId r:id="rId12"/>
  </p:handoutMasterIdLst>
  <p:sldIdLst>
    <p:sldId id="270" r:id="rId3"/>
    <p:sldId id="271" r:id="rId4"/>
    <p:sldId id="277" r:id="rId5"/>
    <p:sldId id="282" r:id="rId6"/>
    <p:sldId id="279" r:id="rId7"/>
    <p:sldId id="280" r:id="rId8"/>
    <p:sldId id="28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72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12/1/2015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12/1/2015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title="Logo placehol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8" y="378709"/>
            <a:ext cx="2647950" cy="1447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311154" y="4410636"/>
            <a:ext cx="4413071" cy="126062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By </a:t>
            </a:r>
            <a:endParaRPr lang="en-GB" dirty="0" smtClean="0"/>
          </a:p>
          <a:p>
            <a:pPr algn="ctr"/>
            <a:r>
              <a:rPr lang="en-GB" dirty="0" smtClean="0"/>
              <a:t>B00067565 Mehreen </a:t>
            </a:r>
            <a:r>
              <a:rPr lang="en-GB" dirty="0"/>
              <a:t>Malik</a:t>
            </a:r>
            <a:endParaRPr lang="en-GB" dirty="0" smtClean="0"/>
          </a:p>
          <a:p>
            <a:pPr algn="ctr"/>
            <a:r>
              <a:rPr lang="en-US" dirty="0" smtClean="0"/>
              <a:t>B00067382 </a:t>
            </a:r>
            <a:r>
              <a:rPr lang="en-US" dirty="0"/>
              <a:t>Mirza </a:t>
            </a:r>
            <a:r>
              <a:rPr lang="en-US" dirty="0" smtClean="0"/>
              <a:t>Rizvanovic</a:t>
            </a:r>
          </a:p>
          <a:p>
            <a:pPr algn="ctr"/>
            <a:r>
              <a:rPr lang="en-US" dirty="0" smtClean="0"/>
              <a:t>B00074947 </a:t>
            </a:r>
            <a:r>
              <a:rPr lang="en-US" dirty="0"/>
              <a:t>Seth Harbottle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97600" y="2708476"/>
            <a:ext cx="4696178" cy="1702160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ourjobdone.ie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11" y="2189188"/>
            <a:ext cx="4704046" cy="42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TradesmenDirectory offers consumers a simple way to find  reliable tradesmen in their local area.</a:t>
            </a:r>
          </a:p>
          <a:p>
            <a:r>
              <a:rPr lang="en-GB" dirty="0" smtClean="0"/>
              <a:t>It provides tradesmen a way to access more consumers then relying on word of mouth per say.</a:t>
            </a:r>
          </a:p>
          <a:p>
            <a:r>
              <a:rPr lang="en-GB" dirty="0" smtClean="0"/>
              <a:t>The website is free to use both from consumers and tradesmen.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Consumer feedback</a:t>
            </a:r>
          </a:p>
          <a:p>
            <a:r>
              <a:rPr lang="en-GB" dirty="0" smtClean="0"/>
              <a:t>Current jobs being completed</a:t>
            </a:r>
          </a:p>
          <a:p>
            <a:r>
              <a:rPr lang="en-GB" dirty="0" smtClean="0"/>
              <a:t>Verified tradesmen / waiting period</a:t>
            </a:r>
          </a:p>
          <a:p>
            <a:r>
              <a:rPr lang="en-GB" dirty="0" smtClean="0"/>
              <a:t>Email verification</a:t>
            </a:r>
          </a:p>
          <a:p>
            <a:r>
              <a:rPr lang="en-GB" dirty="0" smtClean="0"/>
              <a:t>Security</a:t>
            </a:r>
          </a:p>
          <a:p>
            <a:r>
              <a:rPr lang="en-GB" dirty="0" smtClean="0"/>
              <a:t>Available Jobs by registered consumers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1320" y="790223"/>
            <a:ext cx="9366325" cy="711200"/>
          </a:xfrm>
        </p:spPr>
        <p:txBody>
          <a:bodyPr>
            <a:normAutofit/>
          </a:bodyPr>
          <a:lstStyle/>
          <a:p>
            <a:r>
              <a:rPr lang="en-GB" dirty="0" smtClean="0"/>
              <a:t>Custom user profile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46" y="1460430"/>
            <a:ext cx="8656854" cy="4867104"/>
          </a:xfrm>
        </p:spPr>
      </p:pic>
    </p:spTree>
    <p:extLst>
      <p:ext uri="{BB962C8B-B14F-4D97-AF65-F5344CB8AC3E}">
        <p14:creationId xmlns:p14="http://schemas.microsoft.com/office/powerpoint/2010/main" val="3473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each individual tradesmen profile is a section for feedback.</a:t>
            </a:r>
          </a:p>
          <a:p>
            <a:r>
              <a:rPr lang="en-GB" dirty="0" smtClean="0"/>
              <a:t>Consumers who have hired a tradesmen, can leave feedback once a job is completed.</a:t>
            </a:r>
          </a:p>
          <a:p>
            <a:r>
              <a:rPr lang="en-GB" dirty="0" smtClean="0"/>
              <a:t>When comparing some of the sites out there, we found this feature lacing in many of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Consumer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Verified consumers will have the ability to advertise jobs on the job board, </a:t>
            </a:r>
            <a:r>
              <a:rPr lang="en-GB" dirty="0" smtClean="0"/>
              <a:t>where </a:t>
            </a:r>
            <a:r>
              <a:rPr lang="en-GB" dirty="0" smtClean="0"/>
              <a:t>tradesmen can reply back to them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jobs board is created using a software called phpBB.</a:t>
            </a:r>
          </a:p>
          <a:p>
            <a:r>
              <a:rPr lang="en-GB" dirty="0" smtClean="0"/>
              <a:t>phpBB</a:t>
            </a:r>
            <a:r>
              <a:rPr lang="en-GB" dirty="0"/>
              <a:t> is </a:t>
            </a:r>
            <a:r>
              <a:rPr lang="en-GB" dirty="0" smtClean="0"/>
              <a:t>a </a:t>
            </a:r>
            <a:r>
              <a:rPr lang="en-GB" dirty="0"/>
              <a:t>widely used open source bulletin board system in the </a:t>
            </a:r>
            <a:r>
              <a:rPr lang="en-GB" dirty="0" smtClean="0"/>
              <a:t>world.</a:t>
            </a:r>
          </a:p>
          <a:p>
            <a:r>
              <a:rPr lang="en-GB" dirty="0" smtClean="0"/>
              <a:t>It supports private messaging. Which we can use to allow consumers and tradesmen to message each other on the 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Jobs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have a full working account, consumers and tradesmen must provide a working email where they’ll be sent a verification link. The user won’t be able to login until the account has been verified.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Email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185</TotalTime>
  <Words>242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Product overview presentation</vt:lpstr>
      <vt:lpstr>yourjobdone.ie</vt:lpstr>
      <vt:lpstr>Overview</vt:lpstr>
      <vt:lpstr>Features</vt:lpstr>
      <vt:lpstr>Custom user profile</vt:lpstr>
      <vt:lpstr>Consumer Feedback</vt:lpstr>
      <vt:lpstr>Jobs Board</vt:lpstr>
      <vt:lpstr>Email Verification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TradesmenDiretory</dc:title>
  <dc:creator>Erebus</dc:creator>
  <cp:keywords/>
  <cp:lastModifiedBy>Erebus</cp:lastModifiedBy>
  <cp:revision>27</cp:revision>
  <dcterms:created xsi:type="dcterms:W3CDTF">2015-11-26T10:09:53Z</dcterms:created>
  <dcterms:modified xsi:type="dcterms:W3CDTF">2015-12-01T11:30:14Z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