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11"/>
  </p:notesMasterIdLst>
  <p:handoutMasterIdLst>
    <p:handoutMasterId r:id="rId12"/>
  </p:handoutMasterIdLst>
  <p:sldIdLst>
    <p:sldId id="270" r:id="rId3"/>
    <p:sldId id="271" r:id="rId4"/>
    <p:sldId id="277" r:id="rId5"/>
    <p:sldId id="282" r:id="rId6"/>
    <p:sldId id="279" r:id="rId7"/>
    <p:sldId id="280" r:id="rId8"/>
    <p:sldId id="281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90" y="0"/>
      </p:cViewPr>
      <p:guideLst>
        <p:guide orient="horz" pos="2160"/>
        <p:guide pos="3840"/>
        <p:guide orient="horz" pos="39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C3787-D225-4F78-8E71-4DD8FC1EC8F1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B2D29-8AC0-4FB1-933D-AD24ECC4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40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625E-096F-494B-B7CE-A49E276A3A3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2C895-EB1C-4157-9E46-0DF3298B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6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3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rotWithShape="1">
          <a:gsLst>
            <a:gs pos="0">
              <a:schemeClr val="bg2"/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5FB4A4D-BEB3-42DE-8D0E-DB8F0B5DA3ED}" type="datetime1">
              <a:rPr lang="en-US" smtClean="0"/>
              <a:t>11/30/2015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7" title="Product photo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1195939" y="2695635"/>
            <a:ext cx="4414838" cy="3551578"/>
          </a:xfrm>
        </p:spPr>
        <p:txBody>
          <a:bodyPr/>
          <a:lstStyle>
            <a:lvl1pPr marL="68580" indent="0">
              <a:buNone/>
              <a:defRPr/>
            </a:lvl1pPr>
          </a:lstStyle>
          <a:p>
            <a:r>
              <a:rPr lang="en-US" dirty="0" smtClean="0"/>
              <a:t>Insert product photo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557D-1DB1-46C0-998A-94433545C341}" type="datetime1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610B-0B0E-4C6C-A7A6-0853CA34DDCA}" type="datetime1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C144-8206-4C57-B7F2-12168FDC6C23}" type="datetime1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8FB8-1142-402E-8BCA-4DC30F103E56}" type="datetime1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CBAD-D360-40D3-A33A-B189CE27C2FB}" type="datetime1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471D-48A1-4899-AFFF-8ACC56D03BF3}" type="datetime1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0513-7D68-4635-8489-06A9AFAAD13D}" type="datetime1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36AC-4807-4E91-B671-F9B91617C7B3}" type="datetime1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DBCC-10C7-4CB5-9734-C5542D870FBB}" type="datetime1">
              <a:rPr lang="en-US" smtClean="0"/>
              <a:t>11/30/2015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46AD-5C1D-4E35-A3CE-CF8952DE9936}" type="datetime1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ED287B1-10B2-498E-AB88-8F08CA169E5C}" type="datetime1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39097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864" userDrawn="1">
          <p15:clr>
            <a:srgbClr val="F26B43"/>
          </p15:clr>
        </p15:guide>
        <p15:guide id="3" pos="6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title="Logo placehold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98" y="378709"/>
            <a:ext cx="2647950" cy="1447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311154" y="4410636"/>
            <a:ext cx="4413071" cy="1260629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dirty="0"/>
              <a:t>By </a:t>
            </a:r>
            <a:endParaRPr lang="en-GB" dirty="0" smtClean="0"/>
          </a:p>
          <a:p>
            <a:pPr algn="ctr"/>
            <a:r>
              <a:rPr lang="en-GB" dirty="0" smtClean="0"/>
              <a:t>B00067565 Mehreen </a:t>
            </a:r>
            <a:r>
              <a:rPr lang="en-GB" dirty="0"/>
              <a:t>Malik</a:t>
            </a:r>
            <a:endParaRPr lang="en-GB" dirty="0" smtClean="0"/>
          </a:p>
          <a:p>
            <a:pPr algn="ctr"/>
            <a:r>
              <a:rPr lang="en-US" dirty="0" smtClean="0"/>
              <a:t>B00067382 </a:t>
            </a:r>
            <a:r>
              <a:rPr lang="en-US" dirty="0"/>
              <a:t>Mirza </a:t>
            </a:r>
            <a:r>
              <a:rPr lang="en-US" dirty="0" smtClean="0"/>
              <a:t>Rizvanovic</a:t>
            </a:r>
          </a:p>
          <a:p>
            <a:pPr algn="ctr"/>
            <a:r>
              <a:rPr lang="en-US" dirty="0" smtClean="0"/>
              <a:t>B00074947 </a:t>
            </a:r>
            <a:r>
              <a:rPr lang="en-US" dirty="0"/>
              <a:t>Seth Harbottle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97600" y="2708476"/>
            <a:ext cx="4696178" cy="1702160"/>
          </a:xfrm>
        </p:spPr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ourjobdone.ie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11" y="2189188"/>
            <a:ext cx="4704046" cy="42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TradesmenDirectory offers consumers a simple way to find  reliable tradesmen in their local area.</a:t>
            </a:r>
          </a:p>
          <a:p>
            <a:r>
              <a:rPr lang="en-GB" dirty="0" smtClean="0"/>
              <a:t>It provides tradesmen a way to access more consumers then relying on word of mouth per say.</a:t>
            </a:r>
          </a:p>
          <a:p>
            <a:r>
              <a:rPr lang="en-GB" dirty="0" smtClean="0"/>
              <a:t>The website is free to use both from consumers and tradesmen.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Consumer feedback</a:t>
            </a:r>
          </a:p>
          <a:p>
            <a:r>
              <a:rPr lang="en-GB" dirty="0" smtClean="0"/>
              <a:t>Current jobs being completed</a:t>
            </a:r>
          </a:p>
          <a:p>
            <a:r>
              <a:rPr lang="en-GB" dirty="0" smtClean="0"/>
              <a:t>Verified tradesmen / waiting period</a:t>
            </a:r>
          </a:p>
          <a:p>
            <a:r>
              <a:rPr lang="en-GB" dirty="0" smtClean="0"/>
              <a:t>Email </a:t>
            </a:r>
            <a:r>
              <a:rPr lang="en-GB" dirty="0" smtClean="0"/>
              <a:t>verification</a:t>
            </a:r>
          </a:p>
          <a:p>
            <a:r>
              <a:rPr lang="en-GB" dirty="0" smtClean="0"/>
              <a:t>Security</a:t>
            </a:r>
          </a:p>
          <a:p>
            <a:r>
              <a:rPr lang="en-GB" dirty="0" smtClean="0"/>
              <a:t>Available Jobs by registered consumers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91320" y="790223"/>
            <a:ext cx="9366325" cy="711200"/>
          </a:xfrm>
        </p:spPr>
        <p:txBody>
          <a:bodyPr>
            <a:normAutofit/>
          </a:bodyPr>
          <a:lstStyle/>
          <a:p>
            <a:r>
              <a:rPr lang="en-GB" dirty="0" smtClean="0"/>
              <a:t>Custom user profile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46" y="1460430"/>
            <a:ext cx="8656854" cy="4867104"/>
          </a:xfrm>
        </p:spPr>
      </p:pic>
    </p:spTree>
    <p:extLst>
      <p:ext uri="{BB962C8B-B14F-4D97-AF65-F5344CB8AC3E}">
        <p14:creationId xmlns:p14="http://schemas.microsoft.com/office/powerpoint/2010/main" val="34735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 each individual tradesmen profile is a section for feedback.</a:t>
            </a:r>
          </a:p>
          <a:p>
            <a:r>
              <a:rPr lang="en-GB" dirty="0" smtClean="0"/>
              <a:t>Consumers who have hired a tradesmen, can leave feedback once a job is completed.</a:t>
            </a:r>
          </a:p>
          <a:p>
            <a:r>
              <a:rPr lang="en-GB" dirty="0" smtClean="0"/>
              <a:t>When comparing some of the sites out there, we found this feature lacing in many of them.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Consumer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2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Verified consumers will have the ability to advertise jobs on the job board, where tradesmen can reply back to them.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Jobs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4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order to have a full working account, consumers and tradesmen must provide a working email where they’ll be sent a verification link. The user won’t be able to login until the account has been verified.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Email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7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7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duct overview presentatio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 overview presentation" id="{6ACF8B74-772D-4D90-B191-4261B820ED3A}" vid="{C96F654D-C5F0-4A1D-9AEE-172CC6481E1A}"/>
    </a:ext>
  </a:extLst>
</a:theme>
</file>

<file path=ppt/theme/theme2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AE9961A-FBB7-489A-81A4-8F8F99419F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product overview presentation</Template>
  <TotalTime>165</TotalTime>
  <Words>195</Words>
  <Application>Microsoft Office PowerPoint</Application>
  <PresentationFormat>Widescreen</PresentationFormat>
  <Paragraphs>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Product overview presentation</vt:lpstr>
      <vt:lpstr>yourjobdone.ie</vt:lpstr>
      <vt:lpstr>Overview</vt:lpstr>
      <vt:lpstr>Features</vt:lpstr>
      <vt:lpstr>Custom user profile</vt:lpstr>
      <vt:lpstr>Consumer Feedback</vt:lpstr>
      <vt:lpstr>Jobs Board</vt:lpstr>
      <vt:lpstr>Email Verification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TradesmenDiretory</dc:title>
  <dc:creator>Erebus</dc:creator>
  <cp:keywords/>
  <cp:lastModifiedBy>Erebus</cp:lastModifiedBy>
  <cp:revision>24</cp:revision>
  <dcterms:created xsi:type="dcterms:W3CDTF">2015-11-26T10:09:53Z</dcterms:created>
  <dcterms:modified xsi:type="dcterms:W3CDTF">2015-11-30T23:14:20Z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TC034605439991</vt:lpwstr>
  </property>
</Properties>
</file>