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9"/>
  </p:notesMasterIdLst>
  <p:handoutMasterIdLst>
    <p:handoutMasterId r:id="rId10"/>
  </p:handoutMasterIdLst>
  <p:sldIdLst>
    <p:sldId id="270" r:id="rId3"/>
    <p:sldId id="271" r:id="rId4"/>
    <p:sldId id="277" r:id="rId5"/>
    <p:sldId id="275" r:id="rId6"/>
    <p:sldId id="276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72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11/27/2015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11/27/2015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Logo placeh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8" y="378709"/>
            <a:ext cx="2647950" cy="1447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1154" y="4410636"/>
            <a:ext cx="4413071" cy="126062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By </a:t>
            </a:r>
            <a:endParaRPr lang="en-GB" dirty="0" smtClean="0"/>
          </a:p>
          <a:p>
            <a:pPr algn="ctr"/>
            <a:r>
              <a:rPr lang="en-GB" dirty="0" smtClean="0"/>
              <a:t>B00067565 Mehreen </a:t>
            </a:r>
            <a:r>
              <a:rPr lang="en-GB" dirty="0"/>
              <a:t>Malik</a:t>
            </a:r>
            <a:endParaRPr lang="en-GB" dirty="0" smtClean="0"/>
          </a:p>
          <a:p>
            <a:pPr algn="ctr"/>
            <a:r>
              <a:rPr lang="en-US" dirty="0" smtClean="0"/>
              <a:t>B00067382 </a:t>
            </a:r>
            <a:r>
              <a:rPr lang="en-US" dirty="0"/>
              <a:t>Mirza </a:t>
            </a:r>
            <a:r>
              <a:rPr lang="en-US" dirty="0" smtClean="0"/>
              <a:t>Rizvanovic</a:t>
            </a:r>
          </a:p>
          <a:p>
            <a:pPr algn="ctr"/>
            <a:r>
              <a:rPr lang="en-US" dirty="0" smtClean="0"/>
              <a:t>B00074947 </a:t>
            </a:r>
            <a:r>
              <a:rPr lang="en-US" dirty="0"/>
              <a:t>Seth Harbottle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7600" y="2708476"/>
            <a:ext cx="4696178" cy="1702160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ourjobdone.ie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11" y="2189188"/>
            <a:ext cx="4704046" cy="42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TradesmenDirectory offers consumers a simple way to find  reliable tradesmen in their local area.</a:t>
            </a:r>
          </a:p>
          <a:p>
            <a:r>
              <a:rPr lang="en-GB" dirty="0" smtClean="0"/>
              <a:t>It provides tradesmen a way to access more consumers then relying on word of mouth per say.</a:t>
            </a:r>
          </a:p>
          <a:p>
            <a:r>
              <a:rPr lang="en-GB" dirty="0" smtClean="0"/>
              <a:t>The website is free to use both from consumers and tradesmen.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Consumer feedback</a:t>
            </a:r>
          </a:p>
          <a:p>
            <a:r>
              <a:rPr lang="en-GB" dirty="0" smtClean="0"/>
              <a:t>Current jobs being completed</a:t>
            </a:r>
          </a:p>
          <a:p>
            <a:r>
              <a:rPr lang="en-GB" dirty="0" smtClean="0"/>
              <a:t>Verified tradesmen / waiting period</a:t>
            </a:r>
          </a:p>
          <a:p>
            <a:r>
              <a:rPr lang="en-GB" dirty="0" smtClean="0"/>
              <a:t>Messaging between consumer/tradesmen</a:t>
            </a:r>
          </a:p>
          <a:p>
            <a:r>
              <a:rPr lang="en-GB" dirty="0" smtClean="0"/>
              <a:t>Email verification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Available Jobs by registered consumers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Detail the product models available and list specific prices for each model and additional options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List availability dates.</a:t>
            </a:r>
          </a:p>
          <a:p>
            <a:pPr lvl="0"/>
            <a:r>
              <a:rPr lang="en-US" dirty="0" smtClean="0"/>
              <a:t>Describe where product can be purchased, or where to direct orders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117</TotalTime>
  <Words>118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Product overview presentation</vt:lpstr>
      <vt:lpstr>yourjobdone.ie</vt:lpstr>
      <vt:lpstr>Overview</vt:lpstr>
      <vt:lpstr>Features</vt:lpstr>
      <vt:lpstr>Pricing</vt:lpstr>
      <vt:lpstr>Availability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TradesmenDiretory</dc:title>
  <dc:creator>Erebus</dc:creator>
  <cp:keywords/>
  <cp:lastModifiedBy>Erebus</cp:lastModifiedBy>
  <cp:revision>17</cp:revision>
  <dcterms:created xsi:type="dcterms:W3CDTF">2015-11-26T10:09:53Z</dcterms:created>
  <dcterms:modified xsi:type="dcterms:W3CDTF">2015-11-27T12:44:41Z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