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0" r:id="rId2"/>
    <p:sldId id="304" r:id="rId3"/>
    <p:sldId id="322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372D"/>
    <a:srgbClr val="AE352C"/>
    <a:srgbClr val="962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20" autoAdjust="0"/>
  </p:normalViewPr>
  <p:slideViewPr>
    <p:cSldViewPr>
      <p:cViewPr>
        <p:scale>
          <a:sx n="100" d="100"/>
          <a:sy n="100" d="100"/>
        </p:scale>
        <p:origin x="-70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8792E-64F6-45E0-81C2-E3A0A9B918FF}" type="datetimeFigureOut">
              <a:rPr lang="de-DE" smtClean="0"/>
              <a:t>13.05.2012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E7B0-C3E1-4E3C-B79D-CE77698B11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6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7149480" cy="720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1547664" y="1389720"/>
            <a:ext cx="7005464" cy="47593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de-DE" sz="2400" dirty="0" smtClean="0"/>
          </a:p>
        </p:txBody>
      </p:sp>
      <p:sp>
        <p:nvSpPr>
          <p:cNvPr id="8" name="Rechteck 7"/>
          <p:cNvSpPr/>
          <p:nvPr userDrawn="1"/>
        </p:nvSpPr>
        <p:spPr>
          <a:xfrm>
            <a:off x="0" y="548680"/>
            <a:ext cx="1475656" cy="6084000"/>
          </a:xfrm>
          <a:prstGeom prst="rect">
            <a:avLst/>
          </a:prstGeom>
          <a:solidFill>
            <a:srgbClr val="B53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9153" y="546730"/>
            <a:ext cx="9144000" cy="45719"/>
          </a:xfrm>
          <a:prstGeom prst="rect">
            <a:avLst/>
          </a:prstGeom>
          <a:solidFill>
            <a:srgbClr val="AE3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444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88" y="6655599"/>
            <a:ext cx="899592" cy="188640"/>
          </a:xfrm>
          <a:prstGeom prst="rect">
            <a:avLst/>
          </a:prstGeom>
        </p:spPr>
        <p:txBody>
          <a:bodyPr/>
          <a:lstStyle/>
          <a:p>
            <a:fld id="{9F3B0A6B-2CD1-4CF2-BD9D-4365DA1A72F8}" type="datetimeFigureOut">
              <a:rPr lang="de-DE" smtClean="0"/>
              <a:t>13.05.2012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3568" y="6643071"/>
            <a:ext cx="2895600" cy="21492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55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88" y="6655599"/>
            <a:ext cx="899592" cy="188640"/>
          </a:xfrm>
          <a:prstGeom prst="rect">
            <a:avLst/>
          </a:prstGeom>
        </p:spPr>
        <p:txBody>
          <a:bodyPr/>
          <a:lstStyle/>
          <a:p>
            <a:fld id="{9F3B0A6B-2CD1-4CF2-BD9D-4365DA1A72F8}" type="datetimeFigureOut">
              <a:rPr lang="de-DE" smtClean="0"/>
              <a:t>13.05.2012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3568" y="6643071"/>
            <a:ext cx="2895600" cy="21492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09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647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488" y="6655599"/>
            <a:ext cx="899592" cy="188640"/>
          </a:xfrm>
          <a:prstGeom prst="rect">
            <a:avLst/>
          </a:prstGeom>
        </p:spPr>
        <p:txBody>
          <a:bodyPr/>
          <a:lstStyle/>
          <a:p>
            <a:fld id="{9F3B0A6B-2CD1-4CF2-BD9D-4365DA1A72F8}" type="datetimeFigureOut">
              <a:rPr lang="de-DE" smtClean="0"/>
              <a:t>13.05.2012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83568" y="6643071"/>
            <a:ext cx="2895600" cy="21492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41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5488" y="6655599"/>
            <a:ext cx="899592" cy="188640"/>
          </a:xfrm>
          <a:prstGeom prst="rect">
            <a:avLst/>
          </a:prstGeom>
        </p:spPr>
        <p:txBody>
          <a:bodyPr/>
          <a:lstStyle/>
          <a:p>
            <a:fld id="{9F3B0A6B-2CD1-4CF2-BD9D-4365DA1A72F8}" type="datetimeFigureOut">
              <a:rPr lang="de-DE" smtClean="0"/>
              <a:t>13.05.2012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83568" y="6643071"/>
            <a:ext cx="2895600" cy="21492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720000"/>
          </a:xfrm>
          <a:prstGeom prst="rect">
            <a:avLst/>
          </a:prstGeom>
        </p:spPr>
        <p:txBody>
          <a:bodyPr/>
          <a:lstStyle>
            <a:lvl1pPr algn="l">
              <a:defRPr sz="4000"/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1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5488" y="6655599"/>
            <a:ext cx="899592" cy="1886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683568" y="6643071"/>
            <a:ext cx="2895600" cy="214929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46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5488" y="6655599"/>
            <a:ext cx="899592" cy="188640"/>
          </a:xfrm>
          <a:prstGeom prst="rect">
            <a:avLst/>
          </a:prstGeom>
        </p:spPr>
        <p:txBody>
          <a:bodyPr/>
          <a:lstStyle/>
          <a:p>
            <a:fld id="{9F3B0A6B-2CD1-4CF2-BD9D-4365DA1A72F8}" type="datetimeFigureOut">
              <a:rPr lang="de-DE" smtClean="0"/>
              <a:t>13.05.2012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83568" y="6643071"/>
            <a:ext cx="2895600" cy="21492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58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5488" y="6655599"/>
            <a:ext cx="899592" cy="188640"/>
          </a:xfrm>
          <a:prstGeom prst="rect">
            <a:avLst/>
          </a:prstGeom>
        </p:spPr>
        <p:txBody>
          <a:bodyPr/>
          <a:lstStyle/>
          <a:p>
            <a:fld id="{9F3B0A6B-2CD1-4CF2-BD9D-4365DA1A72F8}" type="datetimeFigureOut">
              <a:rPr lang="de-DE" smtClean="0"/>
              <a:t>13.05.2012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83568" y="6643071"/>
            <a:ext cx="2895600" cy="21492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6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5488" y="6655599"/>
            <a:ext cx="899592" cy="188640"/>
          </a:xfrm>
          <a:prstGeom prst="rect">
            <a:avLst/>
          </a:prstGeom>
        </p:spPr>
        <p:txBody>
          <a:bodyPr/>
          <a:lstStyle/>
          <a:p>
            <a:fld id="{9F3B0A6B-2CD1-4CF2-BD9D-4365DA1A72F8}" type="datetimeFigureOut">
              <a:rPr lang="de-DE" smtClean="0"/>
              <a:t>13.05.2012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83568" y="6643071"/>
            <a:ext cx="2895600" cy="21492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3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5488" y="6655599"/>
            <a:ext cx="899592" cy="188640"/>
          </a:xfrm>
          <a:prstGeom prst="rect">
            <a:avLst/>
          </a:prstGeom>
        </p:spPr>
        <p:txBody>
          <a:bodyPr/>
          <a:lstStyle/>
          <a:p>
            <a:fld id="{9F3B0A6B-2CD1-4CF2-BD9D-4365DA1A72F8}" type="datetimeFigureOut">
              <a:rPr lang="de-DE" smtClean="0"/>
              <a:t>13.05.2012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83568" y="6643071"/>
            <a:ext cx="2895600" cy="21492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948264" y="6620210"/>
            <a:ext cx="2195736" cy="264037"/>
          </a:xfrm>
          <a:prstGeom prst="rect">
            <a:avLst/>
          </a:prstGeom>
        </p:spPr>
        <p:txBody>
          <a:bodyPr/>
          <a:lstStyle/>
          <a:p>
            <a:fld id="{4FCA26B1-97DC-4FE4-82A8-9907E225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6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68" y="0"/>
            <a:ext cx="2699792" cy="568979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" r="42793"/>
          <a:stretch/>
        </p:blipFill>
        <p:spPr bwMode="auto">
          <a:xfrm>
            <a:off x="287016" y="0"/>
            <a:ext cx="2772816" cy="5843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" r="42793"/>
          <a:stretch/>
        </p:blipFill>
        <p:spPr bwMode="auto">
          <a:xfrm flipH="1">
            <a:off x="6173312" y="28312"/>
            <a:ext cx="2431136" cy="51235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0" y="6623641"/>
            <a:ext cx="9144000" cy="45719"/>
          </a:xfrm>
          <a:prstGeom prst="rect">
            <a:avLst/>
          </a:prstGeom>
          <a:solidFill>
            <a:srgbClr val="AE3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899592" y="6606000"/>
            <a:ext cx="1624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Projekttreffen MedLast</a:t>
            </a:r>
            <a:endParaRPr lang="de-DE" sz="12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8820472" y="6606000"/>
            <a:ext cx="4657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26B1-97DC-4FE4-82A8-9907E225E141}" type="slidenum">
              <a:rPr lang="de-DE" sz="1200" smtClean="0"/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0069" y="6606000"/>
            <a:ext cx="961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14.05.2012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321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u="sng" dirty="0" smtClean="0">
                <a:latin typeface="Arial" pitchFamily="34" charset="0"/>
                <a:cs typeface="Arial" pitchFamily="34" charset="0"/>
              </a:rPr>
              <a:t>Projekt „MedLast“</a:t>
            </a:r>
            <a:endParaRPr lang="de-DE" b="1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Kapazitätsänderung - Messung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1547664" y="1389720"/>
            <a:ext cx="3024336" cy="4759376"/>
          </a:xfrm>
        </p:spPr>
        <p:txBody>
          <a:bodyPr/>
          <a:lstStyle/>
          <a:p>
            <a:r>
              <a:rPr lang="de-DE" sz="2400" dirty="0" smtClean="0"/>
              <a:t>Einschichtiger </a:t>
            </a:r>
            <a:r>
              <a:rPr lang="de-DE" sz="2400" dirty="0" err="1" smtClean="0"/>
              <a:t>Piezo</a:t>
            </a:r>
            <a:r>
              <a:rPr lang="de-DE" sz="2400" dirty="0" smtClean="0"/>
              <a:t>, </a:t>
            </a:r>
            <a:r>
              <a:rPr lang="de-DE" sz="2400" dirty="0" err="1" smtClean="0"/>
              <a:t>Ceramtec</a:t>
            </a:r>
            <a:endParaRPr lang="de-DE" sz="2400" dirty="0" smtClean="0"/>
          </a:p>
          <a:p>
            <a:r>
              <a:rPr lang="de-DE" sz="2400" dirty="0" smtClean="0"/>
              <a:t>Schlechte Reproduzierbarkeit</a:t>
            </a:r>
          </a:p>
          <a:p>
            <a:r>
              <a:rPr lang="de-DE" sz="2400" dirty="0" smtClean="0"/>
              <a:t>Negativ exponentielles Verhalten</a:t>
            </a:r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6"/>
            <a:ext cx="3235882" cy="45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3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Kapazitätsänderung - Messung 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547664" y="1389720"/>
            <a:ext cx="3024336" cy="47593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Mehrschichtiger (&gt;40) </a:t>
            </a:r>
            <a:r>
              <a:rPr lang="de-DE" sz="2400" dirty="0" err="1" smtClean="0"/>
              <a:t>Piezo</a:t>
            </a:r>
            <a:r>
              <a:rPr lang="de-DE" sz="2400" dirty="0" smtClean="0"/>
              <a:t>, </a:t>
            </a:r>
            <a:r>
              <a:rPr lang="de-DE" sz="2400" dirty="0" err="1" smtClean="0"/>
              <a:t>Elliptec</a:t>
            </a:r>
            <a:endParaRPr lang="de-DE" sz="2400" dirty="0" smtClean="0"/>
          </a:p>
          <a:p>
            <a:r>
              <a:rPr lang="de-DE" sz="2400" dirty="0" smtClean="0"/>
              <a:t>mäßige Reproduzierbarkeit</a:t>
            </a:r>
          </a:p>
          <a:p>
            <a:r>
              <a:rPr lang="de-DE" sz="2400" dirty="0" smtClean="0"/>
              <a:t>Positiv lineares Verhalten</a:t>
            </a:r>
          </a:p>
          <a:p>
            <a:endParaRPr lang="de-DE" sz="2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40768"/>
            <a:ext cx="3234451" cy="45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35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Projekt „MedLast“</vt:lpstr>
      <vt:lpstr>Kapazitätsänderung - Messung </vt:lpstr>
      <vt:lpstr>Kapazitätsänderung - Messung </vt:lpstr>
    </vt:vector>
  </TitlesOfParts>
  <Company>FHL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sengels1</dc:creator>
  <cp:lastModifiedBy>Stephan Jobstmann</cp:lastModifiedBy>
  <cp:revision>77</cp:revision>
  <dcterms:created xsi:type="dcterms:W3CDTF">2011-06-03T12:31:56Z</dcterms:created>
  <dcterms:modified xsi:type="dcterms:W3CDTF">2012-05-13T13:31:34Z</dcterms:modified>
</cp:coreProperties>
</file>