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B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4E85439-3324-4F7B-804C-BF1A9812E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Cyclistic bike-share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18E466E-3DD4-4463-97E2-E318BBE5B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4/25/2022 8:25:19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ensity in start stations">
            <a:extLst>
              <a:ext uri="{FF2B5EF4-FFF2-40B4-BE49-F238E27FC236}">
                <a16:creationId xmlns:a16="http://schemas.microsoft.com/office/drawing/2014/main" id="{FC9F515E-8065-4CE1-9F97-813E52BEA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4" y="0"/>
            <a:ext cx="12022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Popular path">
            <a:extLst>
              <a:ext uri="{FF2B5EF4-FFF2-40B4-BE49-F238E27FC236}">
                <a16:creationId xmlns:a16="http://schemas.microsoft.com/office/drawing/2014/main" id="{5558AD06-B490-4407-992C-7FC663CF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2" y="0"/>
            <a:ext cx="1093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Popular season">
            <a:extLst>
              <a:ext uri="{FF2B5EF4-FFF2-40B4-BE49-F238E27FC236}">
                <a16:creationId xmlns:a16="http://schemas.microsoft.com/office/drawing/2014/main" id="{79BA1257-AC79-4167-A721-34DDE8110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9" y="0"/>
            <a:ext cx="11256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Number of trip by rideable type">
            <a:extLst>
              <a:ext uri="{FF2B5EF4-FFF2-40B4-BE49-F238E27FC236}">
                <a16:creationId xmlns:a16="http://schemas.microsoft.com/office/drawing/2014/main" id="{EFCABE94-EAE0-4AB2-8CBC-D7972C91E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951" y="0"/>
            <a:ext cx="4390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Dashboard 1">
            <a:extLst>
              <a:ext uri="{FF2B5EF4-FFF2-40B4-BE49-F238E27FC236}">
                <a16:creationId xmlns:a16="http://schemas.microsoft.com/office/drawing/2014/main" id="{D8E22E82-9765-4017-8BF3-0877031CC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Dashboard 2">
            <a:extLst>
              <a:ext uri="{FF2B5EF4-FFF2-40B4-BE49-F238E27FC236}">
                <a16:creationId xmlns:a16="http://schemas.microsoft.com/office/drawing/2014/main" id="{37DE99B1-D4CC-43C2-9FDA-79F787560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142"/>
            <a:ext cx="12192000" cy="637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Dashboard 3">
            <a:extLst>
              <a:ext uri="{FF2B5EF4-FFF2-40B4-BE49-F238E27FC236}">
                <a16:creationId xmlns:a16="http://schemas.microsoft.com/office/drawing/2014/main" id="{D050BEA2-A200-4838-93FE-2F17C5A3A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umber of trips by day of week">
            <a:extLst>
              <a:ext uri="{FF2B5EF4-FFF2-40B4-BE49-F238E27FC236}">
                <a16:creationId xmlns:a16="http://schemas.microsoft.com/office/drawing/2014/main" id="{C9A4911C-E4A7-4C8F-8E45-9E429E706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9" y="0"/>
            <a:ext cx="11544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opular day">
            <a:extLst>
              <a:ext uri="{FF2B5EF4-FFF2-40B4-BE49-F238E27FC236}">
                <a16:creationId xmlns:a16="http://schemas.microsoft.com/office/drawing/2014/main" id="{1D5C225A-0DE8-4FAC-A648-74F977C30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" y="0"/>
            <a:ext cx="11855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Number of trip by every months">
            <a:extLst>
              <a:ext uri="{FF2B5EF4-FFF2-40B4-BE49-F238E27FC236}">
                <a16:creationId xmlns:a16="http://schemas.microsoft.com/office/drawing/2014/main" id="{88EEEB56-9C9D-417C-AFDC-9B63B529D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1090612"/>
            <a:ext cx="39243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opular month">
            <a:extLst>
              <a:ext uri="{FF2B5EF4-FFF2-40B4-BE49-F238E27FC236}">
                <a16:creationId xmlns:a16="http://schemas.microsoft.com/office/drawing/2014/main" id="{1480EA28-C42C-472D-BFE3-02D8EBFE8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0"/>
            <a:ext cx="10201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opular hours">
            <a:extLst>
              <a:ext uri="{FF2B5EF4-FFF2-40B4-BE49-F238E27FC236}">
                <a16:creationId xmlns:a16="http://schemas.microsoft.com/office/drawing/2014/main" id="{3369F329-9BFD-44B9-982A-001530393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9" y="0"/>
            <a:ext cx="11256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eak hours timeline">
            <a:extLst>
              <a:ext uri="{FF2B5EF4-FFF2-40B4-BE49-F238E27FC236}">
                <a16:creationId xmlns:a16="http://schemas.microsoft.com/office/drawing/2014/main" id="{95B72567-0E52-46F0-9FB7-EEE5168A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0636"/>
            <a:ext cx="12192000" cy="22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art_of_day">
            <a:extLst>
              <a:ext uri="{FF2B5EF4-FFF2-40B4-BE49-F238E27FC236}">
                <a16:creationId xmlns:a16="http://schemas.microsoft.com/office/drawing/2014/main" id="{756A24A9-6758-41DE-99A4-8FF4BCED1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9" y="0"/>
            <a:ext cx="11544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10 Popular start station">
            <a:extLst>
              <a:ext uri="{FF2B5EF4-FFF2-40B4-BE49-F238E27FC236}">
                <a16:creationId xmlns:a16="http://schemas.microsoft.com/office/drawing/2014/main" id="{3E4CD7A3-59AB-46BB-9600-6111A0E26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839"/>
            <a:ext cx="12192000" cy="514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Cyclistic bike-share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bike-share analysis</dc:title>
  <dc:creator/>
  <cp:lastModifiedBy>Mehrnoosh Ghasemi</cp:lastModifiedBy>
  <cp:revision>1</cp:revision>
  <dcterms:created xsi:type="dcterms:W3CDTF">2022-04-25T12:25:26Z</dcterms:created>
  <dcterms:modified xsi:type="dcterms:W3CDTF">2022-04-25T12:32:54Z</dcterms:modified>
</cp:coreProperties>
</file>