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13DD-BBCC-454D-93E5-6F47BFF64B4E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2EC3-06AE-4835-AEAB-718B32B4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8B895B0-1AD0-4051-838C-CE83F504000B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9923-464E-4F11-884B-7813885B971C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E34-A0E1-4DC8-A4E5-82BF5A728BC7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6E4F-3613-43CA-B6D0-F4E1E66DD270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34FE-A5B5-4FEA-916C-319E43C3AE38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2038-CB57-45C5-BFC9-1069A3F08CD6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D1E2-6368-4445-8FB1-521BDFC1A02D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79E-B0FC-4285-85C8-8C20BCA4D7EA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B95-1837-48C2-8FFF-097C72352293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551-EEA3-47DC-BC2A-2687128BE83F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DAA9-7C77-4D64-B279-2ED864FAB677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C321-53E3-4F0E-97FD-8F56148722E0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763-AF1A-4661-8B17-CF15F067C35C}" type="datetime1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B612-107D-4927-9CE1-3093149C1B65}" type="datetime1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1182-CD43-422F-815D-6A2FD88DA636}" type="datetime1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5D9C-ACBF-4DB2-858E-30DEEF17D3BB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4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FFBF-C960-4B75-9493-94788CD7AC0F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C73510-465D-4CEB-B53B-FA3635AD8250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Date: 22.01.18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666D9-0782-4391-8231-13A444DE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196752"/>
            <a:ext cx="6798735" cy="130386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Internet And Web Technology Lab IT-652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76865" y="3068960"/>
            <a:ext cx="6400800" cy="1600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Anupam Chaudhary–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16IT8029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Sarvesh Bajaj – 16IT8035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Soham Mehrotra – 16IT8037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412776"/>
            <a:ext cx="6798734" cy="1303867"/>
          </a:xfrm>
        </p:spPr>
        <p:txBody>
          <a:bodyPr>
            <a:normAutofit/>
          </a:bodyPr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4" y="2823724"/>
            <a:ext cx="6798735" cy="27790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Date: 29.01.18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412776"/>
            <a:ext cx="6798734" cy="1303867"/>
          </a:xfrm>
        </p:spPr>
        <p:txBody>
          <a:bodyPr/>
          <a:lstStyle/>
          <a:p>
            <a:r>
              <a:rPr lang="en-IN" dirty="0" smtClean="0"/>
              <a:t>Work </a:t>
            </a:r>
            <a:r>
              <a:rPr lang="en-IN" dirty="0" smtClean="0"/>
              <a:t>Done (Date-wise)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29.01.18 -&gt; Home Page Created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2800" dirty="0" smtClean="0"/>
          </a:p>
          <a:p>
            <a:pPr marL="457200" lvl="1" indent="0">
              <a:buNone/>
            </a:pP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smtClean="0"/>
              <a:t>: 29.01.18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412776"/>
            <a:ext cx="6798734" cy="1303867"/>
          </a:xfrm>
        </p:spPr>
        <p:txBody>
          <a:bodyPr/>
          <a:lstStyle/>
          <a:p>
            <a:r>
              <a:rPr lang="en-IN" dirty="0" smtClean="0"/>
              <a:t>Work Division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 – Home Page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Tried by all for exposure to HTML and CSS, but the best one chosen.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Sarvesh and </a:t>
            </a:r>
            <a:r>
              <a:rPr lang="en-IN" dirty="0" err="1" smtClean="0"/>
              <a:t>Soham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 smtClean="0"/>
              <a:t>Anupam</a:t>
            </a:r>
            <a:endParaRPr lang="en-IN" dirty="0"/>
          </a:p>
          <a:p>
            <a:pPr marL="457200" lvl="1" indent="0">
              <a:buNone/>
            </a:pPr>
            <a:endParaRPr lang="en-IN" sz="2800" dirty="0" smtClean="0"/>
          </a:p>
          <a:p>
            <a:pPr marL="457200" lvl="1" indent="0">
              <a:buNone/>
            </a:pP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smtClean="0"/>
              <a:t>: 29.01.18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412776"/>
            <a:ext cx="6798734" cy="1303867"/>
          </a:xfrm>
        </p:spPr>
        <p:txBody>
          <a:bodyPr/>
          <a:lstStyle/>
          <a:p>
            <a:r>
              <a:rPr lang="en-IN" dirty="0" smtClean="0"/>
              <a:t>Next Week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  <a:endParaRPr lang="en-IN" sz="2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Registration and Login Page will be designed.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endParaRPr lang="en-IN" sz="2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We will study the basic python modules required for this project and decide the fields required for the MySQL Database.</a:t>
            </a:r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457200" lvl="1" indent="0">
              <a:buNone/>
            </a:pPr>
            <a:endParaRPr lang="en-IN" sz="28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Date: 29.01.18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412776"/>
            <a:ext cx="6798734" cy="1303867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w3schools.com</a:t>
            </a:r>
            <a:endParaRPr lang="en-IN" sz="2400" dirty="0"/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Date: 29.01.18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0356" y="3068960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THANK YOU!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412776"/>
            <a:ext cx="6798734" cy="1303867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Student Information System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A set of student friendly web pages that allows students to maintain their records which can be governed by one or more administrators.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484784"/>
            <a:ext cx="6798734" cy="13038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CSS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412776"/>
            <a:ext cx="6798734" cy="1303867"/>
          </a:xfrm>
        </p:spPr>
        <p:txBody>
          <a:bodyPr/>
          <a:lstStyle/>
          <a:p>
            <a:r>
              <a:rPr lang="en-US" sz="3600" dirty="0" smtClean="0"/>
              <a:t>Web Pages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Home Page</a:t>
            </a:r>
          </a:p>
          <a:p>
            <a:pPr lvl="1"/>
            <a:r>
              <a:rPr lang="en-US" sz="2400" dirty="0" smtClean="0"/>
              <a:t>Contains the Register/Login Link for students/admin</a:t>
            </a:r>
          </a:p>
          <a:p>
            <a:pPr lvl="1"/>
            <a:r>
              <a:rPr lang="en-US" sz="2400" dirty="0" smtClean="0"/>
              <a:t>Contains general notice and information, will </a:t>
            </a:r>
            <a:r>
              <a:rPr lang="en-US" sz="2400" smtClean="0"/>
              <a:t>be a static page.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Web Pages(contd..)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The User details will be </a:t>
            </a:r>
            <a:r>
              <a:rPr lang="en-IN" sz="2400" dirty="0" smtClean="0"/>
              <a:t>redirected to the Admin Dashboard from the Registration </a:t>
            </a:r>
            <a:r>
              <a:rPr lang="en-IN" sz="2400" dirty="0"/>
              <a:t>page</a:t>
            </a:r>
            <a:r>
              <a:rPr lang="en-IN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 checkbox will be kept for request for admin status.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6268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Web </a:t>
            </a:r>
            <a:r>
              <a:rPr lang="en-IN" dirty="0"/>
              <a:t>Pages(contd</a:t>
            </a:r>
            <a:r>
              <a:rPr lang="en-IN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The User </a:t>
            </a:r>
            <a:r>
              <a:rPr lang="en-IN" sz="2400" dirty="0" smtClean="0"/>
              <a:t>Credentials will be checked from the Database which will contain a field for Role of the User. Accordingly, the User will be redirected.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Students will be redirected to the Home Page with a logged in indication.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Admin will be redirected to Admin Dashboard.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Date: 22.01.18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186268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Web Pages(contd</a:t>
            </a:r>
            <a:r>
              <a:rPr lang="en-IN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 Dashboard -- 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All details of registration requests will be shown here. Upon approval, it will be added to the database with a proper role.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All User details from the database will be listed here along with a search option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77" y="1186268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Web Pages(contd</a:t>
            </a:r>
            <a:r>
              <a:rPr lang="en-IN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 Dashboard -- II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All Create and Update Functionality of Users will be available here.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The option to Delete the User will also be given.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537" y="1185059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Web Pages(contd</a:t>
            </a:r>
            <a:r>
              <a:rPr lang="en-IN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37" y="2488926"/>
            <a:ext cx="6798736" cy="34449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Dashboard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After Logging in as a student, the User will be redirected to the home page and the Register/Login link will be replaced by a logged in icon.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Date: 22.01.18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1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785</TotalTime>
  <Words>377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Garamond</vt:lpstr>
      <vt:lpstr>Wingdings</vt:lpstr>
      <vt:lpstr>Organic</vt:lpstr>
      <vt:lpstr>Internet And Web Technology Lab IT-652</vt:lpstr>
      <vt:lpstr>Project</vt:lpstr>
      <vt:lpstr>Tools</vt:lpstr>
      <vt:lpstr>Web Pages </vt:lpstr>
      <vt:lpstr>  Web Pages(contd..)</vt:lpstr>
      <vt:lpstr> Web Pages(contd..)</vt:lpstr>
      <vt:lpstr> Web Pages(contd..)</vt:lpstr>
      <vt:lpstr> Web Pages(contd..)</vt:lpstr>
      <vt:lpstr> Web Pages(contd..)</vt:lpstr>
      <vt:lpstr>Workflow</vt:lpstr>
      <vt:lpstr>Work Done (Date-wise)</vt:lpstr>
      <vt:lpstr>Work Division</vt:lpstr>
      <vt:lpstr>Next Week Plans</vt:lpstr>
      <vt:lpstr>References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IT-652</dc:title>
  <dc:creator>soham</dc:creator>
  <cp:lastModifiedBy>Sarvesh Bajaj</cp:lastModifiedBy>
  <cp:revision>22</cp:revision>
  <dcterms:created xsi:type="dcterms:W3CDTF">2019-01-22T09:33:41Z</dcterms:created>
  <dcterms:modified xsi:type="dcterms:W3CDTF">2019-01-30T03:37:30Z</dcterms:modified>
</cp:coreProperties>
</file>