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62" r:id="rId3"/>
    <p:sldId id="257" r:id="rId4"/>
    <p:sldId id="258" r:id="rId5"/>
    <p:sldId id="259" r:id="rId6"/>
    <p:sldId id="260" r:id="rId7"/>
    <p:sldId id="261" r:id="rId8"/>
    <p:sldId id="263" r:id="rId9"/>
    <p:sldId id="264" r:id="rId10"/>
    <p:sldId id="265" r:id="rId11"/>
    <p:sldId id="273"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D54A6F-D928-40BE-BD0E-B492A9B60D32}">
          <p14:sldIdLst>
            <p14:sldId id="256"/>
            <p14:sldId id="262"/>
            <p14:sldId id="257"/>
            <p14:sldId id="258"/>
            <p14:sldId id="259"/>
            <p14:sldId id="260"/>
            <p14:sldId id="261"/>
            <p14:sldId id="263"/>
            <p14:sldId id="264"/>
            <p14:sldId id="265"/>
            <p14:sldId id="273"/>
            <p14:sldId id="266"/>
            <p14:sldId id="267"/>
            <p14:sldId id="268"/>
            <p14:sldId id="269"/>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87" d="100"/>
          <a:sy n="87" d="100"/>
        </p:scale>
        <p:origin x="52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4B0A0-2941-4751-9306-EC93E60B03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3845665-DAE4-44BF-9CF7-9F9213A6B6E8}">
      <dgm:prSet phldrT="[Text]"/>
      <dgm:spPr/>
      <dgm:t>
        <a:bodyPr/>
        <a:lstStyle/>
        <a:p>
          <a:r>
            <a:rPr lang="en-US" dirty="0"/>
            <a:t>Save Contacts Info</a:t>
          </a:r>
        </a:p>
      </dgm:t>
    </dgm:pt>
    <dgm:pt modelId="{59647732-21CD-441C-BFD2-4A732740451A}" type="parTrans" cxnId="{11966C34-1490-4A6E-81D9-E224329AA980}">
      <dgm:prSet/>
      <dgm:spPr/>
      <dgm:t>
        <a:bodyPr/>
        <a:lstStyle/>
        <a:p>
          <a:endParaRPr lang="en-US"/>
        </a:p>
      </dgm:t>
    </dgm:pt>
    <dgm:pt modelId="{9140AE24-7E8A-445E-866C-414E915EB9EA}" type="sibTrans" cxnId="{11966C34-1490-4A6E-81D9-E224329AA980}">
      <dgm:prSet/>
      <dgm:spPr/>
      <dgm:t>
        <a:bodyPr/>
        <a:lstStyle/>
        <a:p>
          <a:endParaRPr lang="en-US"/>
        </a:p>
      </dgm:t>
    </dgm:pt>
    <dgm:pt modelId="{C0AF890D-9AF0-4EA9-AF36-70353D76DF46}">
      <dgm:prSet phldrT="[Text]"/>
      <dgm:spPr/>
      <dgm:t>
        <a:bodyPr/>
        <a:lstStyle/>
        <a:p>
          <a:r>
            <a:rPr lang="en-US" dirty="0"/>
            <a:t>Delete the Contacts</a:t>
          </a:r>
        </a:p>
      </dgm:t>
    </dgm:pt>
    <dgm:pt modelId="{FF3555F4-FDD9-485A-A503-517C407AE6A2}" type="parTrans" cxnId="{B93EE011-E72D-4B76-8040-F07282E27692}">
      <dgm:prSet/>
      <dgm:spPr/>
      <dgm:t>
        <a:bodyPr/>
        <a:lstStyle/>
        <a:p>
          <a:endParaRPr lang="en-US"/>
        </a:p>
      </dgm:t>
    </dgm:pt>
    <dgm:pt modelId="{6DF7722F-CBA9-46D7-8F91-C382575F63D9}" type="sibTrans" cxnId="{B93EE011-E72D-4B76-8040-F07282E27692}">
      <dgm:prSet/>
      <dgm:spPr/>
      <dgm:t>
        <a:bodyPr/>
        <a:lstStyle/>
        <a:p>
          <a:endParaRPr lang="en-US"/>
        </a:p>
      </dgm:t>
    </dgm:pt>
    <dgm:pt modelId="{4B9F734D-B6B5-4AF8-AB8E-71DBB1227A17}">
      <dgm:prSet phldrT="[Text]"/>
      <dgm:spPr/>
      <dgm:t>
        <a:bodyPr/>
        <a:lstStyle/>
        <a:p>
          <a:r>
            <a:rPr lang="en-US" dirty="0"/>
            <a:t>Search the Contacts</a:t>
          </a:r>
        </a:p>
      </dgm:t>
    </dgm:pt>
    <dgm:pt modelId="{6FE6C89D-7D4A-4A6B-B416-29616761EFFF}" type="parTrans" cxnId="{BDC3FBC1-1C6D-4393-98B5-72034ECA9C78}">
      <dgm:prSet/>
      <dgm:spPr/>
      <dgm:t>
        <a:bodyPr/>
        <a:lstStyle/>
        <a:p>
          <a:endParaRPr lang="en-US"/>
        </a:p>
      </dgm:t>
    </dgm:pt>
    <dgm:pt modelId="{6749E6ED-FB5B-4994-8431-21370B95A242}" type="sibTrans" cxnId="{BDC3FBC1-1C6D-4393-98B5-72034ECA9C78}">
      <dgm:prSet/>
      <dgm:spPr/>
      <dgm:t>
        <a:bodyPr/>
        <a:lstStyle/>
        <a:p>
          <a:endParaRPr lang="en-US"/>
        </a:p>
      </dgm:t>
    </dgm:pt>
    <dgm:pt modelId="{E51D2AC1-22D3-44A2-A782-0D5FDD0E6818}">
      <dgm:prSet phldrT="[Text]"/>
      <dgm:spPr/>
      <dgm:t>
        <a:bodyPr/>
        <a:lstStyle/>
        <a:p>
          <a:r>
            <a:rPr lang="en-US" dirty="0"/>
            <a:t>Add Favorites Contacts</a:t>
          </a:r>
        </a:p>
      </dgm:t>
    </dgm:pt>
    <dgm:pt modelId="{41F458A1-C117-43EF-B52E-C8CCB2E30A59}" type="parTrans" cxnId="{7FD41054-A787-477C-8CE1-7211A95C706B}">
      <dgm:prSet/>
      <dgm:spPr/>
      <dgm:t>
        <a:bodyPr/>
        <a:lstStyle/>
        <a:p>
          <a:endParaRPr lang="en-US"/>
        </a:p>
      </dgm:t>
    </dgm:pt>
    <dgm:pt modelId="{D92AB9F4-AE6F-4D6B-A48F-D251FE87E37D}" type="sibTrans" cxnId="{7FD41054-A787-477C-8CE1-7211A95C706B}">
      <dgm:prSet/>
      <dgm:spPr/>
      <dgm:t>
        <a:bodyPr/>
        <a:lstStyle/>
        <a:p>
          <a:endParaRPr lang="en-US"/>
        </a:p>
      </dgm:t>
    </dgm:pt>
    <dgm:pt modelId="{56BEA68E-0EF1-49B2-8FB8-3E7CAADD5545}">
      <dgm:prSet phldrT="[Text]"/>
      <dgm:spPr/>
      <dgm:t>
        <a:bodyPr/>
        <a:lstStyle/>
        <a:p>
          <a:r>
            <a:rPr lang="en-US" dirty="0"/>
            <a:t>Edit the Contacts</a:t>
          </a:r>
        </a:p>
      </dgm:t>
    </dgm:pt>
    <dgm:pt modelId="{3990E724-AB97-4F70-A21E-BAB3D5755261}" type="parTrans" cxnId="{90F96BB2-8546-48E6-AEA0-8D61372B9218}">
      <dgm:prSet/>
      <dgm:spPr/>
      <dgm:t>
        <a:bodyPr/>
        <a:lstStyle/>
        <a:p>
          <a:endParaRPr lang="en-US"/>
        </a:p>
      </dgm:t>
    </dgm:pt>
    <dgm:pt modelId="{C6FBA4D3-356D-4FCB-8774-750229DBEC00}" type="sibTrans" cxnId="{90F96BB2-8546-48E6-AEA0-8D61372B9218}">
      <dgm:prSet/>
      <dgm:spPr/>
      <dgm:t>
        <a:bodyPr/>
        <a:lstStyle/>
        <a:p>
          <a:endParaRPr lang="en-US"/>
        </a:p>
      </dgm:t>
    </dgm:pt>
    <dgm:pt modelId="{A790F04F-0981-4537-AEBF-7E70F1D7D84B}">
      <dgm:prSet phldrT="[Text]"/>
      <dgm:spPr/>
      <dgm:t>
        <a:bodyPr/>
        <a:lstStyle/>
        <a:p>
          <a:r>
            <a:rPr lang="en-US" dirty="0"/>
            <a:t>Display Contacts</a:t>
          </a:r>
        </a:p>
      </dgm:t>
    </dgm:pt>
    <dgm:pt modelId="{57C595BB-C469-4F61-8DF3-B448A7D2D358}" type="parTrans" cxnId="{B07278BB-AA3E-47AD-A01A-2A417FA76B7D}">
      <dgm:prSet/>
      <dgm:spPr/>
      <dgm:t>
        <a:bodyPr/>
        <a:lstStyle/>
        <a:p>
          <a:endParaRPr lang="en-US"/>
        </a:p>
      </dgm:t>
    </dgm:pt>
    <dgm:pt modelId="{BA0E1249-4430-4984-9168-9C6F1ACE1AA9}" type="sibTrans" cxnId="{B07278BB-AA3E-47AD-A01A-2A417FA76B7D}">
      <dgm:prSet/>
      <dgm:spPr/>
      <dgm:t>
        <a:bodyPr/>
        <a:lstStyle/>
        <a:p>
          <a:endParaRPr lang="en-US"/>
        </a:p>
      </dgm:t>
    </dgm:pt>
    <dgm:pt modelId="{9D00436D-E9D6-4907-A71D-DEAF0183BDD9}" type="pres">
      <dgm:prSet presAssocID="{F0B4B0A0-2941-4751-9306-EC93E60B0399}" presName="linear" presStyleCnt="0">
        <dgm:presLayoutVars>
          <dgm:dir/>
          <dgm:animLvl val="lvl"/>
          <dgm:resizeHandles val="exact"/>
        </dgm:presLayoutVars>
      </dgm:prSet>
      <dgm:spPr/>
    </dgm:pt>
    <dgm:pt modelId="{3D28D8E6-277F-44B6-BDA0-6676D1050B78}" type="pres">
      <dgm:prSet presAssocID="{03845665-DAE4-44BF-9CF7-9F9213A6B6E8}" presName="parentLin" presStyleCnt="0"/>
      <dgm:spPr/>
    </dgm:pt>
    <dgm:pt modelId="{141744D6-FF25-4451-9800-57CC87C31DD1}" type="pres">
      <dgm:prSet presAssocID="{03845665-DAE4-44BF-9CF7-9F9213A6B6E8}" presName="parentLeftMargin" presStyleLbl="node1" presStyleIdx="0" presStyleCnt="6"/>
      <dgm:spPr/>
    </dgm:pt>
    <dgm:pt modelId="{C29B74BA-9304-4E8B-A558-E105234D1CAB}" type="pres">
      <dgm:prSet presAssocID="{03845665-DAE4-44BF-9CF7-9F9213A6B6E8}" presName="parentText" presStyleLbl="node1" presStyleIdx="0" presStyleCnt="6">
        <dgm:presLayoutVars>
          <dgm:chMax val="0"/>
          <dgm:bulletEnabled val="1"/>
        </dgm:presLayoutVars>
      </dgm:prSet>
      <dgm:spPr/>
    </dgm:pt>
    <dgm:pt modelId="{A758DDA2-3106-4150-A84F-502C3A16F306}" type="pres">
      <dgm:prSet presAssocID="{03845665-DAE4-44BF-9CF7-9F9213A6B6E8}" presName="negativeSpace" presStyleCnt="0"/>
      <dgm:spPr/>
    </dgm:pt>
    <dgm:pt modelId="{F6938945-7218-4186-8BD3-4E526D817397}" type="pres">
      <dgm:prSet presAssocID="{03845665-DAE4-44BF-9CF7-9F9213A6B6E8}" presName="childText" presStyleLbl="conFgAcc1" presStyleIdx="0" presStyleCnt="6">
        <dgm:presLayoutVars>
          <dgm:bulletEnabled val="1"/>
        </dgm:presLayoutVars>
      </dgm:prSet>
      <dgm:spPr/>
    </dgm:pt>
    <dgm:pt modelId="{FC5FF117-CA20-41BE-958E-7D5866403A3C}" type="pres">
      <dgm:prSet presAssocID="{9140AE24-7E8A-445E-866C-414E915EB9EA}" presName="spaceBetweenRectangles" presStyleCnt="0"/>
      <dgm:spPr/>
    </dgm:pt>
    <dgm:pt modelId="{57B12215-114A-4F56-AA2E-6FA1A7CA842B}" type="pres">
      <dgm:prSet presAssocID="{C0AF890D-9AF0-4EA9-AF36-70353D76DF46}" presName="parentLin" presStyleCnt="0"/>
      <dgm:spPr/>
    </dgm:pt>
    <dgm:pt modelId="{ACD5A3D6-EC3F-4EA0-B9ED-B7C67D6CD2F4}" type="pres">
      <dgm:prSet presAssocID="{C0AF890D-9AF0-4EA9-AF36-70353D76DF46}" presName="parentLeftMargin" presStyleLbl="node1" presStyleIdx="0" presStyleCnt="6"/>
      <dgm:spPr/>
    </dgm:pt>
    <dgm:pt modelId="{9F13085D-8493-437F-B570-3C510E83A27F}" type="pres">
      <dgm:prSet presAssocID="{C0AF890D-9AF0-4EA9-AF36-70353D76DF46}" presName="parentText" presStyleLbl="node1" presStyleIdx="1" presStyleCnt="6">
        <dgm:presLayoutVars>
          <dgm:chMax val="0"/>
          <dgm:bulletEnabled val="1"/>
        </dgm:presLayoutVars>
      </dgm:prSet>
      <dgm:spPr/>
    </dgm:pt>
    <dgm:pt modelId="{B3524461-C38B-4943-A238-48C2AF9DD360}" type="pres">
      <dgm:prSet presAssocID="{C0AF890D-9AF0-4EA9-AF36-70353D76DF46}" presName="negativeSpace" presStyleCnt="0"/>
      <dgm:spPr/>
    </dgm:pt>
    <dgm:pt modelId="{B649CA3A-58E7-481F-BEB4-4EED44329CDB}" type="pres">
      <dgm:prSet presAssocID="{C0AF890D-9AF0-4EA9-AF36-70353D76DF46}" presName="childText" presStyleLbl="conFgAcc1" presStyleIdx="1" presStyleCnt="6">
        <dgm:presLayoutVars>
          <dgm:bulletEnabled val="1"/>
        </dgm:presLayoutVars>
      </dgm:prSet>
      <dgm:spPr/>
    </dgm:pt>
    <dgm:pt modelId="{71CAFF70-F80A-4DBE-B834-FF09398A58B2}" type="pres">
      <dgm:prSet presAssocID="{6DF7722F-CBA9-46D7-8F91-C382575F63D9}" presName="spaceBetweenRectangles" presStyleCnt="0"/>
      <dgm:spPr/>
    </dgm:pt>
    <dgm:pt modelId="{11D4EAFD-90F4-44C2-AA17-A15D193219AF}" type="pres">
      <dgm:prSet presAssocID="{4B9F734D-B6B5-4AF8-AB8E-71DBB1227A17}" presName="parentLin" presStyleCnt="0"/>
      <dgm:spPr/>
    </dgm:pt>
    <dgm:pt modelId="{E56C1D67-604E-4245-936B-BB696E1EDC01}" type="pres">
      <dgm:prSet presAssocID="{4B9F734D-B6B5-4AF8-AB8E-71DBB1227A17}" presName="parentLeftMargin" presStyleLbl="node1" presStyleIdx="1" presStyleCnt="6"/>
      <dgm:spPr/>
    </dgm:pt>
    <dgm:pt modelId="{3D1C6C0B-815C-4F38-AFCD-C26C8DD8BC94}" type="pres">
      <dgm:prSet presAssocID="{4B9F734D-B6B5-4AF8-AB8E-71DBB1227A17}" presName="parentText" presStyleLbl="node1" presStyleIdx="2" presStyleCnt="6">
        <dgm:presLayoutVars>
          <dgm:chMax val="0"/>
          <dgm:bulletEnabled val="1"/>
        </dgm:presLayoutVars>
      </dgm:prSet>
      <dgm:spPr/>
    </dgm:pt>
    <dgm:pt modelId="{61918094-9F4F-43EA-891A-8DA3998246EE}" type="pres">
      <dgm:prSet presAssocID="{4B9F734D-B6B5-4AF8-AB8E-71DBB1227A17}" presName="negativeSpace" presStyleCnt="0"/>
      <dgm:spPr/>
    </dgm:pt>
    <dgm:pt modelId="{19066F34-EF1A-4CD6-B1C1-D5003606AEB4}" type="pres">
      <dgm:prSet presAssocID="{4B9F734D-B6B5-4AF8-AB8E-71DBB1227A17}" presName="childText" presStyleLbl="conFgAcc1" presStyleIdx="2" presStyleCnt="6">
        <dgm:presLayoutVars>
          <dgm:bulletEnabled val="1"/>
        </dgm:presLayoutVars>
      </dgm:prSet>
      <dgm:spPr/>
    </dgm:pt>
    <dgm:pt modelId="{7BDBFBBA-21EE-41A2-92EA-A068CE1E7D6D}" type="pres">
      <dgm:prSet presAssocID="{6749E6ED-FB5B-4994-8431-21370B95A242}" presName="spaceBetweenRectangles" presStyleCnt="0"/>
      <dgm:spPr/>
    </dgm:pt>
    <dgm:pt modelId="{FD4E9373-28C6-46AF-B64E-023BEAB2C4B8}" type="pres">
      <dgm:prSet presAssocID="{E51D2AC1-22D3-44A2-A782-0D5FDD0E6818}" presName="parentLin" presStyleCnt="0"/>
      <dgm:spPr/>
    </dgm:pt>
    <dgm:pt modelId="{66563564-3A75-4CBF-967F-153AFBD89160}" type="pres">
      <dgm:prSet presAssocID="{E51D2AC1-22D3-44A2-A782-0D5FDD0E6818}" presName="parentLeftMargin" presStyleLbl="node1" presStyleIdx="2" presStyleCnt="6"/>
      <dgm:spPr/>
    </dgm:pt>
    <dgm:pt modelId="{D92B2CF3-A922-4862-835A-236179A1087C}" type="pres">
      <dgm:prSet presAssocID="{E51D2AC1-22D3-44A2-A782-0D5FDD0E6818}" presName="parentText" presStyleLbl="node1" presStyleIdx="3" presStyleCnt="6">
        <dgm:presLayoutVars>
          <dgm:chMax val="0"/>
          <dgm:bulletEnabled val="1"/>
        </dgm:presLayoutVars>
      </dgm:prSet>
      <dgm:spPr/>
    </dgm:pt>
    <dgm:pt modelId="{D9693561-E2F9-4776-B475-2F7F1898E76F}" type="pres">
      <dgm:prSet presAssocID="{E51D2AC1-22D3-44A2-A782-0D5FDD0E6818}" presName="negativeSpace" presStyleCnt="0"/>
      <dgm:spPr/>
    </dgm:pt>
    <dgm:pt modelId="{1B4D4A54-A3E5-4B70-8A88-2DEECFE1E1AE}" type="pres">
      <dgm:prSet presAssocID="{E51D2AC1-22D3-44A2-A782-0D5FDD0E6818}" presName="childText" presStyleLbl="conFgAcc1" presStyleIdx="3" presStyleCnt="6">
        <dgm:presLayoutVars>
          <dgm:bulletEnabled val="1"/>
        </dgm:presLayoutVars>
      </dgm:prSet>
      <dgm:spPr/>
    </dgm:pt>
    <dgm:pt modelId="{086D74E2-3B77-4ED1-9462-14E7DDBC8584}" type="pres">
      <dgm:prSet presAssocID="{D92AB9F4-AE6F-4D6B-A48F-D251FE87E37D}" presName="spaceBetweenRectangles" presStyleCnt="0"/>
      <dgm:spPr/>
    </dgm:pt>
    <dgm:pt modelId="{1FB6E15C-9077-42FE-85A5-A1A25F66FB10}" type="pres">
      <dgm:prSet presAssocID="{56BEA68E-0EF1-49B2-8FB8-3E7CAADD5545}" presName="parentLin" presStyleCnt="0"/>
      <dgm:spPr/>
    </dgm:pt>
    <dgm:pt modelId="{DAC18FF5-B9F2-46A9-A257-B431CE537252}" type="pres">
      <dgm:prSet presAssocID="{56BEA68E-0EF1-49B2-8FB8-3E7CAADD5545}" presName="parentLeftMargin" presStyleLbl="node1" presStyleIdx="3" presStyleCnt="6"/>
      <dgm:spPr/>
    </dgm:pt>
    <dgm:pt modelId="{942C80FC-17CA-47FB-88D6-1753ECCC4A19}" type="pres">
      <dgm:prSet presAssocID="{56BEA68E-0EF1-49B2-8FB8-3E7CAADD5545}" presName="parentText" presStyleLbl="node1" presStyleIdx="4" presStyleCnt="6">
        <dgm:presLayoutVars>
          <dgm:chMax val="0"/>
          <dgm:bulletEnabled val="1"/>
        </dgm:presLayoutVars>
      </dgm:prSet>
      <dgm:spPr/>
    </dgm:pt>
    <dgm:pt modelId="{DB416783-AE03-4005-9506-07C7041731A2}" type="pres">
      <dgm:prSet presAssocID="{56BEA68E-0EF1-49B2-8FB8-3E7CAADD5545}" presName="negativeSpace" presStyleCnt="0"/>
      <dgm:spPr/>
    </dgm:pt>
    <dgm:pt modelId="{E609E845-3366-45C1-9587-BFFA968D09B5}" type="pres">
      <dgm:prSet presAssocID="{56BEA68E-0EF1-49B2-8FB8-3E7CAADD5545}" presName="childText" presStyleLbl="conFgAcc1" presStyleIdx="4" presStyleCnt="6">
        <dgm:presLayoutVars>
          <dgm:bulletEnabled val="1"/>
        </dgm:presLayoutVars>
      </dgm:prSet>
      <dgm:spPr/>
    </dgm:pt>
    <dgm:pt modelId="{C07CB7D1-5252-4860-8C0B-79D0132798D8}" type="pres">
      <dgm:prSet presAssocID="{C6FBA4D3-356D-4FCB-8774-750229DBEC00}" presName="spaceBetweenRectangles" presStyleCnt="0"/>
      <dgm:spPr/>
    </dgm:pt>
    <dgm:pt modelId="{A56B86FB-EF59-4337-8231-4A5FE54A1CE0}" type="pres">
      <dgm:prSet presAssocID="{A790F04F-0981-4537-AEBF-7E70F1D7D84B}" presName="parentLin" presStyleCnt="0"/>
      <dgm:spPr/>
    </dgm:pt>
    <dgm:pt modelId="{36D07D6E-39AE-4902-9546-1E45AAC02339}" type="pres">
      <dgm:prSet presAssocID="{A790F04F-0981-4537-AEBF-7E70F1D7D84B}" presName="parentLeftMargin" presStyleLbl="node1" presStyleIdx="4" presStyleCnt="6"/>
      <dgm:spPr/>
    </dgm:pt>
    <dgm:pt modelId="{B92ED488-0BC0-41EF-9CBB-E2C1136D212F}" type="pres">
      <dgm:prSet presAssocID="{A790F04F-0981-4537-AEBF-7E70F1D7D84B}" presName="parentText" presStyleLbl="node1" presStyleIdx="5" presStyleCnt="6">
        <dgm:presLayoutVars>
          <dgm:chMax val="0"/>
          <dgm:bulletEnabled val="1"/>
        </dgm:presLayoutVars>
      </dgm:prSet>
      <dgm:spPr/>
    </dgm:pt>
    <dgm:pt modelId="{AEE01C8B-A56A-4CB0-8EF1-7DB38BCDFA64}" type="pres">
      <dgm:prSet presAssocID="{A790F04F-0981-4537-AEBF-7E70F1D7D84B}" presName="negativeSpace" presStyleCnt="0"/>
      <dgm:spPr/>
    </dgm:pt>
    <dgm:pt modelId="{4DF98542-D50F-4581-AA5A-543F396F5959}" type="pres">
      <dgm:prSet presAssocID="{A790F04F-0981-4537-AEBF-7E70F1D7D84B}" presName="childText" presStyleLbl="conFgAcc1" presStyleIdx="5" presStyleCnt="6">
        <dgm:presLayoutVars>
          <dgm:bulletEnabled val="1"/>
        </dgm:presLayoutVars>
      </dgm:prSet>
      <dgm:spPr/>
    </dgm:pt>
  </dgm:ptLst>
  <dgm:cxnLst>
    <dgm:cxn modelId="{D3AE2901-DBA9-439B-A4B3-3A9A2014227A}" type="presOf" srcId="{03845665-DAE4-44BF-9CF7-9F9213A6B6E8}" destId="{C29B74BA-9304-4E8B-A558-E105234D1CAB}" srcOrd="1" destOrd="0" presId="urn:microsoft.com/office/officeart/2005/8/layout/list1"/>
    <dgm:cxn modelId="{B93EE011-E72D-4B76-8040-F07282E27692}" srcId="{F0B4B0A0-2941-4751-9306-EC93E60B0399}" destId="{C0AF890D-9AF0-4EA9-AF36-70353D76DF46}" srcOrd="1" destOrd="0" parTransId="{FF3555F4-FDD9-485A-A503-517C407AE6A2}" sibTransId="{6DF7722F-CBA9-46D7-8F91-C382575F63D9}"/>
    <dgm:cxn modelId="{E4F3412F-C7A6-410E-A343-EDA595C2E2E8}" type="presOf" srcId="{56BEA68E-0EF1-49B2-8FB8-3E7CAADD5545}" destId="{DAC18FF5-B9F2-46A9-A257-B431CE537252}" srcOrd="0" destOrd="0" presId="urn:microsoft.com/office/officeart/2005/8/layout/list1"/>
    <dgm:cxn modelId="{11966C34-1490-4A6E-81D9-E224329AA980}" srcId="{F0B4B0A0-2941-4751-9306-EC93E60B0399}" destId="{03845665-DAE4-44BF-9CF7-9F9213A6B6E8}" srcOrd="0" destOrd="0" parTransId="{59647732-21CD-441C-BFD2-4A732740451A}" sibTransId="{9140AE24-7E8A-445E-866C-414E915EB9EA}"/>
    <dgm:cxn modelId="{057EC739-895F-487A-AAE6-C2AAB1EDEBC9}" type="presOf" srcId="{4B9F734D-B6B5-4AF8-AB8E-71DBB1227A17}" destId="{3D1C6C0B-815C-4F38-AFCD-C26C8DD8BC94}" srcOrd="1" destOrd="0" presId="urn:microsoft.com/office/officeart/2005/8/layout/list1"/>
    <dgm:cxn modelId="{E35E8460-EF74-478F-A2C3-BA17D9CB601F}" type="presOf" srcId="{C0AF890D-9AF0-4EA9-AF36-70353D76DF46}" destId="{9F13085D-8493-437F-B570-3C510E83A27F}" srcOrd="1" destOrd="0" presId="urn:microsoft.com/office/officeart/2005/8/layout/list1"/>
    <dgm:cxn modelId="{3E28AC6D-4A70-4A42-91A4-480A587D2E5C}" type="presOf" srcId="{E51D2AC1-22D3-44A2-A782-0D5FDD0E6818}" destId="{66563564-3A75-4CBF-967F-153AFBD89160}" srcOrd="0" destOrd="0" presId="urn:microsoft.com/office/officeart/2005/8/layout/list1"/>
    <dgm:cxn modelId="{95EAC04E-CCE6-46A9-9E59-719AF959D6DF}" type="presOf" srcId="{A790F04F-0981-4537-AEBF-7E70F1D7D84B}" destId="{36D07D6E-39AE-4902-9546-1E45AAC02339}" srcOrd="0" destOrd="0" presId="urn:microsoft.com/office/officeart/2005/8/layout/list1"/>
    <dgm:cxn modelId="{7FD41054-A787-477C-8CE1-7211A95C706B}" srcId="{F0B4B0A0-2941-4751-9306-EC93E60B0399}" destId="{E51D2AC1-22D3-44A2-A782-0D5FDD0E6818}" srcOrd="3" destOrd="0" parTransId="{41F458A1-C117-43EF-B52E-C8CCB2E30A59}" sibTransId="{D92AB9F4-AE6F-4D6B-A48F-D251FE87E37D}"/>
    <dgm:cxn modelId="{C95F2499-7CC5-403D-BEF7-0BC9BD484A41}" type="presOf" srcId="{E51D2AC1-22D3-44A2-A782-0D5FDD0E6818}" destId="{D92B2CF3-A922-4862-835A-236179A1087C}" srcOrd="1" destOrd="0" presId="urn:microsoft.com/office/officeart/2005/8/layout/list1"/>
    <dgm:cxn modelId="{B9D7D89B-ADB5-4E97-8F89-AE7445F9DB3A}" type="presOf" srcId="{56BEA68E-0EF1-49B2-8FB8-3E7CAADD5545}" destId="{942C80FC-17CA-47FB-88D6-1753ECCC4A19}" srcOrd="1" destOrd="0" presId="urn:microsoft.com/office/officeart/2005/8/layout/list1"/>
    <dgm:cxn modelId="{A0FAB99D-A990-41B0-A21D-97E2B8A9EFB8}" type="presOf" srcId="{C0AF890D-9AF0-4EA9-AF36-70353D76DF46}" destId="{ACD5A3D6-EC3F-4EA0-B9ED-B7C67D6CD2F4}" srcOrd="0" destOrd="0" presId="urn:microsoft.com/office/officeart/2005/8/layout/list1"/>
    <dgm:cxn modelId="{D2EB6CAB-2486-4BCC-BA01-5C75E2D58AD7}" type="presOf" srcId="{A790F04F-0981-4537-AEBF-7E70F1D7D84B}" destId="{B92ED488-0BC0-41EF-9CBB-E2C1136D212F}" srcOrd="1" destOrd="0" presId="urn:microsoft.com/office/officeart/2005/8/layout/list1"/>
    <dgm:cxn modelId="{DB60F9AF-C45E-4016-890F-BDD67751DB52}" type="presOf" srcId="{4B9F734D-B6B5-4AF8-AB8E-71DBB1227A17}" destId="{E56C1D67-604E-4245-936B-BB696E1EDC01}" srcOrd="0" destOrd="0" presId="urn:microsoft.com/office/officeart/2005/8/layout/list1"/>
    <dgm:cxn modelId="{5035A1B1-4075-45E6-80B8-3F20AD5E60B5}" type="presOf" srcId="{03845665-DAE4-44BF-9CF7-9F9213A6B6E8}" destId="{141744D6-FF25-4451-9800-57CC87C31DD1}" srcOrd="0" destOrd="0" presId="urn:microsoft.com/office/officeart/2005/8/layout/list1"/>
    <dgm:cxn modelId="{90F96BB2-8546-48E6-AEA0-8D61372B9218}" srcId="{F0B4B0A0-2941-4751-9306-EC93E60B0399}" destId="{56BEA68E-0EF1-49B2-8FB8-3E7CAADD5545}" srcOrd="4" destOrd="0" parTransId="{3990E724-AB97-4F70-A21E-BAB3D5755261}" sibTransId="{C6FBA4D3-356D-4FCB-8774-750229DBEC00}"/>
    <dgm:cxn modelId="{B07278BB-AA3E-47AD-A01A-2A417FA76B7D}" srcId="{F0B4B0A0-2941-4751-9306-EC93E60B0399}" destId="{A790F04F-0981-4537-AEBF-7E70F1D7D84B}" srcOrd="5" destOrd="0" parTransId="{57C595BB-C469-4F61-8DF3-B448A7D2D358}" sibTransId="{BA0E1249-4430-4984-9168-9C6F1ACE1AA9}"/>
    <dgm:cxn modelId="{F8A5CCBF-B54B-4AA9-B4B0-6110964AC9CD}" type="presOf" srcId="{F0B4B0A0-2941-4751-9306-EC93E60B0399}" destId="{9D00436D-E9D6-4907-A71D-DEAF0183BDD9}" srcOrd="0" destOrd="0" presId="urn:microsoft.com/office/officeart/2005/8/layout/list1"/>
    <dgm:cxn modelId="{BDC3FBC1-1C6D-4393-98B5-72034ECA9C78}" srcId="{F0B4B0A0-2941-4751-9306-EC93E60B0399}" destId="{4B9F734D-B6B5-4AF8-AB8E-71DBB1227A17}" srcOrd="2" destOrd="0" parTransId="{6FE6C89D-7D4A-4A6B-B416-29616761EFFF}" sibTransId="{6749E6ED-FB5B-4994-8431-21370B95A242}"/>
    <dgm:cxn modelId="{FED0DB24-EC14-43B2-9CAE-CA86CD9C7D47}" type="presParOf" srcId="{9D00436D-E9D6-4907-A71D-DEAF0183BDD9}" destId="{3D28D8E6-277F-44B6-BDA0-6676D1050B78}" srcOrd="0" destOrd="0" presId="urn:microsoft.com/office/officeart/2005/8/layout/list1"/>
    <dgm:cxn modelId="{3B366AA5-A363-49AF-829D-7DFEE3F3AC7D}" type="presParOf" srcId="{3D28D8E6-277F-44B6-BDA0-6676D1050B78}" destId="{141744D6-FF25-4451-9800-57CC87C31DD1}" srcOrd="0" destOrd="0" presId="urn:microsoft.com/office/officeart/2005/8/layout/list1"/>
    <dgm:cxn modelId="{E64180D7-2E87-46C1-A7A4-83B9CD597F00}" type="presParOf" srcId="{3D28D8E6-277F-44B6-BDA0-6676D1050B78}" destId="{C29B74BA-9304-4E8B-A558-E105234D1CAB}" srcOrd="1" destOrd="0" presId="urn:microsoft.com/office/officeart/2005/8/layout/list1"/>
    <dgm:cxn modelId="{8F237D39-D6BB-4A11-805E-56B0EBEBA4CF}" type="presParOf" srcId="{9D00436D-E9D6-4907-A71D-DEAF0183BDD9}" destId="{A758DDA2-3106-4150-A84F-502C3A16F306}" srcOrd="1" destOrd="0" presId="urn:microsoft.com/office/officeart/2005/8/layout/list1"/>
    <dgm:cxn modelId="{9109EC61-4894-49BE-B64E-F53796973C07}" type="presParOf" srcId="{9D00436D-E9D6-4907-A71D-DEAF0183BDD9}" destId="{F6938945-7218-4186-8BD3-4E526D817397}" srcOrd="2" destOrd="0" presId="urn:microsoft.com/office/officeart/2005/8/layout/list1"/>
    <dgm:cxn modelId="{542EC0BE-7827-4909-B841-7A732D3E3139}" type="presParOf" srcId="{9D00436D-E9D6-4907-A71D-DEAF0183BDD9}" destId="{FC5FF117-CA20-41BE-958E-7D5866403A3C}" srcOrd="3" destOrd="0" presId="urn:microsoft.com/office/officeart/2005/8/layout/list1"/>
    <dgm:cxn modelId="{5DFBAFE8-6456-4DE3-B25E-0E6AA58EB95B}" type="presParOf" srcId="{9D00436D-E9D6-4907-A71D-DEAF0183BDD9}" destId="{57B12215-114A-4F56-AA2E-6FA1A7CA842B}" srcOrd="4" destOrd="0" presId="urn:microsoft.com/office/officeart/2005/8/layout/list1"/>
    <dgm:cxn modelId="{4F0C4E00-6F23-4F81-847D-97163DDC5B04}" type="presParOf" srcId="{57B12215-114A-4F56-AA2E-6FA1A7CA842B}" destId="{ACD5A3D6-EC3F-4EA0-B9ED-B7C67D6CD2F4}" srcOrd="0" destOrd="0" presId="urn:microsoft.com/office/officeart/2005/8/layout/list1"/>
    <dgm:cxn modelId="{823C802F-287A-4F4D-A92A-C33565B42473}" type="presParOf" srcId="{57B12215-114A-4F56-AA2E-6FA1A7CA842B}" destId="{9F13085D-8493-437F-B570-3C510E83A27F}" srcOrd="1" destOrd="0" presId="urn:microsoft.com/office/officeart/2005/8/layout/list1"/>
    <dgm:cxn modelId="{7DE8EDA2-0E98-4369-B9DF-0970049AB036}" type="presParOf" srcId="{9D00436D-E9D6-4907-A71D-DEAF0183BDD9}" destId="{B3524461-C38B-4943-A238-48C2AF9DD360}" srcOrd="5" destOrd="0" presId="urn:microsoft.com/office/officeart/2005/8/layout/list1"/>
    <dgm:cxn modelId="{B55F7760-B7DE-4A52-B2F7-43A0529A9DA0}" type="presParOf" srcId="{9D00436D-E9D6-4907-A71D-DEAF0183BDD9}" destId="{B649CA3A-58E7-481F-BEB4-4EED44329CDB}" srcOrd="6" destOrd="0" presId="urn:microsoft.com/office/officeart/2005/8/layout/list1"/>
    <dgm:cxn modelId="{8F562DB3-2C37-40D0-9BD6-BEB3244EB70A}" type="presParOf" srcId="{9D00436D-E9D6-4907-A71D-DEAF0183BDD9}" destId="{71CAFF70-F80A-4DBE-B834-FF09398A58B2}" srcOrd="7" destOrd="0" presId="urn:microsoft.com/office/officeart/2005/8/layout/list1"/>
    <dgm:cxn modelId="{243EDF05-9C90-4FB3-8F34-005A58E96ACE}" type="presParOf" srcId="{9D00436D-E9D6-4907-A71D-DEAF0183BDD9}" destId="{11D4EAFD-90F4-44C2-AA17-A15D193219AF}" srcOrd="8" destOrd="0" presId="urn:microsoft.com/office/officeart/2005/8/layout/list1"/>
    <dgm:cxn modelId="{18E4B25E-AB6F-4DFC-8B3D-EA43F8CF0F7A}" type="presParOf" srcId="{11D4EAFD-90F4-44C2-AA17-A15D193219AF}" destId="{E56C1D67-604E-4245-936B-BB696E1EDC01}" srcOrd="0" destOrd="0" presId="urn:microsoft.com/office/officeart/2005/8/layout/list1"/>
    <dgm:cxn modelId="{87DDD70C-CED4-4D83-B3FF-E4DFAD3C7F8D}" type="presParOf" srcId="{11D4EAFD-90F4-44C2-AA17-A15D193219AF}" destId="{3D1C6C0B-815C-4F38-AFCD-C26C8DD8BC94}" srcOrd="1" destOrd="0" presId="urn:microsoft.com/office/officeart/2005/8/layout/list1"/>
    <dgm:cxn modelId="{6230F5B9-666C-4D78-86DE-223CC8C183C0}" type="presParOf" srcId="{9D00436D-E9D6-4907-A71D-DEAF0183BDD9}" destId="{61918094-9F4F-43EA-891A-8DA3998246EE}" srcOrd="9" destOrd="0" presId="urn:microsoft.com/office/officeart/2005/8/layout/list1"/>
    <dgm:cxn modelId="{CC2B19F3-53DC-4CF3-AD45-165772F4A55B}" type="presParOf" srcId="{9D00436D-E9D6-4907-A71D-DEAF0183BDD9}" destId="{19066F34-EF1A-4CD6-B1C1-D5003606AEB4}" srcOrd="10" destOrd="0" presId="urn:microsoft.com/office/officeart/2005/8/layout/list1"/>
    <dgm:cxn modelId="{44B72BC7-901C-49BE-9DBB-4B51703255B5}" type="presParOf" srcId="{9D00436D-E9D6-4907-A71D-DEAF0183BDD9}" destId="{7BDBFBBA-21EE-41A2-92EA-A068CE1E7D6D}" srcOrd="11" destOrd="0" presId="urn:microsoft.com/office/officeart/2005/8/layout/list1"/>
    <dgm:cxn modelId="{D8D4C1B1-CD0C-475F-96F5-141DA22CDB11}" type="presParOf" srcId="{9D00436D-E9D6-4907-A71D-DEAF0183BDD9}" destId="{FD4E9373-28C6-46AF-B64E-023BEAB2C4B8}" srcOrd="12" destOrd="0" presId="urn:microsoft.com/office/officeart/2005/8/layout/list1"/>
    <dgm:cxn modelId="{D1B7FEEE-E66D-4D6D-A539-EDBCD82D1C30}" type="presParOf" srcId="{FD4E9373-28C6-46AF-B64E-023BEAB2C4B8}" destId="{66563564-3A75-4CBF-967F-153AFBD89160}" srcOrd="0" destOrd="0" presId="urn:microsoft.com/office/officeart/2005/8/layout/list1"/>
    <dgm:cxn modelId="{89032C33-96E0-46E7-A87C-35C173ADB7D1}" type="presParOf" srcId="{FD4E9373-28C6-46AF-B64E-023BEAB2C4B8}" destId="{D92B2CF3-A922-4862-835A-236179A1087C}" srcOrd="1" destOrd="0" presId="urn:microsoft.com/office/officeart/2005/8/layout/list1"/>
    <dgm:cxn modelId="{DD655FBA-7DAF-46C2-BB93-E2BA5CD0CC55}" type="presParOf" srcId="{9D00436D-E9D6-4907-A71D-DEAF0183BDD9}" destId="{D9693561-E2F9-4776-B475-2F7F1898E76F}" srcOrd="13" destOrd="0" presId="urn:microsoft.com/office/officeart/2005/8/layout/list1"/>
    <dgm:cxn modelId="{CBED2CF5-E3C4-4051-B262-B73C267F619A}" type="presParOf" srcId="{9D00436D-E9D6-4907-A71D-DEAF0183BDD9}" destId="{1B4D4A54-A3E5-4B70-8A88-2DEECFE1E1AE}" srcOrd="14" destOrd="0" presId="urn:microsoft.com/office/officeart/2005/8/layout/list1"/>
    <dgm:cxn modelId="{382DB08B-D417-4662-A584-0189D70099A5}" type="presParOf" srcId="{9D00436D-E9D6-4907-A71D-DEAF0183BDD9}" destId="{086D74E2-3B77-4ED1-9462-14E7DDBC8584}" srcOrd="15" destOrd="0" presId="urn:microsoft.com/office/officeart/2005/8/layout/list1"/>
    <dgm:cxn modelId="{B813DF83-8C10-438A-8F2D-61BE32B8194A}" type="presParOf" srcId="{9D00436D-E9D6-4907-A71D-DEAF0183BDD9}" destId="{1FB6E15C-9077-42FE-85A5-A1A25F66FB10}" srcOrd="16" destOrd="0" presId="urn:microsoft.com/office/officeart/2005/8/layout/list1"/>
    <dgm:cxn modelId="{71DB4B31-CB60-4E6E-9F8F-522F6749024A}" type="presParOf" srcId="{1FB6E15C-9077-42FE-85A5-A1A25F66FB10}" destId="{DAC18FF5-B9F2-46A9-A257-B431CE537252}" srcOrd="0" destOrd="0" presId="urn:microsoft.com/office/officeart/2005/8/layout/list1"/>
    <dgm:cxn modelId="{AEC3186E-78B2-4BB1-A796-D4C68402C9B7}" type="presParOf" srcId="{1FB6E15C-9077-42FE-85A5-A1A25F66FB10}" destId="{942C80FC-17CA-47FB-88D6-1753ECCC4A19}" srcOrd="1" destOrd="0" presId="urn:microsoft.com/office/officeart/2005/8/layout/list1"/>
    <dgm:cxn modelId="{CE44C63B-7F2C-4B7B-93E8-14E47A40F546}" type="presParOf" srcId="{9D00436D-E9D6-4907-A71D-DEAF0183BDD9}" destId="{DB416783-AE03-4005-9506-07C7041731A2}" srcOrd="17" destOrd="0" presId="urn:microsoft.com/office/officeart/2005/8/layout/list1"/>
    <dgm:cxn modelId="{F6DA6FB9-1911-499D-99DF-87B756AA928C}" type="presParOf" srcId="{9D00436D-E9D6-4907-A71D-DEAF0183BDD9}" destId="{E609E845-3366-45C1-9587-BFFA968D09B5}" srcOrd="18" destOrd="0" presId="urn:microsoft.com/office/officeart/2005/8/layout/list1"/>
    <dgm:cxn modelId="{988477E5-B7DD-4277-AEF8-A6F29DF945D8}" type="presParOf" srcId="{9D00436D-E9D6-4907-A71D-DEAF0183BDD9}" destId="{C07CB7D1-5252-4860-8C0B-79D0132798D8}" srcOrd="19" destOrd="0" presId="urn:microsoft.com/office/officeart/2005/8/layout/list1"/>
    <dgm:cxn modelId="{CF4DD01B-9C23-4701-810D-6301F766741F}" type="presParOf" srcId="{9D00436D-E9D6-4907-A71D-DEAF0183BDD9}" destId="{A56B86FB-EF59-4337-8231-4A5FE54A1CE0}" srcOrd="20" destOrd="0" presId="urn:microsoft.com/office/officeart/2005/8/layout/list1"/>
    <dgm:cxn modelId="{B5837830-C6B9-4058-A44E-8B59F02AF976}" type="presParOf" srcId="{A56B86FB-EF59-4337-8231-4A5FE54A1CE0}" destId="{36D07D6E-39AE-4902-9546-1E45AAC02339}" srcOrd="0" destOrd="0" presId="urn:microsoft.com/office/officeart/2005/8/layout/list1"/>
    <dgm:cxn modelId="{ECE0E827-38B9-4314-9E40-3A8226317640}" type="presParOf" srcId="{A56B86FB-EF59-4337-8231-4A5FE54A1CE0}" destId="{B92ED488-0BC0-41EF-9CBB-E2C1136D212F}" srcOrd="1" destOrd="0" presId="urn:microsoft.com/office/officeart/2005/8/layout/list1"/>
    <dgm:cxn modelId="{47391295-A7C2-4952-B66D-CD1B0F4DCE27}" type="presParOf" srcId="{9D00436D-E9D6-4907-A71D-DEAF0183BDD9}" destId="{AEE01C8B-A56A-4CB0-8EF1-7DB38BCDFA64}" srcOrd="21" destOrd="0" presId="urn:microsoft.com/office/officeart/2005/8/layout/list1"/>
    <dgm:cxn modelId="{7A9D46AC-9A8F-4AD0-80A7-A052DF55A5A8}" type="presParOf" srcId="{9D00436D-E9D6-4907-A71D-DEAF0183BDD9}" destId="{4DF98542-D50F-4581-AA5A-543F396F595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E6A05D-8EE6-449B-B487-2C7F4D92BD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8F48900-0B4F-4159-9911-F5BEB9186D17}">
      <dgm:prSet phldrT="[Text]"/>
      <dgm:spPr/>
      <dgm:t>
        <a:bodyPr/>
        <a:lstStyle/>
        <a:p>
          <a:endParaRPr lang="en-US" dirty="0"/>
        </a:p>
      </dgm:t>
    </dgm:pt>
    <dgm:pt modelId="{A6524192-2753-40B1-9986-08FD5190073D}" type="parTrans" cxnId="{AF4A2EEF-35A4-48BA-9FB1-CBDAF2327CDA}">
      <dgm:prSet/>
      <dgm:spPr/>
      <dgm:t>
        <a:bodyPr/>
        <a:lstStyle/>
        <a:p>
          <a:endParaRPr lang="en-US"/>
        </a:p>
      </dgm:t>
    </dgm:pt>
    <dgm:pt modelId="{9C99709E-3A12-4506-B26E-A4A3142B09DB}" type="sibTrans" cxnId="{AF4A2EEF-35A4-48BA-9FB1-CBDAF2327CDA}">
      <dgm:prSet/>
      <dgm:spPr/>
      <dgm:t>
        <a:bodyPr/>
        <a:lstStyle/>
        <a:p>
          <a:endParaRPr lang="en-US"/>
        </a:p>
      </dgm:t>
    </dgm:pt>
    <dgm:pt modelId="{AEC09159-BE5D-4F22-96CB-82D83C32DB97}">
      <dgm:prSet phldrT="[Text]"/>
      <dgm:spPr/>
      <dgm:t>
        <a:bodyPr/>
        <a:lstStyle/>
        <a:p>
          <a:r>
            <a:rPr lang="en-US" dirty="0">
              <a:solidFill>
                <a:schemeClr val="accent1"/>
              </a:solidFill>
            </a:rPr>
            <a:t>Linked List</a:t>
          </a:r>
        </a:p>
      </dgm:t>
    </dgm:pt>
    <dgm:pt modelId="{CD328149-F0D8-4875-BEEF-215C5C31FEFD}" type="parTrans" cxnId="{7D3BC74B-97F1-4AE8-B9EE-C975338C99C5}">
      <dgm:prSet/>
      <dgm:spPr/>
      <dgm:t>
        <a:bodyPr/>
        <a:lstStyle/>
        <a:p>
          <a:endParaRPr lang="en-US"/>
        </a:p>
      </dgm:t>
    </dgm:pt>
    <dgm:pt modelId="{44CE9F5D-DB2B-44C7-9496-4F6AB86E4D17}" type="sibTrans" cxnId="{7D3BC74B-97F1-4AE8-B9EE-C975338C99C5}">
      <dgm:prSet/>
      <dgm:spPr/>
      <dgm:t>
        <a:bodyPr/>
        <a:lstStyle/>
        <a:p>
          <a:endParaRPr lang="en-US"/>
        </a:p>
      </dgm:t>
    </dgm:pt>
    <dgm:pt modelId="{317C47E4-DFDA-4A97-8FE7-9B3775B6C727}">
      <dgm:prSet phldrT="[Text]"/>
      <dgm:spPr/>
      <dgm:t>
        <a:bodyPr/>
        <a:lstStyle/>
        <a:p>
          <a:r>
            <a:rPr lang="en-US" dirty="0">
              <a:solidFill>
                <a:schemeClr val="accent1"/>
              </a:solidFill>
            </a:rPr>
            <a:t>Stack </a:t>
          </a:r>
        </a:p>
      </dgm:t>
    </dgm:pt>
    <dgm:pt modelId="{8817761B-20A5-42A2-B0C4-AE2E0E2161F2}" type="parTrans" cxnId="{12D79BF6-7C08-41A0-8D7F-5E77456372A1}">
      <dgm:prSet/>
      <dgm:spPr/>
      <dgm:t>
        <a:bodyPr/>
        <a:lstStyle/>
        <a:p>
          <a:endParaRPr lang="en-US"/>
        </a:p>
      </dgm:t>
    </dgm:pt>
    <dgm:pt modelId="{C200273C-17DE-4138-BF59-0B0726A6D209}" type="sibTrans" cxnId="{12D79BF6-7C08-41A0-8D7F-5E77456372A1}">
      <dgm:prSet/>
      <dgm:spPr/>
      <dgm:t>
        <a:bodyPr/>
        <a:lstStyle/>
        <a:p>
          <a:endParaRPr lang="en-US"/>
        </a:p>
      </dgm:t>
    </dgm:pt>
    <dgm:pt modelId="{4C54AA1A-B490-4051-9A51-96C7C6E18401}" type="pres">
      <dgm:prSet presAssocID="{28E6A05D-8EE6-449B-B487-2C7F4D92BD5E}" presName="vert0" presStyleCnt="0">
        <dgm:presLayoutVars>
          <dgm:dir/>
          <dgm:animOne val="branch"/>
          <dgm:animLvl val="lvl"/>
        </dgm:presLayoutVars>
      </dgm:prSet>
      <dgm:spPr/>
    </dgm:pt>
    <dgm:pt modelId="{2866CD8C-BC2A-4646-88F1-34E6DCCA4708}" type="pres">
      <dgm:prSet presAssocID="{98F48900-0B4F-4159-9911-F5BEB9186D17}" presName="thickLine" presStyleLbl="alignNode1" presStyleIdx="0" presStyleCnt="1"/>
      <dgm:spPr/>
    </dgm:pt>
    <dgm:pt modelId="{DD48D185-FC33-4DE6-9DEF-6EAA52D0C515}" type="pres">
      <dgm:prSet presAssocID="{98F48900-0B4F-4159-9911-F5BEB9186D17}" presName="horz1" presStyleCnt="0"/>
      <dgm:spPr/>
    </dgm:pt>
    <dgm:pt modelId="{CE53B626-D49C-4750-BC20-3A7A560DC7D4}" type="pres">
      <dgm:prSet presAssocID="{98F48900-0B4F-4159-9911-F5BEB9186D17}" presName="tx1" presStyleLbl="revTx" presStyleIdx="0" presStyleCnt="3"/>
      <dgm:spPr/>
    </dgm:pt>
    <dgm:pt modelId="{A506DD74-BBFA-4F33-93DF-B2A97F2D2E0C}" type="pres">
      <dgm:prSet presAssocID="{98F48900-0B4F-4159-9911-F5BEB9186D17}" presName="vert1" presStyleCnt="0"/>
      <dgm:spPr/>
    </dgm:pt>
    <dgm:pt modelId="{2D7E6385-1033-43B6-A6DA-220793A5F5C0}" type="pres">
      <dgm:prSet presAssocID="{AEC09159-BE5D-4F22-96CB-82D83C32DB97}" presName="vertSpace2a" presStyleCnt="0"/>
      <dgm:spPr/>
    </dgm:pt>
    <dgm:pt modelId="{BD998642-A555-4871-9EA3-C2F6928C5D05}" type="pres">
      <dgm:prSet presAssocID="{AEC09159-BE5D-4F22-96CB-82D83C32DB97}" presName="horz2" presStyleCnt="0"/>
      <dgm:spPr/>
    </dgm:pt>
    <dgm:pt modelId="{9A2ACD87-65A4-4033-8817-2E16085394F8}" type="pres">
      <dgm:prSet presAssocID="{AEC09159-BE5D-4F22-96CB-82D83C32DB97}" presName="horzSpace2" presStyleCnt="0"/>
      <dgm:spPr/>
    </dgm:pt>
    <dgm:pt modelId="{AD01C04E-CB6A-490C-A6DA-65FF5213C752}" type="pres">
      <dgm:prSet presAssocID="{AEC09159-BE5D-4F22-96CB-82D83C32DB97}" presName="tx2" presStyleLbl="revTx" presStyleIdx="1" presStyleCnt="3"/>
      <dgm:spPr/>
    </dgm:pt>
    <dgm:pt modelId="{524389E4-DBEE-457B-9A0E-2FF46C8B22E8}" type="pres">
      <dgm:prSet presAssocID="{AEC09159-BE5D-4F22-96CB-82D83C32DB97}" presName="vert2" presStyleCnt="0"/>
      <dgm:spPr/>
    </dgm:pt>
    <dgm:pt modelId="{978FE5FA-9BB0-40B9-BA71-FBD192D0EC8B}" type="pres">
      <dgm:prSet presAssocID="{AEC09159-BE5D-4F22-96CB-82D83C32DB97}" presName="thinLine2b" presStyleLbl="callout" presStyleIdx="0" presStyleCnt="2"/>
      <dgm:spPr/>
    </dgm:pt>
    <dgm:pt modelId="{422B0A65-5362-48AD-9436-29AE88053079}" type="pres">
      <dgm:prSet presAssocID="{AEC09159-BE5D-4F22-96CB-82D83C32DB97}" presName="vertSpace2b" presStyleCnt="0"/>
      <dgm:spPr/>
    </dgm:pt>
    <dgm:pt modelId="{55E8A9B5-1283-4D1A-93E4-F4865DE3294E}" type="pres">
      <dgm:prSet presAssocID="{317C47E4-DFDA-4A97-8FE7-9B3775B6C727}" presName="horz2" presStyleCnt="0"/>
      <dgm:spPr/>
    </dgm:pt>
    <dgm:pt modelId="{BFA73843-CE4F-4746-95F7-BBABAA8E6BEC}" type="pres">
      <dgm:prSet presAssocID="{317C47E4-DFDA-4A97-8FE7-9B3775B6C727}" presName="horzSpace2" presStyleCnt="0"/>
      <dgm:spPr/>
    </dgm:pt>
    <dgm:pt modelId="{98058420-82F8-4C5F-BD47-A024551176E7}" type="pres">
      <dgm:prSet presAssocID="{317C47E4-DFDA-4A97-8FE7-9B3775B6C727}" presName="tx2" presStyleLbl="revTx" presStyleIdx="2" presStyleCnt="3"/>
      <dgm:spPr/>
    </dgm:pt>
    <dgm:pt modelId="{93D80343-6C1E-4E6D-A930-2989C94ADC98}" type="pres">
      <dgm:prSet presAssocID="{317C47E4-DFDA-4A97-8FE7-9B3775B6C727}" presName="vert2" presStyleCnt="0"/>
      <dgm:spPr/>
    </dgm:pt>
    <dgm:pt modelId="{129EFC8F-FA30-443F-A9D5-D4814939D0D8}" type="pres">
      <dgm:prSet presAssocID="{317C47E4-DFDA-4A97-8FE7-9B3775B6C727}" presName="thinLine2b" presStyleLbl="callout" presStyleIdx="1" presStyleCnt="2" custLinFactY="1300000" custLinFactNeighborX="3425" custLinFactNeighborY="1380526"/>
      <dgm:spPr/>
    </dgm:pt>
    <dgm:pt modelId="{BD12D5CF-0D56-4FAC-8156-D3CEFEE7FC5F}" type="pres">
      <dgm:prSet presAssocID="{317C47E4-DFDA-4A97-8FE7-9B3775B6C727}" presName="vertSpace2b" presStyleCnt="0"/>
      <dgm:spPr/>
    </dgm:pt>
  </dgm:ptLst>
  <dgm:cxnLst>
    <dgm:cxn modelId="{3A754165-235C-4FE2-861D-3DADBEDCA02D}" type="presOf" srcId="{317C47E4-DFDA-4A97-8FE7-9B3775B6C727}" destId="{98058420-82F8-4C5F-BD47-A024551176E7}" srcOrd="0" destOrd="0" presId="urn:microsoft.com/office/officeart/2008/layout/LinedList"/>
    <dgm:cxn modelId="{7D3BC74B-97F1-4AE8-B9EE-C975338C99C5}" srcId="{98F48900-0B4F-4159-9911-F5BEB9186D17}" destId="{AEC09159-BE5D-4F22-96CB-82D83C32DB97}" srcOrd="0" destOrd="0" parTransId="{CD328149-F0D8-4875-BEEF-215C5C31FEFD}" sibTransId="{44CE9F5D-DB2B-44C7-9496-4F6AB86E4D17}"/>
    <dgm:cxn modelId="{DF2FF498-792F-48B3-AA35-3EB1937A20F7}" type="presOf" srcId="{98F48900-0B4F-4159-9911-F5BEB9186D17}" destId="{CE53B626-D49C-4750-BC20-3A7A560DC7D4}" srcOrd="0" destOrd="0" presId="urn:microsoft.com/office/officeart/2008/layout/LinedList"/>
    <dgm:cxn modelId="{13A99AB7-9B34-4DC9-B5FB-46980E9145C6}" type="presOf" srcId="{AEC09159-BE5D-4F22-96CB-82D83C32DB97}" destId="{AD01C04E-CB6A-490C-A6DA-65FF5213C752}" srcOrd="0" destOrd="0" presId="urn:microsoft.com/office/officeart/2008/layout/LinedList"/>
    <dgm:cxn modelId="{776D0BCC-4884-49A7-9AF4-E1FEE58D673E}" type="presOf" srcId="{28E6A05D-8EE6-449B-B487-2C7F4D92BD5E}" destId="{4C54AA1A-B490-4051-9A51-96C7C6E18401}" srcOrd="0" destOrd="0" presId="urn:microsoft.com/office/officeart/2008/layout/LinedList"/>
    <dgm:cxn modelId="{AF4A2EEF-35A4-48BA-9FB1-CBDAF2327CDA}" srcId="{28E6A05D-8EE6-449B-B487-2C7F4D92BD5E}" destId="{98F48900-0B4F-4159-9911-F5BEB9186D17}" srcOrd="0" destOrd="0" parTransId="{A6524192-2753-40B1-9986-08FD5190073D}" sibTransId="{9C99709E-3A12-4506-B26E-A4A3142B09DB}"/>
    <dgm:cxn modelId="{12D79BF6-7C08-41A0-8D7F-5E77456372A1}" srcId="{98F48900-0B4F-4159-9911-F5BEB9186D17}" destId="{317C47E4-DFDA-4A97-8FE7-9B3775B6C727}" srcOrd="1" destOrd="0" parTransId="{8817761B-20A5-42A2-B0C4-AE2E0E2161F2}" sibTransId="{C200273C-17DE-4138-BF59-0B0726A6D209}"/>
    <dgm:cxn modelId="{5C313798-D121-4879-A0D3-2CA822929105}" type="presParOf" srcId="{4C54AA1A-B490-4051-9A51-96C7C6E18401}" destId="{2866CD8C-BC2A-4646-88F1-34E6DCCA4708}" srcOrd="0" destOrd="0" presId="urn:microsoft.com/office/officeart/2008/layout/LinedList"/>
    <dgm:cxn modelId="{69486D44-9A5E-4216-A665-85C864C1FD6D}" type="presParOf" srcId="{4C54AA1A-B490-4051-9A51-96C7C6E18401}" destId="{DD48D185-FC33-4DE6-9DEF-6EAA52D0C515}" srcOrd="1" destOrd="0" presId="urn:microsoft.com/office/officeart/2008/layout/LinedList"/>
    <dgm:cxn modelId="{D8F095CA-E7D7-453E-9AC2-6C88AFC22A10}" type="presParOf" srcId="{DD48D185-FC33-4DE6-9DEF-6EAA52D0C515}" destId="{CE53B626-D49C-4750-BC20-3A7A560DC7D4}" srcOrd="0" destOrd="0" presId="urn:microsoft.com/office/officeart/2008/layout/LinedList"/>
    <dgm:cxn modelId="{26E26A4D-1CC2-4112-830A-1EFB787882C4}" type="presParOf" srcId="{DD48D185-FC33-4DE6-9DEF-6EAA52D0C515}" destId="{A506DD74-BBFA-4F33-93DF-B2A97F2D2E0C}" srcOrd="1" destOrd="0" presId="urn:microsoft.com/office/officeart/2008/layout/LinedList"/>
    <dgm:cxn modelId="{5C43AE57-A439-44BF-8FB6-B1391FABDE28}" type="presParOf" srcId="{A506DD74-BBFA-4F33-93DF-B2A97F2D2E0C}" destId="{2D7E6385-1033-43B6-A6DA-220793A5F5C0}" srcOrd="0" destOrd="0" presId="urn:microsoft.com/office/officeart/2008/layout/LinedList"/>
    <dgm:cxn modelId="{0A51E642-88D5-4905-9A54-9409283D1FF8}" type="presParOf" srcId="{A506DD74-BBFA-4F33-93DF-B2A97F2D2E0C}" destId="{BD998642-A555-4871-9EA3-C2F6928C5D05}" srcOrd="1" destOrd="0" presId="urn:microsoft.com/office/officeart/2008/layout/LinedList"/>
    <dgm:cxn modelId="{5F19EC8E-9B02-4175-B181-F1ECF39F35A1}" type="presParOf" srcId="{BD998642-A555-4871-9EA3-C2F6928C5D05}" destId="{9A2ACD87-65A4-4033-8817-2E16085394F8}" srcOrd="0" destOrd="0" presId="urn:microsoft.com/office/officeart/2008/layout/LinedList"/>
    <dgm:cxn modelId="{A8F43BF9-9B9C-4F51-9C7E-24E6572FB305}" type="presParOf" srcId="{BD998642-A555-4871-9EA3-C2F6928C5D05}" destId="{AD01C04E-CB6A-490C-A6DA-65FF5213C752}" srcOrd="1" destOrd="0" presId="urn:microsoft.com/office/officeart/2008/layout/LinedList"/>
    <dgm:cxn modelId="{962E1B00-A4CA-443C-BB52-C626B95E23B6}" type="presParOf" srcId="{BD998642-A555-4871-9EA3-C2F6928C5D05}" destId="{524389E4-DBEE-457B-9A0E-2FF46C8B22E8}" srcOrd="2" destOrd="0" presId="urn:microsoft.com/office/officeart/2008/layout/LinedList"/>
    <dgm:cxn modelId="{78BA1C65-EE75-4645-A125-C822F2949B41}" type="presParOf" srcId="{A506DD74-BBFA-4F33-93DF-B2A97F2D2E0C}" destId="{978FE5FA-9BB0-40B9-BA71-FBD192D0EC8B}" srcOrd="2" destOrd="0" presId="urn:microsoft.com/office/officeart/2008/layout/LinedList"/>
    <dgm:cxn modelId="{A8F7873B-44D5-4BD3-B562-EBAC207FC671}" type="presParOf" srcId="{A506DD74-BBFA-4F33-93DF-B2A97F2D2E0C}" destId="{422B0A65-5362-48AD-9436-29AE88053079}" srcOrd="3" destOrd="0" presId="urn:microsoft.com/office/officeart/2008/layout/LinedList"/>
    <dgm:cxn modelId="{6B5BBA31-5391-46EA-80CB-F3BAFCE9C54A}" type="presParOf" srcId="{A506DD74-BBFA-4F33-93DF-B2A97F2D2E0C}" destId="{55E8A9B5-1283-4D1A-93E4-F4865DE3294E}" srcOrd="4" destOrd="0" presId="urn:microsoft.com/office/officeart/2008/layout/LinedList"/>
    <dgm:cxn modelId="{598BB06C-A191-4918-B0F5-9C685027E95E}" type="presParOf" srcId="{55E8A9B5-1283-4D1A-93E4-F4865DE3294E}" destId="{BFA73843-CE4F-4746-95F7-BBABAA8E6BEC}" srcOrd="0" destOrd="0" presId="urn:microsoft.com/office/officeart/2008/layout/LinedList"/>
    <dgm:cxn modelId="{6C4956E6-0D85-4474-B714-2E3DDF73B396}" type="presParOf" srcId="{55E8A9B5-1283-4D1A-93E4-F4865DE3294E}" destId="{98058420-82F8-4C5F-BD47-A024551176E7}" srcOrd="1" destOrd="0" presId="urn:microsoft.com/office/officeart/2008/layout/LinedList"/>
    <dgm:cxn modelId="{624B5672-F959-4B93-B44D-9B4CF6E8096F}" type="presParOf" srcId="{55E8A9B5-1283-4D1A-93E4-F4865DE3294E}" destId="{93D80343-6C1E-4E6D-A930-2989C94ADC98}" srcOrd="2" destOrd="0" presId="urn:microsoft.com/office/officeart/2008/layout/LinedList"/>
    <dgm:cxn modelId="{62693A0B-EEF2-42D9-94AA-CCE5471A33F6}" type="presParOf" srcId="{A506DD74-BBFA-4F33-93DF-B2A97F2D2E0C}" destId="{129EFC8F-FA30-443F-A9D5-D4814939D0D8}" srcOrd="5" destOrd="0" presId="urn:microsoft.com/office/officeart/2008/layout/LinedList"/>
    <dgm:cxn modelId="{377B5F8B-1349-42AB-9F8E-D5377C90C809}" type="presParOf" srcId="{A506DD74-BBFA-4F33-93DF-B2A97F2D2E0C}" destId="{BD12D5CF-0D56-4FAC-8156-D3CEFEE7FC5F}"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38945-7218-4186-8BD3-4E526D817397}">
      <dsp:nvSpPr>
        <dsp:cNvPr id="0" name=""/>
        <dsp:cNvSpPr/>
      </dsp:nvSpPr>
      <dsp:spPr>
        <a:xfrm>
          <a:off x="0" y="347918"/>
          <a:ext cx="8175584"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9B74BA-9304-4E8B-A558-E105234D1CAB}">
      <dsp:nvSpPr>
        <dsp:cNvPr id="0" name=""/>
        <dsp:cNvSpPr/>
      </dsp:nvSpPr>
      <dsp:spPr>
        <a:xfrm>
          <a:off x="408779" y="111758"/>
          <a:ext cx="5722908"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12" tIns="0" rIns="216312" bIns="0" numCol="1" spcCol="1270" anchor="ctr" anchorCtr="0">
          <a:noAutofit/>
        </a:bodyPr>
        <a:lstStyle/>
        <a:p>
          <a:pPr marL="0" lvl="0" indent="0" algn="l" defTabSz="711200">
            <a:lnSpc>
              <a:spcPct val="90000"/>
            </a:lnSpc>
            <a:spcBef>
              <a:spcPct val="0"/>
            </a:spcBef>
            <a:spcAft>
              <a:spcPct val="35000"/>
            </a:spcAft>
            <a:buNone/>
          </a:pPr>
          <a:r>
            <a:rPr lang="en-US" sz="1600" kern="1200" dirty="0"/>
            <a:t>Save Contacts Info</a:t>
          </a:r>
        </a:p>
      </dsp:txBody>
      <dsp:txXfrm>
        <a:off x="431836" y="134815"/>
        <a:ext cx="5676794" cy="426206"/>
      </dsp:txXfrm>
    </dsp:sp>
    <dsp:sp modelId="{B649CA3A-58E7-481F-BEB4-4EED44329CDB}">
      <dsp:nvSpPr>
        <dsp:cNvPr id="0" name=""/>
        <dsp:cNvSpPr/>
      </dsp:nvSpPr>
      <dsp:spPr>
        <a:xfrm>
          <a:off x="0" y="1073678"/>
          <a:ext cx="8175584"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13085D-8493-437F-B570-3C510E83A27F}">
      <dsp:nvSpPr>
        <dsp:cNvPr id="0" name=""/>
        <dsp:cNvSpPr/>
      </dsp:nvSpPr>
      <dsp:spPr>
        <a:xfrm>
          <a:off x="408779" y="837518"/>
          <a:ext cx="5722908"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12" tIns="0" rIns="216312" bIns="0" numCol="1" spcCol="1270" anchor="ctr" anchorCtr="0">
          <a:noAutofit/>
        </a:bodyPr>
        <a:lstStyle/>
        <a:p>
          <a:pPr marL="0" lvl="0" indent="0" algn="l" defTabSz="711200">
            <a:lnSpc>
              <a:spcPct val="90000"/>
            </a:lnSpc>
            <a:spcBef>
              <a:spcPct val="0"/>
            </a:spcBef>
            <a:spcAft>
              <a:spcPct val="35000"/>
            </a:spcAft>
            <a:buNone/>
          </a:pPr>
          <a:r>
            <a:rPr lang="en-US" sz="1600" kern="1200" dirty="0"/>
            <a:t>Delete the Contacts</a:t>
          </a:r>
        </a:p>
      </dsp:txBody>
      <dsp:txXfrm>
        <a:off x="431836" y="860575"/>
        <a:ext cx="5676794" cy="426206"/>
      </dsp:txXfrm>
    </dsp:sp>
    <dsp:sp modelId="{19066F34-EF1A-4CD6-B1C1-D5003606AEB4}">
      <dsp:nvSpPr>
        <dsp:cNvPr id="0" name=""/>
        <dsp:cNvSpPr/>
      </dsp:nvSpPr>
      <dsp:spPr>
        <a:xfrm>
          <a:off x="0" y="1799438"/>
          <a:ext cx="8175584"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C6C0B-815C-4F38-AFCD-C26C8DD8BC94}">
      <dsp:nvSpPr>
        <dsp:cNvPr id="0" name=""/>
        <dsp:cNvSpPr/>
      </dsp:nvSpPr>
      <dsp:spPr>
        <a:xfrm>
          <a:off x="408779" y="1563278"/>
          <a:ext cx="5722908"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12" tIns="0" rIns="216312" bIns="0" numCol="1" spcCol="1270" anchor="ctr" anchorCtr="0">
          <a:noAutofit/>
        </a:bodyPr>
        <a:lstStyle/>
        <a:p>
          <a:pPr marL="0" lvl="0" indent="0" algn="l" defTabSz="711200">
            <a:lnSpc>
              <a:spcPct val="90000"/>
            </a:lnSpc>
            <a:spcBef>
              <a:spcPct val="0"/>
            </a:spcBef>
            <a:spcAft>
              <a:spcPct val="35000"/>
            </a:spcAft>
            <a:buNone/>
          </a:pPr>
          <a:r>
            <a:rPr lang="en-US" sz="1600" kern="1200" dirty="0"/>
            <a:t>Search the Contacts</a:t>
          </a:r>
        </a:p>
      </dsp:txBody>
      <dsp:txXfrm>
        <a:off x="431836" y="1586335"/>
        <a:ext cx="5676794" cy="426206"/>
      </dsp:txXfrm>
    </dsp:sp>
    <dsp:sp modelId="{1B4D4A54-A3E5-4B70-8A88-2DEECFE1E1AE}">
      <dsp:nvSpPr>
        <dsp:cNvPr id="0" name=""/>
        <dsp:cNvSpPr/>
      </dsp:nvSpPr>
      <dsp:spPr>
        <a:xfrm>
          <a:off x="0" y="2525198"/>
          <a:ext cx="8175584"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2B2CF3-A922-4862-835A-236179A1087C}">
      <dsp:nvSpPr>
        <dsp:cNvPr id="0" name=""/>
        <dsp:cNvSpPr/>
      </dsp:nvSpPr>
      <dsp:spPr>
        <a:xfrm>
          <a:off x="408779" y="2289038"/>
          <a:ext cx="5722908"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12" tIns="0" rIns="216312" bIns="0" numCol="1" spcCol="1270" anchor="ctr" anchorCtr="0">
          <a:noAutofit/>
        </a:bodyPr>
        <a:lstStyle/>
        <a:p>
          <a:pPr marL="0" lvl="0" indent="0" algn="l" defTabSz="711200">
            <a:lnSpc>
              <a:spcPct val="90000"/>
            </a:lnSpc>
            <a:spcBef>
              <a:spcPct val="0"/>
            </a:spcBef>
            <a:spcAft>
              <a:spcPct val="35000"/>
            </a:spcAft>
            <a:buNone/>
          </a:pPr>
          <a:r>
            <a:rPr lang="en-US" sz="1600" kern="1200" dirty="0"/>
            <a:t>Add Favorites Contacts</a:t>
          </a:r>
        </a:p>
      </dsp:txBody>
      <dsp:txXfrm>
        <a:off x="431836" y="2312095"/>
        <a:ext cx="5676794" cy="426206"/>
      </dsp:txXfrm>
    </dsp:sp>
    <dsp:sp modelId="{E609E845-3366-45C1-9587-BFFA968D09B5}">
      <dsp:nvSpPr>
        <dsp:cNvPr id="0" name=""/>
        <dsp:cNvSpPr/>
      </dsp:nvSpPr>
      <dsp:spPr>
        <a:xfrm>
          <a:off x="0" y="3250958"/>
          <a:ext cx="8175584"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2C80FC-17CA-47FB-88D6-1753ECCC4A19}">
      <dsp:nvSpPr>
        <dsp:cNvPr id="0" name=""/>
        <dsp:cNvSpPr/>
      </dsp:nvSpPr>
      <dsp:spPr>
        <a:xfrm>
          <a:off x="408779" y="3014798"/>
          <a:ext cx="5722908"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12" tIns="0" rIns="216312" bIns="0" numCol="1" spcCol="1270" anchor="ctr" anchorCtr="0">
          <a:noAutofit/>
        </a:bodyPr>
        <a:lstStyle/>
        <a:p>
          <a:pPr marL="0" lvl="0" indent="0" algn="l" defTabSz="711200">
            <a:lnSpc>
              <a:spcPct val="90000"/>
            </a:lnSpc>
            <a:spcBef>
              <a:spcPct val="0"/>
            </a:spcBef>
            <a:spcAft>
              <a:spcPct val="35000"/>
            </a:spcAft>
            <a:buNone/>
          </a:pPr>
          <a:r>
            <a:rPr lang="en-US" sz="1600" kern="1200" dirty="0"/>
            <a:t>Edit the Contacts</a:t>
          </a:r>
        </a:p>
      </dsp:txBody>
      <dsp:txXfrm>
        <a:off x="431836" y="3037855"/>
        <a:ext cx="5676794" cy="426206"/>
      </dsp:txXfrm>
    </dsp:sp>
    <dsp:sp modelId="{4DF98542-D50F-4581-AA5A-543F396F5959}">
      <dsp:nvSpPr>
        <dsp:cNvPr id="0" name=""/>
        <dsp:cNvSpPr/>
      </dsp:nvSpPr>
      <dsp:spPr>
        <a:xfrm>
          <a:off x="0" y="3976718"/>
          <a:ext cx="8175584"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2ED488-0BC0-41EF-9CBB-E2C1136D212F}">
      <dsp:nvSpPr>
        <dsp:cNvPr id="0" name=""/>
        <dsp:cNvSpPr/>
      </dsp:nvSpPr>
      <dsp:spPr>
        <a:xfrm>
          <a:off x="408779" y="3740558"/>
          <a:ext cx="5722908"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12" tIns="0" rIns="216312" bIns="0" numCol="1" spcCol="1270" anchor="ctr" anchorCtr="0">
          <a:noAutofit/>
        </a:bodyPr>
        <a:lstStyle/>
        <a:p>
          <a:pPr marL="0" lvl="0" indent="0" algn="l" defTabSz="711200">
            <a:lnSpc>
              <a:spcPct val="90000"/>
            </a:lnSpc>
            <a:spcBef>
              <a:spcPct val="0"/>
            </a:spcBef>
            <a:spcAft>
              <a:spcPct val="35000"/>
            </a:spcAft>
            <a:buNone/>
          </a:pPr>
          <a:r>
            <a:rPr lang="en-US" sz="1600" kern="1200" dirty="0"/>
            <a:t>Display Contacts</a:t>
          </a:r>
        </a:p>
      </dsp:txBody>
      <dsp:txXfrm>
        <a:off x="431836" y="3763615"/>
        <a:ext cx="5676794"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6CD8C-BC2A-4646-88F1-34E6DCCA4708}">
      <dsp:nvSpPr>
        <dsp:cNvPr id="0" name=""/>
        <dsp:cNvSpPr/>
      </dsp:nvSpPr>
      <dsp:spPr>
        <a:xfrm>
          <a:off x="0" y="0"/>
          <a:ext cx="4491892"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53B626-D49C-4750-BC20-3A7A560DC7D4}">
      <dsp:nvSpPr>
        <dsp:cNvPr id="0" name=""/>
        <dsp:cNvSpPr/>
      </dsp:nvSpPr>
      <dsp:spPr>
        <a:xfrm>
          <a:off x="0" y="0"/>
          <a:ext cx="898378" cy="207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898378" cy="2076288"/>
      </dsp:txXfrm>
    </dsp:sp>
    <dsp:sp modelId="{AD01C04E-CB6A-490C-A6DA-65FF5213C752}">
      <dsp:nvSpPr>
        <dsp:cNvPr id="0" name=""/>
        <dsp:cNvSpPr/>
      </dsp:nvSpPr>
      <dsp:spPr>
        <a:xfrm>
          <a:off x="965756" y="48257"/>
          <a:ext cx="3526135" cy="965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dirty="0">
              <a:solidFill>
                <a:schemeClr val="accent1"/>
              </a:solidFill>
            </a:rPr>
            <a:t>Linked List</a:t>
          </a:r>
        </a:p>
      </dsp:txBody>
      <dsp:txXfrm>
        <a:off x="965756" y="48257"/>
        <a:ext cx="3526135" cy="965149"/>
      </dsp:txXfrm>
    </dsp:sp>
    <dsp:sp modelId="{978FE5FA-9BB0-40B9-BA71-FBD192D0EC8B}">
      <dsp:nvSpPr>
        <dsp:cNvPr id="0" name=""/>
        <dsp:cNvSpPr/>
      </dsp:nvSpPr>
      <dsp:spPr>
        <a:xfrm>
          <a:off x="898378" y="1013406"/>
          <a:ext cx="3593513"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058420-82F8-4C5F-BD47-A024551176E7}">
      <dsp:nvSpPr>
        <dsp:cNvPr id="0" name=""/>
        <dsp:cNvSpPr/>
      </dsp:nvSpPr>
      <dsp:spPr>
        <a:xfrm>
          <a:off x="965756" y="1061664"/>
          <a:ext cx="3526135" cy="965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dirty="0">
              <a:solidFill>
                <a:schemeClr val="accent1"/>
              </a:solidFill>
            </a:rPr>
            <a:t>Stack </a:t>
          </a:r>
        </a:p>
      </dsp:txBody>
      <dsp:txXfrm>
        <a:off x="965756" y="1061664"/>
        <a:ext cx="3526135" cy="965149"/>
      </dsp:txXfrm>
    </dsp:sp>
    <dsp:sp modelId="{129EFC8F-FA30-443F-A9D5-D4814939D0D8}">
      <dsp:nvSpPr>
        <dsp:cNvPr id="0" name=""/>
        <dsp:cNvSpPr/>
      </dsp:nvSpPr>
      <dsp:spPr>
        <a:xfrm>
          <a:off x="898378" y="2076288"/>
          <a:ext cx="3593513"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F6794-877F-4B6E-92DB-EA5E532A44CB}" type="datetimeFigureOut">
              <a:rPr lang="en-US" smtClean="0"/>
              <a:t>12/26/2021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C6D66-C0FA-4737-B381-CCD631A46C84}" type="slidenum">
              <a:rPr lang="en-US" smtClean="0"/>
              <a:t>‹#›</a:t>
            </a:fld>
            <a:endParaRPr lang="en-US"/>
          </a:p>
        </p:txBody>
      </p:sp>
    </p:spTree>
    <p:extLst>
      <p:ext uri="{BB962C8B-B14F-4D97-AF65-F5344CB8AC3E}">
        <p14:creationId xmlns:p14="http://schemas.microsoft.com/office/powerpoint/2010/main" val="391445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205A8A4-4D0B-410B-B74B-CE151BF69E33}" type="datetime2">
              <a:rPr lang="en-US" smtClean="0"/>
              <a:t>Sunday, December 26, 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9131B-4ADC-470E-8253-B92C52DD5D5D}" type="datetime2">
              <a:rPr lang="en-US" smtClean="0"/>
              <a:t>Sunday, December 26,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0387BC8-393E-4453-A8A0-3237F062E61D}" type="datetime2">
              <a:rPr lang="en-US" smtClean="0"/>
              <a:t>Sunday, December 26, 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30D3F-CAB0-4B9A-A2E4-0991826757D4}" type="datetime2">
              <a:rPr lang="en-US" smtClean="0"/>
              <a:t>Sunday, December 26,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4920253-35A0-4428-9EDD-FF338E547B36}" type="datetime2">
              <a:rPr lang="en-US" smtClean="0"/>
              <a:t>Sunday, December 26, 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AE063-EBD4-439F-8245-BADFCA884072}" type="datetime2">
              <a:rPr lang="en-US" smtClean="0"/>
              <a:t>Sunday, December 26,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A17545-1169-4E81-B82A-30FBB1A521CF}" type="datetime2">
              <a:rPr lang="en-US" smtClean="0"/>
              <a:t>Sunday, December 26, 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7E9221-54E2-4126-9C4D-A6BC452F504C}" type="datetime2">
              <a:rPr lang="en-US" smtClean="0"/>
              <a:t>Sunday, December 26,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8627D-A037-4A40-95D8-5688EA8AB86B}" type="datetime2">
              <a:rPr lang="en-US" smtClean="0"/>
              <a:t>Sunday, December 26, 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64CD4B0-5104-4FC3-83CC-AAF1B2B52011}" type="datetime2">
              <a:rPr lang="en-US" smtClean="0"/>
              <a:t>Sunday, December 26, 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B85244-7C54-420C-8A66-86893B2B0D09}" type="datetime2">
              <a:rPr lang="en-US" smtClean="0"/>
              <a:t>Sunday, December 26,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A3A9857-A4F4-49F0-BDD5-6AF83D604992}" type="datetime2">
              <a:rPr lang="en-US" smtClean="0"/>
              <a:t>Sunday, December 26, 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E2FD-DE25-4EDC-BA4C-CB1278718D11}"/>
              </a:ext>
            </a:extLst>
          </p:cNvPr>
          <p:cNvSpPr>
            <a:spLocks noGrp="1"/>
          </p:cNvSpPr>
          <p:nvPr>
            <p:ph type="ctrTitle"/>
          </p:nvPr>
        </p:nvSpPr>
        <p:spPr/>
        <p:txBody>
          <a:bodyPr/>
          <a:lstStyle/>
          <a:p>
            <a:r>
              <a:rPr lang="en-US" dirty="0"/>
              <a:t>Contact Management System</a:t>
            </a:r>
          </a:p>
        </p:txBody>
      </p:sp>
      <p:sp>
        <p:nvSpPr>
          <p:cNvPr id="3" name="Subtitle 2">
            <a:extLst>
              <a:ext uri="{FF2B5EF4-FFF2-40B4-BE49-F238E27FC236}">
                <a16:creationId xmlns:a16="http://schemas.microsoft.com/office/drawing/2014/main" id="{59D3DCD7-E52A-427D-858F-38450980CE52}"/>
              </a:ext>
            </a:extLst>
          </p:cNvPr>
          <p:cNvSpPr>
            <a:spLocks noGrp="1"/>
          </p:cNvSpPr>
          <p:nvPr>
            <p:ph type="subTitle" idx="1"/>
          </p:nvPr>
        </p:nvSpPr>
        <p:spPr/>
        <p:txBody>
          <a:bodyPr/>
          <a:lstStyle/>
          <a:p>
            <a:r>
              <a:rPr lang="en-US" dirty="0"/>
              <a:t>Data Structures Lab Project</a:t>
            </a:r>
          </a:p>
        </p:txBody>
      </p:sp>
      <p:pic>
        <p:nvPicPr>
          <p:cNvPr id="4" name="Content Placeholder 4" descr="Closed book">
            <a:extLst>
              <a:ext uri="{FF2B5EF4-FFF2-40B4-BE49-F238E27FC236}">
                <a16:creationId xmlns:a16="http://schemas.microsoft.com/office/drawing/2014/main" id="{61275EB2-77F9-496A-BE04-01F45AACF8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66537" y="1581044"/>
            <a:ext cx="1060939" cy="914400"/>
          </a:xfrm>
          <a:prstGeom prst="rect">
            <a:avLst/>
          </a:prstGeom>
        </p:spPr>
      </p:pic>
      <p:sp>
        <p:nvSpPr>
          <p:cNvPr id="5" name="TextBox 4">
            <a:extLst>
              <a:ext uri="{FF2B5EF4-FFF2-40B4-BE49-F238E27FC236}">
                <a16:creationId xmlns:a16="http://schemas.microsoft.com/office/drawing/2014/main" id="{4A7BA255-47BB-44F3-ADDB-C32D2858CBF3}"/>
              </a:ext>
            </a:extLst>
          </p:cNvPr>
          <p:cNvSpPr txBox="1"/>
          <p:nvPr/>
        </p:nvSpPr>
        <p:spPr>
          <a:xfrm>
            <a:off x="3472960" y="4018085"/>
            <a:ext cx="5108331" cy="1477328"/>
          </a:xfrm>
          <a:prstGeom prst="rect">
            <a:avLst/>
          </a:prstGeom>
          <a:noFill/>
        </p:spPr>
        <p:txBody>
          <a:bodyPr wrap="square" rtlCol="0">
            <a:spAutoFit/>
          </a:bodyPr>
          <a:lstStyle/>
          <a:p>
            <a:pPr algn="ctr"/>
            <a:r>
              <a:rPr lang="en-US" sz="3000" dirty="0">
                <a:solidFill>
                  <a:schemeClr val="bg1"/>
                </a:solidFill>
              </a:rPr>
              <a:t>Presented by </a:t>
            </a:r>
          </a:p>
          <a:p>
            <a:pPr algn="ctr"/>
            <a:r>
              <a:rPr lang="en-US" sz="3000" b="1" i="1" dirty="0">
                <a:solidFill>
                  <a:schemeClr val="bg1"/>
                </a:solidFill>
              </a:rPr>
              <a:t>Muhammad Mehroz</a:t>
            </a:r>
          </a:p>
          <a:p>
            <a:pPr algn="ctr"/>
            <a:r>
              <a:rPr lang="en-US" sz="3000" dirty="0">
                <a:solidFill>
                  <a:schemeClr val="bg1"/>
                </a:solidFill>
              </a:rPr>
              <a:t>FA20-BSE-071</a:t>
            </a:r>
          </a:p>
        </p:txBody>
      </p:sp>
    </p:spTree>
    <p:extLst>
      <p:ext uri="{BB962C8B-B14F-4D97-AF65-F5344CB8AC3E}">
        <p14:creationId xmlns:p14="http://schemas.microsoft.com/office/powerpoint/2010/main" val="1967775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3419-CBD2-4FAA-9C29-4B369C1AD94A}"/>
              </a:ext>
            </a:extLst>
          </p:cNvPr>
          <p:cNvSpPr>
            <a:spLocks noGrp="1"/>
          </p:cNvSpPr>
          <p:nvPr>
            <p:ph type="title"/>
          </p:nvPr>
        </p:nvSpPr>
        <p:spPr/>
        <p:txBody>
          <a:bodyPr/>
          <a:lstStyle/>
          <a:p>
            <a:r>
              <a:rPr lang="en-US" cap="none" dirty="0"/>
              <a:t>Screen shot of search function</a:t>
            </a:r>
          </a:p>
        </p:txBody>
      </p:sp>
      <p:sp>
        <p:nvSpPr>
          <p:cNvPr id="5" name="Slide Number Placeholder 4">
            <a:extLst>
              <a:ext uri="{FF2B5EF4-FFF2-40B4-BE49-F238E27FC236}">
                <a16:creationId xmlns:a16="http://schemas.microsoft.com/office/drawing/2014/main" id="{CB9E11A9-E96D-4F5A-AFF7-ABBAFA0F0C8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4" name="Picture 3">
            <a:extLst>
              <a:ext uri="{FF2B5EF4-FFF2-40B4-BE49-F238E27FC236}">
                <a16:creationId xmlns:a16="http://schemas.microsoft.com/office/drawing/2014/main" id="{AFF4DAAA-76A7-4595-B817-44C81FE5D026}"/>
              </a:ext>
            </a:extLst>
          </p:cNvPr>
          <p:cNvPicPr>
            <a:picLocks noChangeAspect="1"/>
          </p:cNvPicPr>
          <p:nvPr/>
        </p:nvPicPr>
        <p:blipFill>
          <a:blip r:embed="rId2"/>
          <a:stretch>
            <a:fillRect/>
          </a:stretch>
        </p:blipFill>
        <p:spPr>
          <a:xfrm>
            <a:off x="581193" y="1915686"/>
            <a:ext cx="4653044" cy="1882592"/>
          </a:xfrm>
          <a:prstGeom prst="rect">
            <a:avLst/>
          </a:prstGeom>
          <a:effectLst>
            <a:glow rad="101600">
              <a:schemeClr val="accent1">
                <a:satMod val="175000"/>
                <a:alpha val="40000"/>
              </a:schemeClr>
            </a:glow>
          </a:effectLst>
        </p:spPr>
      </p:pic>
      <p:sp>
        <p:nvSpPr>
          <p:cNvPr id="6" name="TextBox 5">
            <a:extLst>
              <a:ext uri="{FF2B5EF4-FFF2-40B4-BE49-F238E27FC236}">
                <a16:creationId xmlns:a16="http://schemas.microsoft.com/office/drawing/2014/main" id="{362018B9-B0D1-4094-9FFD-611FBD02C64F}"/>
              </a:ext>
            </a:extLst>
          </p:cNvPr>
          <p:cNvSpPr txBox="1"/>
          <p:nvPr/>
        </p:nvSpPr>
        <p:spPr>
          <a:xfrm>
            <a:off x="1872762" y="3905248"/>
            <a:ext cx="2373923" cy="30646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t>Result of Search by Name</a:t>
            </a:r>
          </a:p>
        </p:txBody>
      </p:sp>
      <p:pic>
        <p:nvPicPr>
          <p:cNvPr id="8" name="Picture 7">
            <a:extLst>
              <a:ext uri="{FF2B5EF4-FFF2-40B4-BE49-F238E27FC236}">
                <a16:creationId xmlns:a16="http://schemas.microsoft.com/office/drawing/2014/main" id="{5873A148-BA32-438E-9759-4EE6594744D7}"/>
              </a:ext>
            </a:extLst>
          </p:cNvPr>
          <p:cNvPicPr>
            <a:picLocks noChangeAspect="1"/>
          </p:cNvPicPr>
          <p:nvPr/>
        </p:nvPicPr>
        <p:blipFill>
          <a:blip r:embed="rId3"/>
          <a:stretch>
            <a:fillRect/>
          </a:stretch>
        </p:blipFill>
        <p:spPr>
          <a:xfrm>
            <a:off x="7155370" y="1915686"/>
            <a:ext cx="4569166" cy="1882592"/>
          </a:xfrm>
          <a:prstGeom prst="rect">
            <a:avLst/>
          </a:prstGeom>
          <a:effectLst>
            <a:glow rad="101600">
              <a:schemeClr val="accent2">
                <a:satMod val="175000"/>
                <a:alpha val="40000"/>
              </a:schemeClr>
            </a:glow>
          </a:effectLst>
        </p:spPr>
      </p:pic>
      <p:sp>
        <p:nvSpPr>
          <p:cNvPr id="12" name="TextBox 11">
            <a:extLst>
              <a:ext uri="{FF2B5EF4-FFF2-40B4-BE49-F238E27FC236}">
                <a16:creationId xmlns:a16="http://schemas.microsoft.com/office/drawing/2014/main" id="{07097451-794B-45CD-A8FE-F2203E39FA5F}"/>
              </a:ext>
            </a:extLst>
          </p:cNvPr>
          <p:cNvSpPr txBox="1"/>
          <p:nvPr/>
        </p:nvSpPr>
        <p:spPr>
          <a:xfrm>
            <a:off x="8478714" y="3925437"/>
            <a:ext cx="2373923" cy="51077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t>Result of Search by Phone Number</a:t>
            </a:r>
          </a:p>
        </p:txBody>
      </p:sp>
      <p:pic>
        <p:nvPicPr>
          <p:cNvPr id="11" name="Picture 10">
            <a:extLst>
              <a:ext uri="{FF2B5EF4-FFF2-40B4-BE49-F238E27FC236}">
                <a16:creationId xmlns:a16="http://schemas.microsoft.com/office/drawing/2014/main" id="{379EA680-B4C9-4288-A09F-553A7310B790}"/>
              </a:ext>
            </a:extLst>
          </p:cNvPr>
          <p:cNvPicPr>
            <a:picLocks noChangeAspect="1"/>
          </p:cNvPicPr>
          <p:nvPr/>
        </p:nvPicPr>
        <p:blipFill>
          <a:blip r:embed="rId4"/>
          <a:stretch>
            <a:fillRect/>
          </a:stretch>
        </p:blipFill>
        <p:spPr>
          <a:xfrm>
            <a:off x="3960706" y="4298076"/>
            <a:ext cx="4518008" cy="2023186"/>
          </a:xfrm>
          <a:prstGeom prst="rect">
            <a:avLst/>
          </a:prstGeom>
          <a:effectLst>
            <a:glow rad="101600">
              <a:schemeClr val="accent1">
                <a:satMod val="175000"/>
                <a:alpha val="40000"/>
              </a:schemeClr>
            </a:glow>
          </a:effectLst>
        </p:spPr>
      </p:pic>
      <p:sp>
        <p:nvSpPr>
          <p:cNvPr id="15" name="TextBox 14">
            <a:extLst>
              <a:ext uri="{FF2B5EF4-FFF2-40B4-BE49-F238E27FC236}">
                <a16:creationId xmlns:a16="http://schemas.microsoft.com/office/drawing/2014/main" id="{9BA6BCE4-B565-4357-8A2C-10F50143C92E}"/>
              </a:ext>
            </a:extLst>
          </p:cNvPr>
          <p:cNvSpPr txBox="1"/>
          <p:nvPr/>
        </p:nvSpPr>
        <p:spPr>
          <a:xfrm>
            <a:off x="4781447" y="6407623"/>
            <a:ext cx="2373923" cy="30646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t>Result of Search by Email</a:t>
            </a:r>
          </a:p>
        </p:txBody>
      </p:sp>
    </p:spTree>
    <p:extLst>
      <p:ext uri="{BB962C8B-B14F-4D97-AF65-F5344CB8AC3E}">
        <p14:creationId xmlns:p14="http://schemas.microsoft.com/office/powerpoint/2010/main" val="214526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3107-BF90-4CB3-9CB2-0CBD31784A77}"/>
              </a:ext>
            </a:extLst>
          </p:cNvPr>
          <p:cNvSpPr>
            <a:spLocks noGrp="1"/>
          </p:cNvSpPr>
          <p:nvPr>
            <p:ph type="title"/>
          </p:nvPr>
        </p:nvSpPr>
        <p:spPr/>
        <p:txBody>
          <a:bodyPr/>
          <a:lstStyle/>
          <a:p>
            <a:r>
              <a:rPr lang="en-US" cap="none" dirty="0"/>
              <a:t>Recent search Record</a:t>
            </a:r>
            <a:endParaRPr lang="en-US" dirty="0"/>
          </a:p>
        </p:txBody>
      </p:sp>
      <p:pic>
        <p:nvPicPr>
          <p:cNvPr id="7" name="Content Placeholder 6">
            <a:extLst>
              <a:ext uri="{FF2B5EF4-FFF2-40B4-BE49-F238E27FC236}">
                <a16:creationId xmlns:a16="http://schemas.microsoft.com/office/drawing/2014/main" id="{14304039-3190-407F-B0C8-D16EA4F0535F}"/>
              </a:ext>
            </a:extLst>
          </p:cNvPr>
          <p:cNvPicPr>
            <a:picLocks noGrp="1" noChangeAspect="1"/>
          </p:cNvPicPr>
          <p:nvPr>
            <p:ph idx="1"/>
          </p:nvPr>
        </p:nvPicPr>
        <p:blipFill>
          <a:blip r:embed="rId2"/>
          <a:stretch>
            <a:fillRect/>
          </a:stretch>
        </p:blipFill>
        <p:spPr>
          <a:xfrm>
            <a:off x="2721920" y="2414895"/>
            <a:ext cx="6306430" cy="1733792"/>
          </a:xfrm>
          <a:effectLst>
            <a:glow rad="101600">
              <a:schemeClr val="accent1">
                <a:satMod val="175000"/>
                <a:alpha val="40000"/>
              </a:schemeClr>
            </a:glow>
          </a:effectLst>
        </p:spPr>
      </p:pic>
      <p:sp>
        <p:nvSpPr>
          <p:cNvPr id="4" name="Date Placeholder 3">
            <a:extLst>
              <a:ext uri="{FF2B5EF4-FFF2-40B4-BE49-F238E27FC236}">
                <a16:creationId xmlns:a16="http://schemas.microsoft.com/office/drawing/2014/main" id="{8E806043-0237-4289-B106-1A0718107235}"/>
              </a:ext>
            </a:extLst>
          </p:cNvPr>
          <p:cNvSpPr>
            <a:spLocks noGrp="1"/>
          </p:cNvSpPr>
          <p:nvPr>
            <p:ph type="dt" sz="half" idx="10"/>
          </p:nvPr>
        </p:nvSpPr>
        <p:spPr/>
        <p:txBody>
          <a:bodyPr/>
          <a:lstStyle/>
          <a:p>
            <a:fld id="{3F030D3F-CAB0-4B9A-A2E4-0991826757D4}" type="datetime2">
              <a:rPr lang="en-US" smtClean="0"/>
              <a:t>Sunday, December 26, 2021</a:t>
            </a:fld>
            <a:endParaRPr lang="en-US" dirty="0"/>
          </a:p>
        </p:txBody>
      </p:sp>
      <p:sp>
        <p:nvSpPr>
          <p:cNvPr id="5" name="Slide Number Placeholder 4">
            <a:extLst>
              <a:ext uri="{FF2B5EF4-FFF2-40B4-BE49-F238E27FC236}">
                <a16:creationId xmlns:a16="http://schemas.microsoft.com/office/drawing/2014/main" id="{523D377A-F0E9-4ACE-B44C-125906F6C39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TextBox 7">
            <a:extLst>
              <a:ext uri="{FF2B5EF4-FFF2-40B4-BE49-F238E27FC236}">
                <a16:creationId xmlns:a16="http://schemas.microsoft.com/office/drawing/2014/main" id="{6DC1AAC4-9953-4B23-A53A-C26B40DF726B}"/>
              </a:ext>
            </a:extLst>
          </p:cNvPr>
          <p:cNvSpPr txBox="1"/>
          <p:nvPr/>
        </p:nvSpPr>
        <p:spPr>
          <a:xfrm>
            <a:off x="4378569" y="4387362"/>
            <a:ext cx="3227382" cy="715089"/>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These are the Contacts which we have searched recently.</a:t>
            </a:r>
          </a:p>
        </p:txBody>
      </p:sp>
    </p:spTree>
    <p:extLst>
      <p:ext uri="{BB962C8B-B14F-4D97-AF65-F5344CB8AC3E}">
        <p14:creationId xmlns:p14="http://schemas.microsoft.com/office/powerpoint/2010/main" val="203316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0DB8-9780-42C5-B21E-6D66DEAD2B19}"/>
              </a:ext>
            </a:extLst>
          </p:cNvPr>
          <p:cNvSpPr>
            <a:spLocks noGrp="1"/>
          </p:cNvSpPr>
          <p:nvPr>
            <p:ph type="title"/>
          </p:nvPr>
        </p:nvSpPr>
        <p:spPr/>
        <p:txBody>
          <a:bodyPr/>
          <a:lstStyle/>
          <a:p>
            <a:r>
              <a:rPr lang="en-US" dirty="0"/>
              <a:t>Add Favorites Contacts </a:t>
            </a:r>
          </a:p>
        </p:txBody>
      </p:sp>
      <p:sp>
        <p:nvSpPr>
          <p:cNvPr id="3" name="Content Placeholder 2">
            <a:extLst>
              <a:ext uri="{FF2B5EF4-FFF2-40B4-BE49-F238E27FC236}">
                <a16:creationId xmlns:a16="http://schemas.microsoft.com/office/drawing/2014/main" id="{A89E1DDA-097E-43E0-945A-715B2939AE33}"/>
              </a:ext>
            </a:extLst>
          </p:cNvPr>
          <p:cNvSpPr>
            <a:spLocks noGrp="1"/>
          </p:cNvSpPr>
          <p:nvPr>
            <p:ph idx="1"/>
          </p:nvPr>
        </p:nvSpPr>
        <p:spPr/>
        <p:txBody>
          <a:bodyPr/>
          <a:lstStyle/>
          <a:p>
            <a:r>
              <a:rPr lang="en-US" dirty="0"/>
              <a:t>User can add existing contact to favorite contact list.</a:t>
            </a:r>
          </a:p>
          <a:p>
            <a:r>
              <a:rPr lang="en-US" dirty="0"/>
              <a:t>For that there is a function named </a:t>
            </a:r>
            <a:r>
              <a:rPr lang="en-US" b="1" i="1" dirty="0"/>
              <a:t>add_fav_Contact. </a:t>
            </a:r>
            <a:r>
              <a:rPr lang="en-US" dirty="0"/>
              <a:t>The prerequisite for this function is that the name has to be in the original contact list. </a:t>
            </a:r>
          </a:p>
          <a:p>
            <a:r>
              <a:rPr lang="en-US" dirty="0"/>
              <a:t>Duplication contact is also not allowed in this list too.</a:t>
            </a:r>
          </a:p>
        </p:txBody>
      </p:sp>
      <p:sp>
        <p:nvSpPr>
          <p:cNvPr id="5" name="Slide Number Placeholder 4">
            <a:extLst>
              <a:ext uri="{FF2B5EF4-FFF2-40B4-BE49-F238E27FC236}">
                <a16:creationId xmlns:a16="http://schemas.microsoft.com/office/drawing/2014/main" id="{A0C43CB4-8DFB-48E2-A194-7A98BA94D9B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0" name="Graphic 9" descr="Add">
            <a:extLst>
              <a:ext uri="{FF2B5EF4-FFF2-40B4-BE49-F238E27FC236}">
                <a16:creationId xmlns:a16="http://schemas.microsoft.com/office/drawing/2014/main" id="{303C19BC-F678-48C3-8A42-C9A68FDBC8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07305" y="1070672"/>
            <a:ext cx="585036" cy="585036"/>
          </a:xfrm>
          <a:prstGeom prst="rect">
            <a:avLst/>
          </a:prstGeom>
        </p:spPr>
      </p:pic>
    </p:spTree>
    <p:extLst>
      <p:ext uri="{BB962C8B-B14F-4D97-AF65-F5344CB8AC3E}">
        <p14:creationId xmlns:p14="http://schemas.microsoft.com/office/powerpoint/2010/main" val="196230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6C78-F9D6-46FE-A34F-8841B313984E}"/>
              </a:ext>
            </a:extLst>
          </p:cNvPr>
          <p:cNvSpPr>
            <a:spLocks noGrp="1"/>
          </p:cNvSpPr>
          <p:nvPr>
            <p:ph type="title"/>
          </p:nvPr>
        </p:nvSpPr>
        <p:spPr/>
        <p:txBody>
          <a:bodyPr/>
          <a:lstStyle/>
          <a:p>
            <a:pPr algn="just"/>
            <a:r>
              <a:rPr lang="en-US" cap="none" dirty="0"/>
              <a:t>Screen shot of Output </a:t>
            </a:r>
            <a:r>
              <a:rPr lang="en-US" cap="none" dirty="0" err="1"/>
              <a:t>add_fav_contact</a:t>
            </a:r>
            <a:r>
              <a:rPr lang="en-US" cap="none" dirty="0"/>
              <a:t> Function</a:t>
            </a:r>
          </a:p>
        </p:txBody>
      </p:sp>
      <p:sp>
        <p:nvSpPr>
          <p:cNvPr id="5" name="Slide Number Placeholder 4">
            <a:extLst>
              <a:ext uri="{FF2B5EF4-FFF2-40B4-BE49-F238E27FC236}">
                <a16:creationId xmlns:a16="http://schemas.microsoft.com/office/drawing/2014/main" id="{3E3C209C-A90F-40F4-B0D0-AA60C165C69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8" name="Picture 7">
            <a:extLst>
              <a:ext uri="{FF2B5EF4-FFF2-40B4-BE49-F238E27FC236}">
                <a16:creationId xmlns:a16="http://schemas.microsoft.com/office/drawing/2014/main" id="{F4FF6DE9-31A1-419B-8EFC-C211BF8FC85C}"/>
              </a:ext>
            </a:extLst>
          </p:cNvPr>
          <p:cNvPicPr>
            <a:picLocks noChangeAspect="1"/>
          </p:cNvPicPr>
          <p:nvPr/>
        </p:nvPicPr>
        <p:blipFill>
          <a:blip r:embed="rId2"/>
          <a:stretch>
            <a:fillRect/>
          </a:stretch>
        </p:blipFill>
        <p:spPr>
          <a:xfrm>
            <a:off x="331294" y="2384951"/>
            <a:ext cx="5510924" cy="660597"/>
          </a:xfrm>
          <a:prstGeom prst="rect">
            <a:avLst/>
          </a:prstGeom>
          <a:effectLst>
            <a:glow rad="101600">
              <a:schemeClr val="accent1">
                <a:satMod val="175000"/>
                <a:alpha val="40000"/>
              </a:schemeClr>
            </a:glow>
          </a:effectLst>
        </p:spPr>
      </p:pic>
      <p:sp>
        <p:nvSpPr>
          <p:cNvPr id="9" name="TextBox 8">
            <a:extLst>
              <a:ext uri="{FF2B5EF4-FFF2-40B4-BE49-F238E27FC236}">
                <a16:creationId xmlns:a16="http://schemas.microsoft.com/office/drawing/2014/main" id="{CE086FE8-2889-4CBF-9966-A8FE08FD7B2B}"/>
              </a:ext>
            </a:extLst>
          </p:cNvPr>
          <p:cNvSpPr txBox="1"/>
          <p:nvPr/>
        </p:nvSpPr>
        <p:spPr>
          <a:xfrm>
            <a:off x="1266093" y="3225895"/>
            <a:ext cx="3323492" cy="51077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t>As the name is present in the original list it added in the fav list of Contacts</a:t>
            </a:r>
          </a:p>
        </p:txBody>
      </p:sp>
      <p:pic>
        <p:nvPicPr>
          <p:cNvPr id="11" name="Picture 10">
            <a:extLst>
              <a:ext uri="{FF2B5EF4-FFF2-40B4-BE49-F238E27FC236}">
                <a16:creationId xmlns:a16="http://schemas.microsoft.com/office/drawing/2014/main" id="{125C5576-BE33-4E5B-8D79-EEDF1F9E9A3B}"/>
              </a:ext>
            </a:extLst>
          </p:cNvPr>
          <p:cNvPicPr>
            <a:picLocks noChangeAspect="1"/>
          </p:cNvPicPr>
          <p:nvPr/>
        </p:nvPicPr>
        <p:blipFill>
          <a:blip r:embed="rId3"/>
          <a:stretch>
            <a:fillRect/>
          </a:stretch>
        </p:blipFill>
        <p:spPr>
          <a:xfrm>
            <a:off x="7691510" y="2344650"/>
            <a:ext cx="3114238" cy="785574"/>
          </a:xfrm>
          <a:prstGeom prst="rect">
            <a:avLst/>
          </a:prstGeom>
          <a:effectLst>
            <a:glow rad="101600">
              <a:schemeClr val="accent1">
                <a:satMod val="175000"/>
                <a:alpha val="40000"/>
              </a:schemeClr>
            </a:glow>
          </a:effectLst>
        </p:spPr>
      </p:pic>
      <p:sp>
        <p:nvSpPr>
          <p:cNvPr id="12" name="TextBox 11">
            <a:extLst>
              <a:ext uri="{FF2B5EF4-FFF2-40B4-BE49-F238E27FC236}">
                <a16:creationId xmlns:a16="http://schemas.microsoft.com/office/drawing/2014/main" id="{04B2B243-DEAE-4C67-92A0-239BD882E0E1}"/>
              </a:ext>
            </a:extLst>
          </p:cNvPr>
          <p:cNvSpPr txBox="1"/>
          <p:nvPr/>
        </p:nvSpPr>
        <p:spPr>
          <a:xfrm>
            <a:off x="7602415" y="3282369"/>
            <a:ext cx="3323492" cy="51077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t>As the name is not present in the original list it shows the message No Such Result</a:t>
            </a:r>
          </a:p>
        </p:txBody>
      </p:sp>
      <p:pic>
        <p:nvPicPr>
          <p:cNvPr id="14" name="Picture 13">
            <a:extLst>
              <a:ext uri="{FF2B5EF4-FFF2-40B4-BE49-F238E27FC236}">
                <a16:creationId xmlns:a16="http://schemas.microsoft.com/office/drawing/2014/main" id="{634B2A46-1AD9-42A2-BF54-3079A78E61AC}"/>
              </a:ext>
            </a:extLst>
          </p:cNvPr>
          <p:cNvPicPr>
            <a:picLocks noChangeAspect="1"/>
          </p:cNvPicPr>
          <p:nvPr/>
        </p:nvPicPr>
        <p:blipFill>
          <a:blip r:embed="rId4"/>
          <a:stretch>
            <a:fillRect/>
          </a:stretch>
        </p:blipFill>
        <p:spPr>
          <a:xfrm>
            <a:off x="2656367" y="4177811"/>
            <a:ext cx="6879265" cy="1280714"/>
          </a:xfrm>
          <a:prstGeom prst="rect">
            <a:avLst/>
          </a:prstGeom>
          <a:effectLst>
            <a:glow rad="101600">
              <a:schemeClr val="accent1">
                <a:satMod val="175000"/>
                <a:alpha val="40000"/>
              </a:schemeClr>
            </a:glow>
          </a:effectLst>
        </p:spPr>
      </p:pic>
      <p:sp>
        <p:nvSpPr>
          <p:cNvPr id="15" name="TextBox 14">
            <a:extLst>
              <a:ext uri="{FF2B5EF4-FFF2-40B4-BE49-F238E27FC236}">
                <a16:creationId xmlns:a16="http://schemas.microsoft.com/office/drawing/2014/main" id="{9879C9D6-2CBB-4E40-A61D-B3482853A675}"/>
              </a:ext>
            </a:extLst>
          </p:cNvPr>
          <p:cNvSpPr txBox="1"/>
          <p:nvPr/>
        </p:nvSpPr>
        <p:spPr>
          <a:xfrm>
            <a:off x="1266093" y="3219312"/>
            <a:ext cx="3323492" cy="51077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t>As the name is present in the original list it added in the fav list of Contacts</a:t>
            </a:r>
          </a:p>
        </p:txBody>
      </p:sp>
      <p:sp>
        <p:nvSpPr>
          <p:cNvPr id="16" name="TextBox 15">
            <a:extLst>
              <a:ext uri="{FF2B5EF4-FFF2-40B4-BE49-F238E27FC236}">
                <a16:creationId xmlns:a16="http://schemas.microsoft.com/office/drawing/2014/main" id="{FF518365-6454-44E8-AC79-F451B502991D}"/>
              </a:ext>
            </a:extLst>
          </p:cNvPr>
          <p:cNvSpPr txBox="1"/>
          <p:nvPr/>
        </p:nvSpPr>
        <p:spPr>
          <a:xfrm>
            <a:off x="4566139" y="5574564"/>
            <a:ext cx="3323492" cy="30646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t>Display of the fav Contact List</a:t>
            </a:r>
          </a:p>
        </p:txBody>
      </p:sp>
    </p:spTree>
    <p:extLst>
      <p:ext uri="{BB962C8B-B14F-4D97-AF65-F5344CB8AC3E}">
        <p14:creationId xmlns:p14="http://schemas.microsoft.com/office/powerpoint/2010/main" val="3659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B397-F261-43D0-BE6B-565949A245C6}"/>
              </a:ext>
            </a:extLst>
          </p:cNvPr>
          <p:cNvSpPr>
            <a:spLocks noGrp="1"/>
          </p:cNvSpPr>
          <p:nvPr>
            <p:ph type="title"/>
          </p:nvPr>
        </p:nvSpPr>
        <p:spPr/>
        <p:txBody>
          <a:bodyPr/>
          <a:lstStyle/>
          <a:p>
            <a:r>
              <a:rPr lang="en-US" dirty="0"/>
              <a:t>Edit Contacts</a:t>
            </a:r>
          </a:p>
        </p:txBody>
      </p:sp>
      <p:sp>
        <p:nvSpPr>
          <p:cNvPr id="3" name="Content Placeholder 2">
            <a:extLst>
              <a:ext uri="{FF2B5EF4-FFF2-40B4-BE49-F238E27FC236}">
                <a16:creationId xmlns:a16="http://schemas.microsoft.com/office/drawing/2014/main" id="{60BBDD5F-7482-4A28-8959-4EC7920D169F}"/>
              </a:ext>
            </a:extLst>
          </p:cNvPr>
          <p:cNvSpPr>
            <a:spLocks noGrp="1"/>
          </p:cNvSpPr>
          <p:nvPr>
            <p:ph idx="1"/>
          </p:nvPr>
        </p:nvSpPr>
        <p:spPr/>
        <p:txBody>
          <a:bodyPr/>
          <a:lstStyle/>
          <a:p>
            <a:r>
              <a:rPr lang="en-US" dirty="0"/>
              <a:t>User can edit the contact info of the contact which he wants , user has to enter the name of that contact and function </a:t>
            </a:r>
            <a:r>
              <a:rPr lang="en-US" b="1" i="1" dirty="0" err="1"/>
              <a:t>update_function</a:t>
            </a:r>
            <a:r>
              <a:rPr lang="en-US" b="1" i="1" dirty="0"/>
              <a:t> </a:t>
            </a:r>
            <a:r>
              <a:rPr lang="en-US" dirty="0"/>
              <a:t>will do the rest of the job.</a:t>
            </a:r>
            <a:endParaRPr lang="en-US" b="1" i="1" dirty="0"/>
          </a:p>
          <a:p>
            <a:r>
              <a:rPr lang="en-US" dirty="0" err="1"/>
              <a:t>Update_function</a:t>
            </a:r>
            <a:r>
              <a:rPr lang="en-US" dirty="0"/>
              <a:t> will search the contact show the original data of that contact and after that ask for new data and replace the old data with the new data of that contact.</a:t>
            </a:r>
          </a:p>
          <a:p>
            <a:r>
              <a:rPr lang="en-US" dirty="0"/>
              <a:t>This function also checks that if the contact is present in the fav contact list or not, if present it also updates the record over there too.</a:t>
            </a:r>
          </a:p>
        </p:txBody>
      </p:sp>
      <p:sp>
        <p:nvSpPr>
          <p:cNvPr id="5" name="Slide Number Placeholder 4">
            <a:extLst>
              <a:ext uri="{FF2B5EF4-FFF2-40B4-BE49-F238E27FC236}">
                <a16:creationId xmlns:a16="http://schemas.microsoft.com/office/drawing/2014/main" id="{1A0DE557-39DA-48C7-83BC-82B9EBD9CD3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10" name="Graphic 9" descr="Pencil">
            <a:extLst>
              <a:ext uri="{FF2B5EF4-FFF2-40B4-BE49-F238E27FC236}">
                <a16:creationId xmlns:a16="http://schemas.microsoft.com/office/drawing/2014/main" id="{2FB6B39F-D8DA-488B-BC8B-1D71AB3A46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7495" y="999201"/>
            <a:ext cx="627765" cy="627765"/>
          </a:xfrm>
          <a:prstGeom prst="rect">
            <a:avLst/>
          </a:prstGeom>
        </p:spPr>
      </p:pic>
    </p:spTree>
    <p:extLst>
      <p:ext uri="{BB962C8B-B14F-4D97-AF65-F5344CB8AC3E}">
        <p14:creationId xmlns:p14="http://schemas.microsoft.com/office/powerpoint/2010/main" val="54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9D2D-933D-4CB8-9913-27D844E39A12}"/>
              </a:ext>
            </a:extLst>
          </p:cNvPr>
          <p:cNvSpPr>
            <a:spLocks noGrp="1"/>
          </p:cNvSpPr>
          <p:nvPr>
            <p:ph type="title"/>
          </p:nvPr>
        </p:nvSpPr>
        <p:spPr/>
        <p:txBody>
          <a:bodyPr/>
          <a:lstStyle/>
          <a:p>
            <a:r>
              <a:rPr lang="en-US" cap="none" dirty="0"/>
              <a:t>Screen shot of update function</a:t>
            </a:r>
          </a:p>
        </p:txBody>
      </p:sp>
      <p:pic>
        <p:nvPicPr>
          <p:cNvPr id="7" name="Content Placeholder 6">
            <a:extLst>
              <a:ext uri="{FF2B5EF4-FFF2-40B4-BE49-F238E27FC236}">
                <a16:creationId xmlns:a16="http://schemas.microsoft.com/office/drawing/2014/main" id="{82B573A8-324A-47CD-A286-5B25086D1869}"/>
              </a:ext>
            </a:extLst>
          </p:cNvPr>
          <p:cNvPicPr>
            <a:picLocks noGrp="1" noChangeAspect="1"/>
          </p:cNvPicPr>
          <p:nvPr>
            <p:ph idx="1"/>
          </p:nvPr>
        </p:nvPicPr>
        <p:blipFill>
          <a:blip r:embed="rId2"/>
          <a:stretch>
            <a:fillRect/>
          </a:stretch>
        </p:blipFill>
        <p:spPr>
          <a:xfrm>
            <a:off x="6915305" y="1209056"/>
            <a:ext cx="3713245" cy="5425072"/>
          </a:xfrm>
          <a:effectLst>
            <a:glow rad="101600">
              <a:schemeClr val="accent2">
                <a:satMod val="175000"/>
                <a:alpha val="40000"/>
              </a:schemeClr>
            </a:glow>
          </a:effectLst>
        </p:spPr>
      </p:pic>
      <p:sp>
        <p:nvSpPr>
          <p:cNvPr id="5" name="Slide Number Placeholder 4">
            <a:extLst>
              <a:ext uri="{FF2B5EF4-FFF2-40B4-BE49-F238E27FC236}">
                <a16:creationId xmlns:a16="http://schemas.microsoft.com/office/drawing/2014/main" id="{C53B8EE8-8C33-4C3B-B960-2BD7CC4F725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8" name="Picture 7">
            <a:extLst>
              <a:ext uri="{FF2B5EF4-FFF2-40B4-BE49-F238E27FC236}">
                <a16:creationId xmlns:a16="http://schemas.microsoft.com/office/drawing/2014/main" id="{C3B22902-228B-40EE-B951-82F85927FB9F}"/>
              </a:ext>
            </a:extLst>
          </p:cNvPr>
          <p:cNvPicPr>
            <a:picLocks noChangeAspect="1"/>
          </p:cNvPicPr>
          <p:nvPr/>
        </p:nvPicPr>
        <p:blipFill>
          <a:blip r:embed="rId3"/>
          <a:stretch>
            <a:fillRect/>
          </a:stretch>
        </p:blipFill>
        <p:spPr>
          <a:xfrm>
            <a:off x="1135006" y="2103260"/>
            <a:ext cx="4798041" cy="2969901"/>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347592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38EC-8232-477F-9123-4F3ECB8DDB47}"/>
              </a:ext>
            </a:extLst>
          </p:cNvPr>
          <p:cNvSpPr>
            <a:spLocks noGrp="1"/>
          </p:cNvSpPr>
          <p:nvPr>
            <p:ph type="title"/>
          </p:nvPr>
        </p:nvSpPr>
        <p:spPr/>
        <p:txBody>
          <a:bodyPr/>
          <a:lstStyle/>
          <a:p>
            <a:r>
              <a:rPr lang="en-US" dirty="0"/>
              <a:t>Display function</a:t>
            </a:r>
          </a:p>
        </p:txBody>
      </p:sp>
      <p:sp>
        <p:nvSpPr>
          <p:cNvPr id="3" name="Content Placeholder 2">
            <a:extLst>
              <a:ext uri="{FF2B5EF4-FFF2-40B4-BE49-F238E27FC236}">
                <a16:creationId xmlns:a16="http://schemas.microsoft.com/office/drawing/2014/main" id="{6AE9D04E-B9F0-4EFE-A0D6-03EE49FB8265}"/>
              </a:ext>
            </a:extLst>
          </p:cNvPr>
          <p:cNvSpPr>
            <a:spLocks noGrp="1"/>
          </p:cNvSpPr>
          <p:nvPr>
            <p:ph idx="1"/>
          </p:nvPr>
        </p:nvSpPr>
        <p:spPr>
          <a:xfrm>
            <a:off x="278459" y="930817"/>
            <a:ext cx="7971461" cy="2716624"/>
          </a:xfrm>
        </p:spPr>
        <p:txBody>
          <a:bodyPr/>
          <a:lstStyle/>
          <a:p>
            <a:r>
              <a:rPr lang="en-US" dirty="0"/>
              <a:t>User can see all the contact present in the phone book by using the display function.</a:t>
            </a:r>
          </a:p>
          <a:p>
            <a:pPr marL="0" indent="0">
              <a:buNone/>
            </a:pPr>
            <a:endParaRPr lang="en-US" dirty="0"/>
          </a:p>
        </p:txBody>
      </p:sp>
      <p:sp>
        <p:nvSpPr>
          <p:cNvPr id="5" name="Slide Number Placeholder 4">
            <a:extLst>
              <a:ext uri="{FF2B5EF4-FFF2-40B4-BE49-F238E27FC236}">
                <a16:creationId xmlns:a16="http://schemas.microsoft.com/office/drawing/2014/main" id="{7176D839-44ED-4537-ACA8-17C5C9767D2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9" name="Graphic 8" descr="Monitor">
            <a:extLst>
              <a:ext uri="{FF2B5EF4-FFF2-40B4-BE49-F238E27FC236}">
                <a16:creationId xmlns:a16="http://schemas.microsoft.com/office/drawing/2014/main" id="{FB4BC712-66D3-443D-858B-DD6DA3E778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48973" y="1209056"/>
            <a:ext cx="430432" cy="430432"/>
          </a:xfrm>
          <a:prstGeom prst="rect">
            <a:avLst/>
          </a:prstGeom>
        </p:spPr>
      </p:pic>
      <p:pic>
        <p:nvPicPr>
          <p:cNvPr id="6" name="Picture 5">
            <a:extLst>
              <a:ext uri="{FF2B5EF4-FFF2-40B4-BE49-F238E27FC236}">
                <a16:creationId xmlns:a16="http://schemas.microsoft.com/office/drawing/2014/main" id="{4AE2B056-95BA-4031-98FD-69D5BFEBBD1C}"/>
              </a:ext>
            </a:extLst>
          </p:cNvPr>
          <p:cNvPicPr>
            <a:picLocks noChangeAspect="1"/>
          </p:cNvPicPr>
          <p:nvPr/>
        </p:nvPicPr>
        <p:blipFill>
          <a:blip r:embed="rId4"/>
          <a:stretch>
            <a:fillRect/>
          </a:stretch>
        </p:blipFill>
        <p:spPr>
          <a:xfrm>
            <a:off x="1122947" y="2740790"/>
            <a:ext cx="10364234" cy="2232838"/>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121490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048FFA-94B6-4A78-9037-777B94DD844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TextBox 5">
            <a:extLst>
              <a:ext uri="{FF2B5EF4-FFF2-40B4-BE49-F238E27FC236}">
                <a16:creationId xmlns:a16="http://schemas.microsoft.com/office/drawing/2014/main" id="{EBF0783B-8EF3-4463-A460-589F6EEA2193}"/>
              </a:ext>
            </a:extLst>
          </p:cNvPr>
          <p:cNvSpPr txBox="1"/>
          <p:nvPr/>
        </p:nvSpPr>
        <p:spPr>
          <a:xfrm>
            <a:off x="2336800" y="2773680"/>
            <a:ext cx="6949440" cy="1569660"/>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9600" dirty="0">
                <a:latin typeface="Copperplate Gothic Light" panose="020E0507020206020404" pitchFamily="34" charset="0"/>
              </a:rPr>
              <a:t>Thank You</a:t>
            </a:r>
          </a:p>
        </p:txBody>
      </p:sp>
    </p:spTree>
    <p:extLst>
      <p:ext uri="{BB962C8B-B14F-4D97-AF65-F5344CB8AC3E}">
        <p14:creationId xmlns:p14="http://schemas.microsoft.com/office/powerpoint/2010/main" val="169565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2A7392-6853-4DE3-A34A-1E5030E3734F}"/>
              </a:ext>
            </a:extLst>
          </p:cNvPr>
          <p:cNvPicPr>
            <a:picLocks noChangeAspect="1"/>
          </p:cNvPicPr>
          <p:nvPr/>
        </p:nvPicPr>
        <p:blipFill>
          <a:blip r:embed="rId2"/>
          <a:stretch>
            <a:fillRect/>
          </a:stretch>
        </p:blipFill>
        <p:spPr>
          <a:xfrm>
            <a:off x="3622431" y="3763321"/>
            <a:ext cx="5405919" cy="1801304"/>
          </a:xfrm>
          <a:prstGeom prst="roundRect">
            <a:avLst/>
          </a:prstGeom>
          <a:effectLst>
            <a:glow rad="63500">
              <a:schemeClr val="accent4">
                <a:satMod val="175000"/>
                <a:alpha val="40000"/>
              </a:schemeClr>
            </a:glow>
          </a:effectLst>
        </p:spPr>
      </p:pic>
      <p:sp>
        <p:nvSpPr>
          <p:cNvPr id="2" name="Title 1">
            <a:extLst>
              <a:ext uri="{FF2B5EF4-FFF2-40B4-BE49-F238E27FC236}">
                <a16:creationId xmlns:a16="http://schemas.microsoft.com/office/drawing/2014/main" id="{805D6FE0-4B36-44DC-98DF-E1224A7C329D}"/>
              </a:ext>
            </a:extLst>
          </p:cNvPr>
          <p:cNvSpPr>
            <a:spLocks noGrp="1"/>
          </p:cNvSpPr>
          <p:nvPr>
            <p:ph type="title"/>
          </p:nvPr>
        </p:nvSpPr>
        <p:spPr/>
        <p:txBody>
          <a:bodyPr/>
          <a:lstStyle/>
          <a:p>
            <a:r>
              <a:rPr lang="en-US" dirty="0"/>
              <a:t>Short Description</a:t>
            </a:r>
          </a:p>
        </p:txBody>
      </p:sp>
      <p:sp>
        <p:nvSpPr>
          <p:cNvPr id="3" name="Content Placeholder 2">
            <a:extLst>
              <a:ext uri="{FF2B5EF4-FFF2-40B4-BE49-F238E27FC236}">
                <a16:creationId xmlns:a16="http://schemas.microsoft.com/office/drawing/2014/main" id="{24216304-F162-4339-B328-61EE4F3E62A0}"/>
              </a:ext>
            </a:extLst>
          </p:cNvPr>
          <p:cNvSpPr>
            <a:spLocks noGrp="1"/>
          </p:cNvSpPr>
          <p:nvPr>
            <p:ph idx="1"/>
          </p:nvPr>
        </p:nvSpPr>
        <p:spPr>
          <a:xfrm>
            <a:off x="1293368" y="1621018"/>
            <a:ext cx="9433247" cy="2916341"/>
          </a:xfrm>
        </p:spPr>
        <p:txBody>
          <a:bodyPr/>
          <a:lstStyle/>
          <a:p>
            <a:pPr marL="0" indent="0">
              <a:buNone/>
            </a:pPr>
            <a:r>
              <a:rPr lang="en-US" dirty="0"/>
              <a:t>This is a console based project.  As it tells from it name that it will mange the contacts like saving the contacts in order, deleting the contacts, updating the contacts, show recent search contacts , search the contacts and add contacts to the favorite.  </a:t>
            </a:r>
          </a:p>
        </p:txBody>
      </p:sp>
      <p:sp>
        <p:nvSpPr>
          <p:cNvPr id="5" name="Slide Number Placeholder 4">
            <a:extLst>
              <a:ext uri="{FF2B5EF4-FFF2-40B4-BE49-F238E27FC236}">
                <a16:creationId xmlns:a16="http://schemas.microsoft.com/office/drawing/2014/main" id="{8CA040C8-E1CD-498A-B5C0-FDDF4B7D9CD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5478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AAE6-3EFF-498D-9EFD-35CE66FC8283}"/>
              </a:ext>
            </a:extLst>
          </p:cNvPr>
          <p:cNvSpPr>
            <a:spLocks noGrp="1"/>
          </p:cNvSpPr>
          <p:nvPr>
            <p:ph type="title"/>
          </p:nvPr>
        </p:nvSpPr>
        <p:spPr/>
        <p:txBody>
          <a:bodyPr/>
          <a:lstStyle/>
          <a:p>
            <a:r>
              <a:rPr lang="en-US" dirty="0"/>
              <a:t>Modules or Functions</a:t>
            </a:r>
          </a:p>
        </p:txBody>
      </p:sp>
      <p:graphicFrame>
        <p:nvGraphicFramePr>
          <p:cNvPr id="10" name="Content Placeholder 9">
            <a:extLst>
              <a:ext uri="{FF2B5EF4-FFF2-40B4-BE49-F238E27FC236}">
                <a16:creationId xmlns:a16="http://schemas.microsoft.com/office/drawing/2014/main" id="{A2BD13EB-CFB4-4885-B024-B0470737F732}"/>
              </a:ext>
            </a:extLst>
          </p:cNvPr>
          <p:cNvGraphicFramePr>
            <a:graphicFrameLocks noGrp="1"/>
          </p:cNvGraphicFramePr>
          <p:nvPr>
            <p:ph idx="1"/>
            <p:extLst>
              <p:ext uri="{D42A27DB-BD31-4B8C-83A1-F6EECF244321}">
                <p14:modId xmlns:p14="http://schemas.microsoft.com/office/powerpoint/2010/main" val="3527697825"/>
              </p:ext>
            </p:extLst>
          </p:nvPr>
        </p:nvGraphicFramePr>
        <p:xfrm>
          <a:off x="2382716" y="1960685"/>
          <a:ext cx="8175584" cy="4491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34586365-7DCD-4F4E-8743-B084D1F1410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827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3DB0-8437-4D26-8A14-495BF34F7A1F}"/>
              </a:ext>
            </a:extLst>
          </p:cNvPr>
          <p:cNvSpPr>
            <a:spLocks noGrp="1"/>
          </p:cNvSpPr>
          <p:nvPr>
            <p:ph type="title"/>
          </p:nvPr>
        </p:nvSpPr>
        <p:spPr/>
        <p:txBody>
          <a:bodyPr/>
          <a:lstStyle/>
          <a:p>
            <a:r>
              <a:rPr lang="en-US" dirty="0"/>
              <a:t>Data Structures Used</a:t>
            </a:r>
          </a:p>
        </p:txBody>
      </p:sp>
      <p:pic>
        <p:nvPicPr>
          <p:cNvPr id="7" name="Content Placeholder 6">
            <a:extLst>
              <a:ext uri="{FF2B5EF4-FFF2-40B4-BE49-F238E27FC236}">
                <a16:creationId xmlns:a16="http://schemas.microsoft.com/office/drawing/2014/main" id="{DE0FEF8B-1939-4B7A-8E56-17AF885041CB}"/>
              </a:ext>
            </a:extLst>
          </p:cNvPr>
          <p:cNvPicPr>
            <a:picLocks noGrp="1" noChangeAspect="1"/>
          </p:cNvPicPr>
          <p:nvPr>
            <p:ph idx="1"/>
          </p:nvPr>
        </p:nvPicPr>
        <p:blipFill>
          <a:blip r:embed="rId2"/>
          <a:stretch>
            <a:fillRect/>
          </a:stretch>
        </p:blipFill>
        <p:spPr>
          <a:xfrm>
            <a:off x="2786465" y="1853285"/>
            <a:ext cx="8914835" cy="4828869"/>
          </a:xfrm>
        </p:spPr>
      </p:pic>
      <p:sp>
        <p:nvSpPr>
          <p:cNvPr id="5" name="Slide Number Placeholder 4">
            <a:extLst>
              <a:ext uri="{FF2B5EF4-FFF2-40B4-BE49-F238E27FC236}">
                <a16:creationId xmlns:a16="http://schemas.microsoft.com/office/drawing/2014/main" id="{92C2769D-059E-44B4-9F01-0CF5D54070E3}"/>
              </a:ext>
            </a:extLst>
          </p:cNvPr>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10" name="Diagram 9">
            <a:extLst>
              <a:ext uri="{FF2B5EF4-FFF2-40B4-BE49-F238E27FC236}">
                <a16:creationId xmlns:a16="http://schemas.microsoft.com/office/drawing/2014/main" id="{45E96102-21AE-4F2A-8602-C760B2EC137B}"/>
              </a:ext>
            </a:extLst>
          </p:cNvPr>
          <p:cNvGraphicFramePr/>
          <p:nvPr>
            <p:extLst>
              <p:ext uri="{D42A27DB-BD31-4B8C-83A1-F6EECF244321}">
                <p14:modId xmlns:p14="http://schemas.microsoft.com/office/powerpoint/2010/main" val="1309268007"/>
              </p:ext>
            </p:extLst>
          </p:nvPr>
        </p:nvGraphicFramePr>
        <p:xfrm>
          <a:off x="0" y="2566051"/>
          <a:ext cx="4491892" cy="2076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811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EF9C-7E14-4DEA-911D-37960413141D}"/>
              </a:ext>
            </a:extLst>
          </p:cNvPr>
          <p:cNvSpPr>
            <a:spLocks noGrp="1"/>
          </p:cNvSpPr>
          <p:nvPr>
            <p:ph type="title"/>
          </p:nvPr>
        </p:nvSpPr>
        <p:spPr/>
        <p:txBody>
          <a:bodyPr/>
          <a:lstStyle/>
          <a:p>
            <a:r>
              <a:rPr lang="en-US" dirty="0"/>
              <a:t>Saving Contact Info Function</a:t>
            </a:r>
          </a:p>
        </p:txBody>
      </p:sp>
      <p:sp>
        <p:nvSpPr>
          <p:cNvPr id="3" name="Content Placeholder 2">
            <a:extLst>
              <a:ext uri="{FF2B5EF4-FFF2-40B4-BE49-F238E27FC236}">
                <a16:creationId xmlns:a16="http://schemas.microsoft.com/office/drawing/2014/main" id="{2B2F4A8E-65B8-49DA-B1E0-902075F7D9C1}"/>
              </a:ext>
            </a:extLst>
          </p:cNvPr>
          <p:cNvSpPr>
            <a:spLocks noGrp="1"/>
          </p:cNvSpPr>
          <p:nvPr>
            <p:ph idx="1"/>
          </p:nvPr>
        </p:nvSpPr>
        <p:spPr>
          <a:xfrm>
            <a:off x="581192" y="3066721"/>
            <a:ext cx="11029615" cy="2488219"/>
          </a:xfrm>
        </p:spPr>
        <p:txBody>
          <a:bodyPr>
            <a:normAutofit/>
          </a:bodyPr>
          <a:lstStyle/>
          <a:p>
            <a:r>
              <a:rPr lang="en-US" sz="2000" dirty="0"/>
              <a:t>Contacts will be stored in the linked list , an </a:t>
            </a:r>
            <a:r>
              <a:rPr lang="en-US" sz="2000" b="1" i="1" dirty="0"/>
              <a:t>“insert_Contact”  </a:t>
            </a:r>
            <a:r>
              <a:rPr lang="en-US" sz="2000" dirty="0"/>
              <a:t>is the function which is performing all this task.</a:t>
            </a:r>
          </a:p>
          <a:p>
            <a:r>
              <a:rPr lang="en-US" sz="2000" dirty="0"/>
              <a:t>This function takes head, name , email and number as an argument.</a:t>
            </a:r>
          </a:p>
          <a:p>
            <a:r>
              <a:rPr lang="en-US" sz="2000" dirty="0"/>
              <a:t>This function also compares the new name with the existing contacts to check if the contact is already present or not. if the contact does not exist, then add that contact to the list.</a:t>
            </a:r>
          </a:p>
          <a:p>
            <a:r>
              <a:rPr lang="en-US" sz="2000" dirty="0"/>
              <a:t>If contact exist it displays the message of  </a:t>
            </a:r>
            <a:r>
              <a:rPr lang="en-US" sz="2000" b="1" i="1" dirty="0"/>
              <a:t>“Contact is Already Present”</a:t>
            </a:r>
            <a:r>
              <a:rPr lang="en-US" sz="2000" dirty="0"/>
              <a:t>.</a:t>
            </a:r>
          </a:p>
          <a:p>
            <a:pPr marL="0" indent="0">
              <a:buNone/>
            </a:pPr>
            <a:endParaRPr lang="en-US" sz="2000" dirty="0"/>
          </a:p>
          <a:p>
            <a:endParaRPr lang="en-US" sz="2000" dirty="0"/>
          </a:p>
          <a:p>
            <a:pPr marL="0" indent="0">
              <a:buNone/>
            </a:pPr>
            <a:endParaRPr lang="en-US" sz="2000" dirty="0"/>
          </a:p>
        </p:txBody>
      </p:sp>
      <p:sp>
        <p:nvSpPr>
          <p:cNvPr id="5" name="Slide Number Placeholder 4">
            <a:extLst>
              <a:ext uri="{FF2B5EF4-FFF2-40B4-BE49-F238E27FC236}">
                <a16:creationId xmlns:a16="http://schemas.microsoft.com/office/drawing/2014/main" id="{17C94B21-4562-4C1C-988D-01CBF110C68A}"/>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2" name="Graphic 11" descr="Disk">
            <a:extLst>
              <a:ext uri="{FF2B5EF4-FFF2-40B4-BE49-F238E27FC236}">
                <a16:creationId xmlns:a16="http://schemas.microsoft.com/office/drawing/2014/main" id="{FC6867F4-0CD4-431D-911B-3DACE942E0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32331" y="845860"/>
            <a:ext cx="914400" cy="914400"/>
          </a:xfrm>
          <a:prstGeom prst="rect">
            <a:avLst/>
          </a:prstGeom>
        </p:spPr>
      </p:pic>
    </p:spTree>
    <p:extLst>
      <p:ext uri="{BB962C8B-B14F-4D97-AF65-F5344CB8AC3E}">
        <p14:creationId xmlns:p14="http://schemas.microsoft.com/office/powerpoint/2010/main" val="385078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413E-583F-43AA-8EFD-33C236303B77}"/>
              </a:ext>
            </a:extLst>
          </p:cNvPr>
          <p:cNvSpPr>
            <a:spLocks noGrp="1"/>
          </p:cNvSpPr>
          <p:nvPr>
            <p:ph type="title"/>
          </p:nvPr>
        </p:nvSpPr>
        <p:spPr/>
        <p:txBody>
          <a:bodyPr/>
          <a:lstStyle/>
          <a:p>
            <a:r>
              <a:rPr lang="en-US" cap="none" dirty="0"/>
              <a:t>Screen shot of Output </a:t>
            </a:r>
          </a:p>
        </p:txBody>
      </p:sp>
      <p:sp>
        <p:nvSpPr>
          <p:cNvPr id="5" name="Slide Number Placeholder 4">
            <a:extLst>
              <a:ext uri="{FF2B5EF4-FFF2-40B4-BE49-F238E27FC236}">
                <a16:creationId xmlns:a16="http://schemas.microsoft.com/office/drawing/2014/main" id="{B399AB15-66E4-4050-A5D5-EAF9CDBB9FC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TextBox 8">
            <a:extLst>
              <a:ext uri="{FF2B5EF4-FFF2-40B4-BE49-F238E27FC236}">
                <a16:creationId xmlns:a16="http://schemas.microsoft.com/office/drawing/2014/main" id="{BCCED9C2-9EDB-4837-9C3B-535BE55AC7EA}"/>
              </a:ext>
            </a:extLst>
          </p:cNvPr>
          <p:cNvSpPr txBox="1"/>
          <p:nvPr/>
        </p:nvSpPr>
        <p:spPr>
          <a:xfrm>
            <a:off x="1292469" y="4365102"/>
            <a:ext cx="2831123" cy="408623"/>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First Contact is Added </a:t>
            </a:r>
          </a:p>
        </p:txBody>
      </p:sp>
      <p:pic>
        <p:nvPicPr>
          <p:cNvPr id="11" name="Picture 10">
            <a:extLst>
              <a:ext uri="{FF2B5EF4-FFF2-40B4-BE49-F238E27FC236}">
                <a16:creationId xmlns:a16="http://schemas.microsoft.com/office/drawing/2014/main" id="{A04D72CC-F1B5-4A33-A776-C547AFDC4816}"/>
              </a:ext>
            </a:extLst>
          </p:cNvPr>
          <p:cNvPicPr>
            <a:picLocks noChangeAspect="1"/>
          </p:cNvPicPr>
          <p:nvPr/>
        </p:nvPicPr>
        <p:blipFill>
          <a:blip r:embed="rId2"/>
          <a:stretch>
            <a:fillRect/>
          </a:stretch>
        </p:blipFill>
        <p:spPr>
          <a:xfrm>
            <a:off x="131321" y="2227927"/>
            <a:ext cx="5592472" cy="1992327"/>
          </a:xfrm>
          <a:prstGeom prst="rect">
            <a:avLst/>
          </a:prstGeom>
          <a:effectLst>
            <a:glow rad="101600">
              <a:schemeClr val="accent1">
                <a:satMod val="175000"/>
                <a:alpha val="40000"/>
              </a:schemeClr>
            </a:glow>
          </a:effectLst>
        </p:spPr>
      </p:pic>
      <p:pic>
        <p:nvPicPr>
          <p:cNvPr id="13" name="Picture 12">
            <a:extLst>
              <a:ext uri="{FF2B5EF4-FFF2-40B4-BE49-F238E27FC236}">
                <a16:creationId xmlns:a16="http://schemas.microsoft.com/office/drawing/2014/main" id="{9B4BCCD9-AE31-486F-AA73-C58CC8B13E18}"/>
              </a:ext>
            </a:extLst>
          </p:cNvPr>
          <p:cNvPicPr>
            <a:picLocks noChangeAspect="1"/>
          </p:cNvPicPr>
          <p:nvPr/>
        </p:nvPicPr>
        <p:blipFill>
          <a:blip r:embed="rId3"/>
          <a:stretch>
            <a:fillRect/>
          </a:stretch>
        </p:blipFill>
        <p:spPr>
          <a:xfrm>
            <a:off x="6095998" y="2341117"/>
            <a:ext cx="5854389" cy="1803008"/>
          </a:xfrm>
          <a:prstGeom prst="rect">
            <a:avLst/>
          </a:prstGeom>
          <a:effectLst>
            <a:glow rad="63500">
              <a:schemeClr val="accent2">
                <a:satMod val="175000"/>
                <a:alpha val="40000"/>
              </a:schemeClr>
            </a:glow>
          </a:effectLst>
        </p:spPr>
      </p:pic>
      <p:sp>
        <p:nvSpPr>
          <p:cNvPr id="14" name="TextBox 13">
            <a:extLst>
              <a:ext uri="{FF2B5EF4-FFF2-40B4-BE49-F238E27FC236}">
                <a16:creationId xmlns:a16="http://schemas.microsoft.com/office/drawing/2014/main" id="{7E2CE119-9307-466F-9E0D-CE1618163AD8}"/>
              </a:ext>
            </a:extLst>
          </p:cNvPr>
          <p:cNvSpPr txBox="1"/>
          <p:nvPr/>
        </p:nvSpPr>
        <p:spPr>
          <a:xfrm>
            <a:off x="7341577" y="4333444"/>
            <a:ext cx="3367454" cy="1021556"/>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If the name is present in the list so it displays a message that “</a:t>
            </a:r>
            <a:r>
              <a:rPr lang="en-US" b="1" i="1" dirty="0"/>
              <a:t>contact is already present” </a:t>
            </a:r>
          </a:p>
        </p:txBody>
      </p:sp>
      <p:sp>
        <p:nvSpPr>
          <p:cNvPr id="15" name="Oval 14">
            <a:extLst>
              <a:ext uri="{FF2B5EF4-FFF2-40B4-BE49-F238E27FC236}">
                <a16:creationId xmlns:a16="http://schemas.microsoft.com/office/drawing/2014/main" id="{FE264AA7-7F83-4804-9B53-2C60E19327FF}"/>
              </a:ext>
            </a:extLst>
          </p:cNvPr>
          <p:cNvSpPr/>
          <p:nvPr/>
        </p:nvSpPr>
        <p:spPr>
          <a:xfrm>
            <a:off x="6096000" y="3807069"/>
            <a:ext cx="3557954" cy="325316"/>
          </a:xfrm>
          <a:prstGeom prst="ellipse">
            <a:avLst/>
          </a:prstGeom>
          <a:noFill/>
          <a:ln w="19050">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37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8FEE-6B50-4DFF-983A-B5B86B370F6C}"/>
              </a:ext>
            </a:extLst>
          </p:cNvPr>
          <p:cNvSpPr>
            <a:spLocks noGrp="1"/>
          </p:cNvSpPr>
          <p:nvPr>
            <p:ph type="title"/>
          </p:nvPr>
        </p:nvSpPr>
        <p:spPr/>
        <p:txBody>
          <a:bodyPr/>
          <a:lstStyle/>
          <a:p>
            <a:r>
              <a:rPr lang="en-US" dirty="0"/>
              <a:t>Delete Contacts Function</a:t>
            </a:r>
          </a:p>
        </p:txBody>
      </p:sp>
      <p:sp>
        <p:nvSpPr>
          <p:cNvPr id="3" name="Content Placeholder 2">
            <a:extLst>
              <a:ext uri="{FF2B5EF4-FFF2-40B4-BE49-F238E27FC236}">
                <a16:creationId xmlns:a16="http://schemas.microsoft.com/office/drawing/2014/main" id="{10CA1799-E8F7-44C4-9449-581FEF06EB02}"/>
              </a:ext>
            </a:extLst>
          </p:cNvPr>
          <p:cNvSpPr>
            <a:spLocks noGrp="1"/>
          </p:cNvSpPr>
          <p:nvPr>
            <p:ph idx="1"/>
          </p:nvPr>
        </p:nvSpPr>
        <p:spPr>
          <a:xfrm>
            <a:off x="447392" y="1996895"/>
            <a:ext cx="11297216" cy="3678303"/>
          </a:xfrm>
        </p:spPr>
        <p:txBody>
          <a:bodyPr/>
          <a:lstStyle/>
          <a:p>
            <a:r>
              <a:rPr lang="en-US" dirty="0"/>
              <a:t>There are 2 delete functions in this project </a:t>
            </a:r>
            <a:r>
              <a:rPr lang="en-US" dirty="0">
                <a:latin typeface="Cambria Math" panose="02040503050406030204" pitchFamily="18" charset="0"/>
                <a:ea typeface="Cambria Math" panose="02040503050406030204" pitchFamily="18" charset="0"/>
              </a:rPr>
              <a:t>1</a:t>
            </a:r>
            <a:r>
              <a:rPr lang="en-US" dirty="0"/>
              <a:t> is delete form main contact list and 2 is delete from favorite contact list.</a:t>
            </a:r>
          </a:p>
          <a:p>
            <a:pPr marL="0" indent="0">
              <a:buNone/>
            </a:pPr>
            <a:r>
              <a:rPr lang="en-US" dirty="0">
                <a:latin typeface="Cambria Math" panose="02040503050406030204" pitchFamily="18" charset="0"/>
                <a:ea typeface="Cambria Math" panose="02040503050406030204" pitchFamily="18" charset="0"/>
              </a:rPr>
              <a:t>            1. 1</a:t>
            </a:r>
            <a:r>
              <a:rPr lang="en-US" baseline="30000" dirty="0"/>
              <a:t>st</a:t>
            </a:r>
            <a:r>
              <a:rPr lang="en-US" dirty="0"/>
              <a:t> delete function name is </a:t>
            </a:r>
            <a:r>
              <a:rPr lang="en-US" b="1" i="1" dirty="0"/>
              <a:t>delete_contact</a:t>
            </a:r>
          </a:p>
          <a:p>
            <a:pPr marL="0" indent="0">
              <a:buNone/>
            </a:pPr>
            <a:r>
              <a:rPr lang="en-US" b="1" i="1" dirty="0"/>
              <a:t>          </a:t>
            </a:r>
            <a:r>
              <a:rPr lang="en-US" dirty="0"/>
              <a:t>2. 2</a:t>
            </a:r>
            <a:r>
              <a:rPr lang="en-US" baseline="30000" dirty="0"/>
              <a:t>nd</a:t>
            </a:r>
            <a:r>
              <a:rPr lang="en-US" dirty="0"/>
              <a:t> delete function name is </a:t>
            </a:r>
            <a:r>
              <a:rPr lang="en-US" b="1" dirty="0" err="1"/>
              <a:t>del_fav</a:t>
            </a:r>
            <a:endParaRPr lang="en-US" b="1" dirty="0"/>
          </a:p>
          <a:p>
            <a:r>
              <a:rPr lang="en-US" b="1" i="1" dirty="0"/>
              <a:t>Delete_contact </a:t>
            </a:r>
            <a:r>
              <a:rPr lang="en-US" dirty="0"/>
              <a:t> function also checks that if the contact also present in the fav contact list or not if present then it calls the del_fav function too.</a:t>
            </a:r>
          </a:p>
          <a:p>
            <a:r>
              <a:rPr lang="en-US" dirty="0"/>
              <a:t>If user wants to delete the contact form the fav contact list only then </a:t>
            </a:r>
            <a:r>
              <a:rPr lang="en-US" b="1" i="1" dirty="0"/>
              <a:t>del_fav </a:t>
            </a:r>
            <a:r>
              <a:rPr lang="en-US" dirty="0"/>
              <a:t>functions come in and delete the contact from the fav contact list.</a:t>
            </a:r>
          </a:p>
          <a:p>
            <a:pPr marL="0" indent="0">
              <a:buNone/>
            </a:pPr>
            <a:endParaRPr lang="en-US" b="1" i="1" dirty="0"/>
          </a:p>
        </p:txBody>
      </p:sp>
      <p:sp>
        <p:nvSpPr>
          <p:cNvPr id="5" name="Slide Number Placeholder 4">
            <a:extLst>
              <a:ext uri="{FF2B5EF4-FFF2-40B4-BE49-F238E27FC236}">
                <a16:creationId xmlns:a16="http://schemas.microsoft.com/office/drawing/2014/main" id="{210C9A9B-05F8-4196-9652-D6E79A9A0C8C}"/>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8" name="Graphic 7" descr="Eraser">
            <a:extLst>
              <a:ext uri="{FF2B5EF4-FFF2-40B4-BE49-F238E27FC236}">
                <a16:creationId xmlns:a16="http://schemas.microsoft.com/office/drawing/2014/main" id="{EBB5C00C-3808-4B22-94AD-ED298743B9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09138" y="801556"/>
            <a:ext cx="914400" cy="914400"/>
          </a:xfrm>
          <a:prstGeom prst="rect">
            <a:avLst/>
          </a:prstGeom>
        </p:spPr>
      </p:pic>
    </p:spTree>
    <p:extLst>
      <p:ext uri="{BB962C8B-B14F-4D97-AF65-F5344CB8AC3E}">
        <p14:creationId xmlns:p14="http://schemas.microsoft.com/office/powerpoint/2010/main" val="360730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8F28-E348-47B6-8CD4-4BFE2B2C406C}"/>
              </a:ext>
            </a:extLst>
          </p:cNvPr>
          <p:cNvSpPr>
            <a:spLocks noGrp="1"/>
          </p:cNvSpPr>
          <p:nvPr>
            <p:ph type="title"/>
          </p:nvPr>
        </p:nvSpPr>
        <p:spPr/>
        <p:txBody>
          <a:bodyPr>
            <a:normAutofit/>
          </a:bodyPr>
          <a:lstStyle/>
          <a:p>
            <a:r>
              <a:rPr lang="en-US" sz="2500" cap="none" dirty="0"/>
              <a:t>Screen shot of  Output </a:t>
            </a:r>
            <a:r>
              <a:rPr lang="en-US" sz="2500" cap="none" dirty="0" err="1"/>
              <a:t>delete_contact</a:t>
            </a:r>
            <a:r>
              <a:rPr lang="en-US" sz="2500" cap="none" dirty="0"/>
              <a:t> and </a:t>
            </a:r>
            <a:br>
              <a:rPr lang="en-US" sz="2500" cap="none" dirty="0"/>
            </a:br>
            <a:r>
              <a:rPr lang="en-US" sz="2500" cap="none" dirty="0"/>
              <a:t>del_fav Functions</a:t>
            </a:r>
          </a:p>
        </p:txBody>
      </p:sp>
      <p:sp>
        <p:nvSpPr>
          <p:cNvPr id="5" name="Slide Number Placeholder 4">
            <a:extLst>
              <a:ext uri="{FF2B5EF4-FFF2-40B4-BE49-F238E27FC236}">
                <a16:creationId xmlns:a16="http://schemas.microsoft.com/office/drawing/2014/main" id="{F2598B7D-05C5-4C65-8758-4E429B532384}"/>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8" name="Content Placeholder 7">
            <a:extLst>
              <a:ext uri="{FF2B5EF4-FFF2-40B4-BE49-F238E27FC236}">
                <a16:creationId xmlns:a16="http://schemas.microsoft.com/office/drawing/2014/main" id="{498F43F0-5ECA-41FA-8DC4-8C264B54A507}"/>
              </a:ext>
            </a:extLst>
          </p:cNvPr>
          <p:cNvPicPr>
            <a:picLocks noGrp="1" noChangeAspect="1"/>
          </p:cNvPicPr>
          <p:nvPr>
            <p:ph idx="1"/>
          </p:nvPr>
        </p:nvPicPr>
        <p:blipFill>
          <a:blip r:embed="rId2"/>
          <a:stretch>
            <a:fillRect/>
          </a:stretch>
        </p:blipFill>
        <p:spPr>
          <a:xfrm>
            <a:off x="3562874" y="2181225"/>
            <a:ext cx="5066252" cy="3678238"/>
          </a:xfrm>
          <a:effectLst>
            <a:glow rad="101600">
              <a:schemeClr val="accent1">
                <a:satMod val="175000"/>
                <a:alpha val="40000"/>
              </a:schemeClr>
            </a:glow>
          </a:effectLst>
        </p:spPr>
      </p:pic>
      <p:sp>
        <p:nvSpPr>
          <p:cNvPr id="12" name="TextBox 11">
            <a:extLst>
              <a:ext uri="{FF2B5EF4-FFF2-40B4-BE49-F238E27FC236}">
                <a16:creationId xmlns:a16="http://schemas.microsoft.com/office/drawing/2014/main" id="{D7CD2FEF-1DE5-48E1-8E65-A521F25B0483}"/>
              </a:ext>
            </a:extLst>
          </p:cNvPr>
          <p:cNvSpPr txBox="1"/>
          <p:nvPr/>
        </p:nvSpPr>
        <p:spPr>
          <a:xfrm>
            <a:off x="2013438" y="6155844"/>
            <a:ext cx="30861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5487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B80A-8125-4407-84D2-5A9DE7F2971C}"/>
              </a:ext>
            </a:extLst>
          </p:cNvPr>
          <p:cNvSpPr>
            <a:spLocks noGrp="1"/>
          </p:cNvSpPr>
          <p:nvPr>
            <p:ph type="title"/>
          </p:nvPr>
        </p:nvSpPr>
        <p:spPr/>
        <p:txBody>
          <a:bodyPr/>
          <a:lstStyle/>
          <a:p>
            <a:r>
              <a:rPr lang="en-US" dirty="0"/>
              <a:t>Search Contact Function</a:t>
            </a:r>
          </a:p>
        </p:txBody>
      </p:sp>
      <p:sp>
        <p:nvSpPr>
          <p:cNvPr id="3" name="Content Placeholder 2">
            <a:extLst>
              <a:ext uri="{FF2B5EF4-FFF2-40B4-BE49-F238E27FC236}">
                <a16:creationId xmlns:a16="http://schemas.microsoft.com/office/drawing/2014/main" id="{EECA0B0C-86B6-43A6-941F-D0029DF5D6BA}"/>
              </a:ext>
            </a:extLst>
          </p:cNvPr>
          <p:cNvSpPr>
            <a:spLocks noGrp="1"/>
          </p:cNvSpPr>
          <p:nvPr>
            <p:ph idx="1"/>
          </p:nvPr>
        </p:nvSpPr>
        <p:spPr/>
        <p:txBody>
          <a:bodyPr/>
          <a:lstStyle/>
          <a:p>
            <a:r>
              <a:rPr lang="en-US" dirty="0"/>
              <a:t>User can search contacts by giving </a:t>
            </a:r>
            <a:r>
              <a:rPr lang="en-US" b="1" i="1" dirty="0"/>
              <a:t>contact number</a:t>
            </a:r>
            <a:r>
              <a:rPr lang="en-US" dirty="0"/>
              <a:t> , </a:t>
            </a:r>
            <a:r>
              <a:rPr lang="en-US" b="1" i="1" dirty="0"/>
              <a:t>email </a:t>
            </a:r>
            <a:r>
              <a:rPr lang="en-US" dirty="0"/>
              <a:t>and also by </a:t>
            </a:r>
            <a:r>
              <a:rPr lang="en-US" b="1" i="1" dirty="0"/>
              <a:t>name of contact. </a:t>
            </a:r>
            <a:r>
              <a:rPr lang="en-US" dirty="0"/>
              <a:t>All this is performing by </a:t>
            </a:r>
            <a:r>
              <a:rPr lang="en-US" b="1" i="1" dirty="0"/>
              <a:t>search_contact </a:t>
            </a:r>
            <a:r>
              <a:rPr lang="en-US" dirty="0"/>
              <a:t>function.</a:t>
            </a:r>
          </a:p>
          <a:p>
            <a:r>
              <a:rPr lang="en-US" dirty="0"/>
              <a:t>This function just compare the name or email or contact number in the list , if the contact found then displays the details of that contact , if not found then displays a message of contact not found.</a:t>
            </a:r>
          </a:p>
          <a:p>
            <a:r>
              <a:rPr lang="en-US" dirty="0"/>
              <a:t>This function also inserts the searched name of the contact in the </a:t>
            </a:r>
            <a:r>
              <a:rPr lang="en-US" b="1" i="1" dirty="0"/>
              <a:t>recent contact list </a:t>
            </a:r>
            <a:endParaRPr lang="en-US" dirty="0"/>
          </a:p>
          <a:p>
            <a:r>
              <a:rPr lang="en-US" b="1" i="1" dirty="0" err="1"/>
              <a:t>Recent_contact</a:t>
            </a:r>
            <a:r>
              <a:rPr lang="en-US" b="1" i="1" dirty="0"/>
              <a:t> </a:t>
            </a:r>
            <a:r>
              <a:rPr lang="en-US" dirty="0"/>
              <a:t>is the function which takes the searched name as an argument from the search function and just add to the stack.</a:t>
            </a:r>
            <a:endParaRPr lang="en-US" b="1" i="1" dirty="0"/>
          </a:p>
        </p:txBody>
      </p:sp>
      <p:sp>
        <p:nvSpPr>
          <p:cNvPr id="5" name="Slide Number Placeholder 4">
            <a:extLst>
              <a:ext uri="{FF2B5EF4-FFF2-40B4-BE49-F238E27FC236}">
                <a16:creationId xmlns:a16="http://schemas.microsoft.com/office/drawing/2014/main" id="{3F6220B2-140B-42A4-BBB3-0C20B5C35174}"/>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Graphic 6" descr="Magnifying glass">
            <a:extLst>
              <a:ext uri="{FF2B5EF4-FFF2-40B4-BE49-F238E27FC236}">
                <a16:creationId xmlns:a16="http://schemas.microsoft.com/office/drawing/2014/main" id="{71C2245E-002A-412A-B704-AD90D5629A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7931" y="850225"/>
            <a:ext cx="914400" cy="914400"/>
          </a:xfrm>
          <a:prstGeom prst="rect">
            <a:avLst/>
          </a:prstGeom>
        </p:spPr>
      </p:pic>
    </p:spTree>
    <p:extLst>
      <p:ext uri="{BB962C8B-B14F-4D97-AF65-F5344CB8AC3E}">
        <p14:creationId xmlns:p14="http://schemas.microsoft.com/office/powerpoint/2010/main" val="174617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541</TotalTime>
  <Words>742</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Cambria Math</vt:lpstr>
      <vt:lpstr>Copperplate Gothic Light</vt:lpstr>
      <vt:lpstr>Gill Sans MT</vt:lpstr>
      <vt:lpstr>Wingdings 2</vt:lpstr>
      <vt:lpstr>Dividend</vt:lpstr>
      <vt:lpstr>Contact Management System</vt:lpstr>
      <vt:lpstr>Short Description</vt:lpstr>
      <vt:lpstr>Modules or Functions</vt:lpstr>
      <vt:lpstr>Data Structures Used</vt:lpstr>
      <vt:lpstr>Saving Contact Info Function</vt:lpstr>
      <vt:lpstr>Screen shot of Output </vt:lpstr>
      <vt:lpstr>Delete Contacts Function</vt:lpstr>
      <vt:lpstr>Screen shot of  Output delete_contact and  del_fav Functions</vt:lpstr>
      <vt:lpstr>Search Contact Function</vt:lpstr>
      <vt:lpstr>Screen shot of search function</vt:lpstr>
      <vt:lpstr>Recent search Record</vt:lpstr>
      <vt:lpstr>Add Favorites Contacts </vt:lpstr>
      <vt:lpstr>Screen shot of Output add_fav_contact Function</vt:lpstr>
      <vt:lpstr>Edit Contacts</vt:lpstr>
      <vt:lpstr>Screen shot of update function</vt:lpstr>
      <vt:lpstr>Display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dc:creator>Muhammad Mehroz</dc:creator>
  <cp:lastModifiedBy>Muhammad Mehroz</cp:lastModifiedBy>
  <cp:revision>34</cp:revision>
  <dcterms:created xsi:type="dcterms:W3CDTF">2021-12-18T08:37:05Z</dcterms:created>
  <dcterms:modified xsi:type="dcterms:W3CDTF">2021-12-26T07:05:19Z</dcterms:modified>
</cp:coreProperties>
</file>