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485-8B7F-4141-9AC2-D989739AAB2B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6A64-DB52-40F5-893B-A6DFB00B6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05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485-8B7F-4141-9AC2-D989739AAB2B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6A64-DB52-40F5-893B-A6DFB00B6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485-8B7F-4141-9AC2-D989739AAB2B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6A64-DB52-40F5-893B-A6DFB00B6BB6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280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485-8B7F-4141-9AC2-D989739AAB2B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6A64-DB52-40F5-893B-A6DFB00B6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59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485-8B7F-4141-9AC2-D989739AAB2B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6A64-DB52-40F5-893B-A6DFB00B6BB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85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485-8B7F-4141-9AC2-D989739AAB2B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6A64-DB52-40F5-893B-A6DFB00B6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900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485-8B7F-4141-9AC2-D989739AAB2B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6A64-DB52-40F5-893B-A6DFB00B6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578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485-8B7F-4141-9AC2-D989739AAB2B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6A64-DB52-40F5-893B-A6DFB00B6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25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485-8B7F-4141-9AC2-D989739AAB2B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6A64-DB52-40F5-893B-A6DFB00B6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18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485-8B7F-4141-9AC2-D989739AAB2B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6A64-DB52-40F5-893B-A6DFB00B6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57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485-8B7F-4141-9AC2-D989739AAB2B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6A64-DB52-40F5-893B-A6DFB00B6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71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485-8B7F-4141-9AC2-D989739AAB2B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6A64-DB52-40F5-893B-A6DFB00B6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35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485-8B7F-4141-9AC2-D989739AAB2B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6A64-DB52-40F5-893B-A6DFB00B6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28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485-8B7F-4141-9AC2-D989739AAB2B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6A64-DB52-40F5-893B-A6DFB00B6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3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485-8B7F-4141-9AC2-D989739AAB2B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6A64-DB52-40F5-893B-A6DFB00B6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92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A485-8B7F-4141-9AC2-D989739AAB2B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6A64-DB52-40F5-893B-A6DFB00B6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9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CA485-8B7F-4141-9AC2-D989739AAB2B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886A64-DB52-40F5-893B-A6DFB00B6B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01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youtu.be/jWusTxN5JWg?t=56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FIFA 17</a:t>
            </a:r>
            <a:endParaRPr lang="en-GB" dirty="0"/>
          </a:p>
        </p:txBody>
      </p:sp>
      <p:pic>
        <p:nvPicPr>
          <p:cNvPr id="1026" name="Picture 2" descr="http://fifa17news.com/wp-content/uploads/2016/06/FIFA-17-Cover-St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88" y="1806274"/>
            <a:ext cx="5715000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95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Engine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94" y="1633551"/>
            <a:ext cx="7990318" cy="449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Previous Iterations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FIFA </a:t>
            </a:r>
            <a:r>
              <a:rPr lang="en-GB" dirty="0" smtClean="0"/>
              <a:t>14/15/16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679" y="2500775"/>
            <a:ext cx="61150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the switch?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Under the same engine</a:t>
            </a:r>
          </a:p>
          <a:p>
            <a:endParaRPr lang="en-GB" dirty="0" smtClean="0"/>
          </a:p>
          <a:p>
            <a:r>
              <a:rPr lang="en-GB" dirty="0" smtClean="0"/>
              <a:t>Couldn’t handle new changes</a:t>
            </a:r>
          </a:p>
          <a:p>
            <a:endParaRPr lang="en-GB" dirty="0" smtClean="0"/>
          </a:p>
          <a:p>
            <a:r>
              <a:rPr lang="en-GB" dirty="0" smtClean="0"/>
              <a:t>Inclusion of Managers and the new Player Career mode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01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 Video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GB" sz="2000" dirty="0" smtClean="0">
                <a:hlinkClick r:id="rId2"/>
              </a:rPr>
              <a:t>https://youtu.be/jWusTxN5JWg?t=56s</a:t>
            </a:r>
            <a:endParaRPr lang="en-GB" sz="2000" dirty="0" smtClean="0"/>
          </a:p>
          <a:p>
            <a:endParaRPr lang="en-GB" sz="2000" dirty="0" smtClean="0"/>
          </a:p>
          <a:p>
            <a:endParaRPr lang="en-GB" sz="20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812" y="2306910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34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FIFA 17</vt:lpstr>
      <vt:lpstr>Game Engine</vt:lpstr>
      <vt:lpstr>Previous Iterations</vt:lpstr>
      <vt:lpstr>Why the switch?</vt:lpstr>
      <vt:lpstr>Comparison Video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17</dc:title>
  <dc:creator>Adam FitzGerald</dc:creator>
  <cp:lastModifiedBy>Adam FitzGerald</cp:lastModifiedBy>
  <cp:revision>7</cp:revision>
  <dcterms:created xsi:type="dcterms:W3CDTF">2016-09-14T11:49:04Z</dcterms:created>
  <dcterms:modified xsi:type="dcterms:W3CDTF">2016-09-14T12:45:29Z</dcterms:modified>
</cp:coreProperties>
</file>