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41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7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3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83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3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1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97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0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0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74DF-51F7-490D-B95E-7FDD0EC06B47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3ED1-EF42-485C-9103-720F39EC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6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spot.com/articles/firewatch-coming-to-xbox-one-with-new-features-rel/1100-6443278/" TargetMode="External"/><Relationship Id="rId2" Type="http://schemas.openxmlformats.org/officeDocument/2006/relationships/hyperlink" Target="http://www.firewatchgame.com/ab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einCtgEe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ectr.co/complet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k.ign.com/articles/2016/02/12/firewatch-secrets-spoilers-and-behind-the-scenes-with-campo-san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52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tint val="96000"/>
                <a:shade val="100000"/>
                <a:hueMod val="270000"/>
                <a:satMod val="200000"/>
                <a:lumMod val="70000"/>
                <a:lumOff val="3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Firewatch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Information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Firewatch</a:t>
            </a:r>
            <a:r>
              <a:rPr lang="en-GB" dirty="0" smtClean="0"/>
              <a:t> is a game that was released on 9</a:t>
            </a:r>
            <a:r>
              <a:rPr lang="en-GB" baseline="30000" dirty="0" smtClean="0"/>
              <a:t>th</a:t>
            </a:r>
            <a:r>
              <a:rPr lang="en-GB" dirty="0" smtClean="0"/>
              <a:t> of February 2016 for PC and PlayStation 4</a:t>
            </a:r>
            <a:r>
              <a:rPr lang="en-GB" dirty="0" smtClean="0"/>
              <a:t>. </a:t>
            </a:r>
            <a:r>
              <a:rPr lang="en-GB" dirty="0" smtClean="0"/>
              <a:t>An </a:t>
            </a:r>
            <a:r>
              <a:rPr lang="en-GB" dirty="0" smtClean="0">
                <a:hlinkClick r:id="rId3"/>
              </a:rPr>
              <a:t>Xbox One </a:t>
            </a:r>
            <a:r>
              <a:rPr lang="en-GB" dirty="0" smtClean="0"/>
              <a:t>version will be released on 21</a:t>
            </a:r>
            <a:r>
              <a:rPr lang="en-GB" baseline="30000" dirty="0" smtClean="0"/>
              <a:t>st</a:t>
            </a:r>
            <a:r>
              <a:rPr lang="en-GB" dirty="0" smtClean="0"/>
              <a:t> of September, which will include new features including a free roam mode  </a:t>
            </a:r>
            <a:endParaRPr lang="en-GB" dirty="0" smtClean="0"/>
          </a:p>
          <a:p>
            <a:r>
              <a:rPr lang="en-GB" dirty="0" smtClean="0"/>
              <a:t>The game was developed by Campo Santo and published by Panic Inc. This was the first game that these companies had ever made or published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0" y="620485"/>
            <a:ext cx="1578429" cy="13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Firewatches</a:t>
            </a:r>
            <a:r>
              <a:rPr lang="en-GB" dirty="0" smtClean="0"/>
              <a:t> </a:t>
            </a:r>
            <a:r>
              <a:rPr lang="en-GB" dirty="0" smtClean="0"/>
              <a:t>gameplay centres around taking control of a new park ranger called Henry, going about your job and discovering that not all is as it seems.  </a:t>
            </a:r>
          </a:p>
          <a:p>
            <a:r>
              <a:rPr lang="en-GB" dirty="0" smtClean="0"/>
              <a:t>The only human contact is with a walkie talkie that connects to you Dalilah, Henry’s supervisor who is stationed at another part of the park.</a:t>
            </a:r>
          </a:p>
          <a:p>
            <a:r>
              <a:rPr lang="en-GB" dirty="0">
                <a:hlinkClick r:id="rId2"/>
              </a:rPr>
              <a:t>https://www.youtube.com/watch?v=SeinCtgEees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0" y="620485"/>
            <a:ext cx="1578429" cy="13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Engine and Physics Engine 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Camp Sato made use of the Unity </a:t>
            </a:r>
            <a:r>
              <a:rPr lang="en-GB" dirty="0" smtClean="0"/>
              <a:t>game </a:t>
            </a:r>
            <a:r>
              <a:rPr lang="en-GB" dirty="0" smtClean="0"/>
              <a:t>engine to create Firewatch. Meaning that it runs on the same engine as Kerbal Space Program and Ori and the Blind Forest.</a:t>
            </a:r>
          </a:p>
          <a:p>
            <a:r>
              <a:rPr lang="en-GB" dirty="0" smtClean="0"/>
              <a:t>Since Firewatch employs the Unity engine, it also makes use of Unities in built physics </a:t>
            </a:r>
            <a:r>
              <a:rPr lang="en-GB" dirty="0" smtClean="0"/>
              <a:t>engine</a:t>
            </a:r>
          </a:p>
          <a:p>
            <a:r>
              <a:rPr lang="en-GB" dirty="0" smtClean="0"/>
              <a:t>The game also makes use of Make Code Now’s </a:t>
            </a:r>
            <a:r>
              <a:rPr lang="en-GB" dirty="0" smtClean="0">
                <a:hlinkClick r:id="rId2"/>
              </a:rPr>
              <a:t>SECTR Complete</a:t>
            </a:r>
            <a:r>
              <a:rPr lang="en-GB" dirty="0" smtClean="0"/>
              <a:t>, which helped build certain assets in that game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0" y="620485"/>
            <a:ext cx="1578429" cy="13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Near the start of the game Delilah will ask you to describe yourself as she says that she is drawing a picture of you. You will eventually see this picture at the end of the game with all the features that you described earlier. During an </a:t>
            </a:r>
            <a:r>
              <a:rPr lang="en-GB" dirty="0"/>
              <a:t>i</a:t>
            </a:r>
            <a:r>
              <a:rPr lang="en-GB" dirty="0" smtClean="0"/>
              <a:t>nterview with </a:t>
            </a:r>
            <a:r>
              <a:rPr lang="en-GB" dirty="0" smtClean="0">
                <a:hlinkClick r:id="rId2"/>
              </a:rPr>
              <a:t>IGN</a:t>
            </a:r>
            <a:r>
              <a:rPr lang="en-GB" dirty="0" smtClean="0"/>
              <a:t>, director Jake Rodkin claimed that there are over 46,000 different ways that you can describe yourself. 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0" y="620485"/>
            <a:ext cx="1578429" cy="13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353</TotalTime>
  <Words>273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Firewatch </vt:lpstr>
      <vt:lpstr>General Information </vt:lpstr>
      <vt:lpstr>Gameplay </vt:lpstr>
      <vt:lpstr>Game Engine and Physics Engine  </vt:lpstr>
      <vt:lpstr>Interesting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Firewatch</dc:title>
  <dc:creator>Dean Cummings</dc:creator>
  <cp:lastModifiedBy>CUMMINGS, DEAN</cp:lastModifiedBy>
  <cp:revision>21</cp:revision>
  <dcterms:created xsi:type="dcterms:W3CDTF">2016-09-12T14:21:22Z</dcterms:created>
  <dcterms:modified xsi:type="dcterms:W3CDTF">2016-09-14T09:32:19Z</dcterms:modified>
</cp:coreProperties>
</file>