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779006-EC8C-4891-AD70-E8C6E737900E}" type="datetimeFigureOut">
              <a:rPr lang="sv-SE" smtClean="0"/>
              <a:t>2016-09-15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271E0B-059C-40DC-AFC3-69EBC1FEEDBE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Emelie\New%20folder%20(4)\GrimFandango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573325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A presentation by Emelie Edholm, 1503396</a:t>
            </a:r>
            <a:endParaRPr lang="sv-SE" sz="2400" dirty="0"/>
          </a:p>
        </p:txBody>
      </p:sp>
      <p:pic>
        <p:nvPicPr>
          <p:cNvPr id="6" name="Picture 5" descr="1422569748-grim-fandango-box-cover-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0058" y="0"/>
            <a:ext cx="4043884" cy="508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Fantastic Facts!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adventure game by Tim Schafer made in 3D.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Grim-Fandango-Remastered_20150201231356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996952"/>
            <a:ext cx="5940152" cy="3341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Fantastic Facts 2!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engine was called GrimE, which </a:t>
            </a:r>
            <a:r>
              <a:rPr lang="en-US" dirty="0" smtClean="0"/>
              <a:t>was </a:t>
            </a:r>
            <a:r>
              <a:rPr lang="en-US" dirty="0" smtClean="0"/>
              <a:t>developed out of </a:t>
            </a:r>
            <a:r>
              <a:rPr lang="en-US" dirty="0" err="1" smtClean="0"/>
              <a:t>Sith</a:t>
            </a:r>
            <a:r>
              <a:rPr lang="en-US" dirty="0" smtClean="0"/>
              <a:t>, the engine used to make Jedi Knight: Dark Forces II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4" name="Picture 3" descr="grim-fandango-glottis-quo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429000"/>
            <a:ext cx="5596114" cy="3147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Fantastic Facts 3!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GrimE was written in </a:t>
            </a:r>
            <a:r>
              <a:rPr lang="en-US" dirty="0" err="1" smtClean="0"/>
              <a:t>Lua</a:t>
            </a:r>
            <a:r>
              <a:rPr lang="en-US" dirty="0" smtClean="0"/>
              <a:t>. Because the head </a:t>
            </a:r>
            <a:r>
              <a:rPr lang="en-US" dirty="0" smtClean="0"/>
              <a:t>programmer, Bret </a:t>
            </a:r>
            <a:r>
              <a:rPr lang="en-US" dirty="0" err="1" smtClean="0"/>
              <a:t>Mogilefsky</a:t>
            </a:r>
            <a:r>
              <a:rPr lang="en-US" dirty="0" smtClean="0"/>
              <a:t>, </a:t>
            </a:r>
            <a:r>
              <a:rPr lang="en-US" dirty="0" smtClean="0"/>
              <a:t>liked it.</a:t>
            </a:r>
          </a:p>
          <a:p>
            <a:endParaRPr lang="sv-SE" dirty="0"/>
          </a:p>
        </p:txBody>
      </p:sp>
      <p:pic>
        <p:nvPicPr>
          <p:cNvPr id="4" name="Picture 3" descr="grim-fandango-4_jpg_640x360_upscale_q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996952"/>
            <a:ext cx="457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Fantastic Facts 4!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before release, none of the lip syncing for the over 8000 dialogue lines worked. The freeware Microsoft Agent Software Development Kit came to the rescue.</a:t>
            </a:r>
            <a:endParaRPr lang="en-US" dirty="0"/>
          </a:p>
        </p:txBody>
      </p:sp>
      <p:pic>
        <p:nvPicPr>
          <p:cNvPr id="4" name="Picture 3" descr="advgames_gri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8682" y="3933056"/>
            <a:ext cx="3446636" cy="2589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Gameplay</a:t>
            </a:r>
            <a:endParaRPr lang="sv-SE" dirty="0"/>
          </a:p>
        </p:txBody>
      </p:sp>
      <p:pic>
        <p:nvPicPr>
          <p:cNvPr id="4" name="GrimFandang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657543"/>
            <a:ext cx="6552728" cy="491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Questions?</a:t>
            </a:r>
            <a:endParaRPr lang="sv-SE" dirty="0"/>
          </a:p>
        </p:txBody>
      </p:sp>
      <p:pic>
        <p:nvPicPr>
          <p:cNvPr id="4" name="Content Placeholder 3" descr="tumblr_npn655Lsq71to3yeeo1_128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801812"/>
            <a:ext cx="6096000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</TotalTime>
  <Words>108</Words>
  <Application>Microsoft Office PowerPoint</Application>
  <PresentationFormat>On-screen Show (4:3)</PresentationFormat>
  <Paragraphs>11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Slide 1</vt:lpstr>
      <vt:lpstr>Fantastic Facts!</vt:lpstr>
      <vt:lpstr>Fantastic Facts 2!</vt:lpstr>
      <vt:lpstr>Fantastic Facts 3!</vt:lpstr>
      <vt:lpstr>Fantastic Facts 4!</vt:lpstr>
      <vt:lpstr>Gameplay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Grim Fandango</dc:title>
  <dc:creator>Niklas</dc:creator>
  <cp:lastModifiedBy>Niklas</cp:lastModifiedBy>
  <cp:revision>12</cp:revision>
  <dcterms:created xsi:type="dcterms:W3CDTF">2016-09-15T10:55:56Z</dcterms:created>
  <dcterms:modified xsi:type="dcterms:W3CDTF">2016-09-15T12:34:24Z</dcterms:modified>
</cp:coreProperties>
</file>