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6885" autoAdjust="0"/>
  </p:normalViewPr>
  <p:slideViewPr>
    <p:cSldViewPr snapToGrid="0">
      <p:cViewPr varScale="1">
        <p:scale>
          <a:sx n="61" d="100"/>
          <a:sy n="61" d="100"/>
        </p:scale>
        <p:origin x="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5CF4-3ED6-45D8-B9BA-6BE151E0C2C4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EB397-3F18-4604-9E50-AEFAB47F7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6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B397-3F18-4604-9E50-AEFAB47F7E3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5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0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9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0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8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BA0A-68DD-435F-88BB-CCA94F32F8D2}" type="datetimeFigureOut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760F-B9E3-4B53-B118-EF120E3A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996" y="175097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igh Tower Text" panose="02040502050506030303" pitchFamily="18" charset="0"/>
              </a:rPr>
              <a:t>S K Y R I 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906" y="5651769"/>
            <a:ext cx="2970179" cy="899809"/>
          </a:xfrm>
        </p:spPr>
        <p:txBody>
          <a:bodyPr/>
          <a:lstStyle/>
          <a:p>
            <a:r>
              <a:rPr lang="en-GB" dirty="0">
                <a:latin typeface="High Tower Text" panose="02040502050506030303" pitchFamily="18" charset="0"/>
              </a:rPr>
              <a:t>By Beth Hain</a:t>
            </a:r>
          </a:p>
          <a:p>
            <a:r>
              <a:rPr lang="en-GB" dirty="0">
                <a:latin typeface="High Tower Text" panose="02040502050506030303" pitchFamily="18" charset="0"/>
              </a:rPr>
              <a:t>1501693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141" y="88498"/>
            <a:ext cx="9766570" cy="90057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igh Tower Text" panose="02040502050506030303" pitchFamily="18" charset="0"/>
              </a:rPr>
              <a:t>Game Facts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141" y="1089498"/>
            <a:ext cx="9766570" cy="517511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The Elder Scrolls V: Skyrim was released November 11</a:t>
            </a:r>
            <a:r>
              <a:rPr lang="en-GB" baseline="30000" dirty="0">
                <a:latin typeface="High Tower Text" panose="02040502050506030303" pitchFamily="18" charset="0"/>
              </a:rPr>
              <a:t>th</a:t>
            </a:r>
            <a:r>
              <a:rPr lang="en-GB" dirty="0">
                <a:latin typeface="High Tower Text" panose="02040502050506030303" pitchFamily="18" charset="0"/>
              </a:rPr>
              <a:t> 2011 and is still a very popular game, hence its rerelease this year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It has one of the biggest active </a:t>
            </a:r>
            <a:r>
              <a:rPr lang="en-GB" dirty="0" err="1">
                <a:latin typeface="High Tower Text" panose="02040502050506030303" pitchFamily="18" charset="0"/>
              </a:rPr>
              <a:t>modding</a:t>
            </a:r>
            <a:r>
              <a:rPr lang="en-GB" dirty="0">
                <a:latin typeface="High Tower Text" panose="02040502050506030303" pitchFamily="18" charset="0"/>
              </a:rPr>
              <a:t> communities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However opinion is very divided – some players think it’s the best Elder Scrolls; some feel it is a step backwards for the series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It is inspired heavily from Norse culture and mythology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It received high critic scores including 94% PC Gamer UK, 10/10 Wired and 10/10 </a:t>
            </a:r>
            <a:r>
              <a:rPr lang="en-GB" dirty="0" err="1">
                <a:latin typeface="High Tower Text" panose="02040502050506030303" pitchFamily="18" charset="0"/>
              </a:rPr>
              <a:t>Eurogamer</a:t>
            </a:r>
            <a:endParaRPr lang="en-GB" dirty="0"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80" y="4010913"/>
            <a:ext cx="4555339" cy="28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3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858" y="0"/>
            <a:ext cx="9144000" cy="83367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igh Tower Text" panose="02040502050506030303" pitchFamily="18" charset="0"/>
              </a:rPr>
              <a:t>The Game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135" y="4217479"/>
            <a:ext cx="4937446" cy="231423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Bethesda developed Creation Engine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They have used it for Skyrim &amp; Fallout 4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It is written in C++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Many PC users criticize this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35" y="1137424"/>
            <a:ext cx="4937445" cy="27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458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igh Tower Text" panose="02040502050506030303" pitchFamily="18" charset="0"/>
              </a:rPr>
              <a:t>Creation Engine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4595"/>
            <a:ext cx="9144000" cy="5155659"/>
          </a:xfrm>
        </p:spPr>
        <p:txBody>
          <a:bodyPr/>
          <a:lstStyle/>
          <a:p>
            <a:pPr marL="171450" lvl="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High Tower Text" panose="02040502050506030303" pitchFamily="18" charset="0"/>
              </a:rPr>
              <a:t>It used basic real-time shadows and the draw distance renders farther then previous Elder Scrolls games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prstClr val="black"/>
              </a:solidFill>
              <a:latin typeface="High Tower Text" panose="02040502050506030303" pitchFamily="18" charset="0"/>
            </a:endParaRPr>
          </a:p>
          <a:p>
            <a:pPr marL="171450" lvl="0" indent="-1714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solidFill>
                  <a:prstClr val="black"/>
                </a:solidFill>
                <a:latin typeface="High Tower Text" panose="02040502050506030303" pitchFamily="18" charset="0"/>
              </a:rPr>
              <a:t>The updated version used for Fallout 4, offers physically-based rendering, dynamic volumetric lighting, and more advanced character generation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The Creation Kit is a </a:t>
            </a:r>
            <a:r>
              <a:rPr lang="en-GB" dirty="0" err="1">
                <a:latin typeface="High Tower Text" panose="02040502050506030303" pitchFamily="18" charset="0"/>
              </a:rPr>
              <a:t>modding</a:t>
            </a:r>
            <a:r>
              <a:rPr lang="en-GB" dirty="0">
                <a:latin typeface="High Tower Text" panose="02040502050506030303" pitchFamily="18" charset="0"/>
              </a:rPr>
              <a:t> tool for games made with Creation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70" y="4029477"/>
            <a:ext cx="3761260" cy="26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03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igh Tower Text" panose="02040502050506030303" pitchFamily="18" charset="0"/>
              </a:rPr>
              <a:t>The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9226"/>
            <a:ext cx="9144000" cy="526266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The Creation Engine used a lot of </a:t>
            </a:r>
            <a:r>
              <a:rPr lang="en-GB" dirty="0" err="1">
                <a:latin typeface="High Tower Text" panose="02040502050506030303" pitchFamily="18" charset="0"/>
              </a:rPr>
              <a:t>Havok</a:t>
            </a:r>
            <a:r>
              <a:rPr lang="en-GB" dirty="0">
                <a:latin typeface="High Tower Text" panose="02040502050506030303" pitchFamily="18" charset="0"/>
              </a:rPr>
              <a:t> software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You can pick up items and move them around the world – which can cause some issues e.g. clipping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Some items will lag around in front of the player, fly into the air or continually move if it is colliding with another object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Some bugs cause objects to have no weight e.g. being able the shout dragon skeletons across the map or giants hitting you and sending your character into space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>
                <a:latin typeface="High Tower Text" panose="02040502050506030303" pitchFamily="18" charset="0"/>
              </a:rPr>
              <a:t>This makes physics mods very popular with PC users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21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272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High Tower Text</vt:lpstr>
      <vt:lpstr>Wingdings</vt:lpstr>
      <vt:lpstr>Office Theme</vt:lpstr>
      <vt:lpstr>S K Y R I M</vt:lpstr>
      <vt:lpstr>Game Facts</vt:lpstr>
      <vt:lpstr>The Game Engine</vt:lpstr>
      <vt:lpstr>Creation Engine Features</vt:lpstr>
      <vt:lpstr>The Physics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</dc:creator>
  <cp:lastModifiedBy>Beth</cp:lastModifiedBy>
  <cp:revision>12</cp:revision>
  <dcterms:created xsi:type="dcterms:W3CDTF">2016-09-22T09:51:57Z</dcterms:created>
  <dcterms:modified xsi:type="dcterms:W3CDTF">2016-09-22T17:12:20Z</dcterms:modified>
</cp:coreProperties>
</file>