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8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5EA764-4946-484A-B805-2D0EFCC02AB3}" type="datetimeFigureOut">
              <a:rPr lang="en-US"/>
              <a:t>21-9-2016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4FDAE5-835F-407A-A654-9241F7998D05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804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4FDAE5-835F-407A-A654-9241F7998D05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7409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4FDAE5-835F-407A-A654-9241F7998D05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5564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21-9-2016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370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21-9-2016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893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21-9-2016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712530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21-9-2016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953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21-9-2016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548600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21-9-2016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2439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21-9-2016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6339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21-9-2016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487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21-9-2016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574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21-9-2016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968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21-9-2016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057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21-9-2016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657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21-9-2016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834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21-9-2016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54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21-9-2016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268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21-9-2016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095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21-9-2016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611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h-KDfab0c7Q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5Ab6cnVQi_c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olygon.com/2014/5/16/5723830/last-of-us-ps4-port-hell" TargetMode="External"/><Relationship Id="rId2" Type="http://schemas.openxmlformats.org/officeDocument/2006/relationships/hyperlink" Target="http://www.redgamingtech.com/sony-playstation-3-post-mortem-part-1-the-cell-processor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outube.com/watch?v=-WTxMCU6ZbM" TargetMode="External"/><Relationship Id="rId4" Type="http://schemas.openxmlformats.org/officeDocument/2006/relationships/hyperlink" Target="http://www.eurogamer.net/articles/digitalfoundry-2015-the-challenge-of-remastering-uncharted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14215" y="1712054"/>
            <a:ext cx="9144000" cy="1082637"/>
          </a:xfrm>
        </p:spPr>
        <p:txBody>
          <a:bodyPr/>
          <a:lstStyle/>
          <a:p>
            <a:pPr algn="ctr"/>
            <a:r>
              <a:rPr lang="en-US" sz="6600" dirty="0">
                <a:latin typeface="MS PGothic"/>
              </a:rPr>
              <a:t>THE LAST OF US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60498" y="3599235"/>
            <a:ext cx="8651433" cy="244164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2800" dirty="0"/>
              <a:t>Matthew Boyd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The Last of 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053585"/>
            <a:ext cx="8596668" cy="2236313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000" dirty="0"/>
              <a:t>Developed by Naughty Dog and Published by Sony </a:t>
            </a:r>
            <a:endParaRPr lang="en-US" sz="2000" dirty="0" smtClean="0"/>
          </a:p>
          <a:p>
            <a:endParaRPr lang="en-US" sz="2000" dirty="0"/>
          </a:p>
          <a:p>
            <a:r>
              <a:rPr lang="en-US" sz="2000" dirty="0"/>
              <a:t>Released on the 14th of July on PS3 and then the 29th of June on the </a:t>
            </a:r>
            <a:r>
              <a:rPr lang="en-US" sz="2000" dirty="0" smtClean="0"/>
              <a:t>PS4</a:t>
            </a:r>
          </a:p>
          <a:p>
            <a:endParaRPr lang="en-US" sz="2000" dirty="0"/>
          </a:p>
          <a:p>
            <a:r>
              <a:rPr lang="en-US" sz="2000" dirty="0" smtClean="0"/>
              <a:t>Developed using the </a:t>
            </a:r>
            <a:r>
              <a:rPr lang="en-US" sz="2000" dirty="0" err="1" smtClean="0"/>
              <a:t>Havok</a:t>
            </a:r>
            <a:r>
              <a:rPr lang="en-US" sz="2000" dirty="0" smtClean="0"/>
              <a:t> Engine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3014426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Havok</a:t>
            </a:r>
            <a:r>
              <a:rPr lang="en-US" dirty="0" smtClean="0"/>
              <a:t> Engine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Created by an Irish company of the same name</a:t>
            </a:r>
          </a:p>
          <a:p>
            <a:endParaRPr lang="en-US" dirty="0"/>
          </a:p>
          <a:p>
            <a:r>
              <a:rPr lang="en-US" dirty="0" smtClean="0"/>
              <a:t>Has been used to develop over 600 games</a:t>
            </a:r>
          </a:p>
          <a:p>
            <a:endParaRPr lang="en-US" dirty="0"/>
          </a:p>
          <a:p>
            <a:r>
              <a:rPr lang="en-US" dirty="0" smtClean="0"/>
              <a:t>Bought by Microsoft in October  2015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50021547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Last Of Us on </a:t>
            </a:r>
            <a:r>
              <a:rPr lang="en-US" dirty="0" err="1" smtClean="0"/>
              <a:t>Playstation</a:t>
            </a:r>
            <a:r>
              <a:rPr lang="en-US" dirty="0" smtClean="0"/>
              <a:t> 3 vs </a:t>
            </a:r>
            <a:r>
              <a:rPr lang="en-US" dirty="0" err="1" smtClean="0"/>
              <a:t>Playstation</a:t>
            </a:r>
            <a:r>
              <a:rPr lang="en-US" dirty="0" smtClean="0"/>
              <a:t> 4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PS3</a:t>
            </a:r>
          </a:p>
          <a:p>
            <a:r>
              <a:rPr lang="en-US" dirty="0" smtClean="0"/>
              <a:t>Cell Processor &amp; 256MB of RAM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PS4</a:t>
            </a:r>
          </a:p>
          <a:p>
            <a:r>
              <a:rPr lang="en-US" dirty="0" smtClean="0"/>
              <a:t>x86 Architecture &amp; 4GB of RAM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Comparison</a:t>
            </a:r>
            <a:endParaRPr lang="en-US" dirty="0"/>
          </a:p>
          <a:p>
            <a:r>
              <a:rPr lang="en-GB" dirty="0">
                <a:hlinkClick r:id="rId2"/>
              </a:rPr>
              <a:t>https://</a:t>
            </a:r>
            <a:r>
              <a:rPr lang="en-GB" dirty="0" smtClean="0">
                <a:hlinkClick r:id="rId2"/>
              </a:rPr>
              <a:t>www.youtube.com/watch?v=h-KDfab0c7Q</a:t>
            </a:r>
            <a:r>
              <a:rPr lang="en-GB" dirty="0" smtClean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3940823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Infected AI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Runners, Stalkers and Clickers</a:t>
            </a:r>
          </a:p>
          <a:p>
            <a:endParaRPr lang="en-US" dirty="0"/>
          </a:p>
          <a:p>
            <a:r>
              <a:rPr lang="en-US" dirty="0" smtClean="0"/>
              <a:t>Runners and Stalkers are fast and have limited eyesight </a:t>
            </a:r>
          </a:p>
          <a:p>
            <a:endParaRPr lang="en-US" dirty="0"/>
          </a:p>
          <a:p>
            <a:r>
              <a:rPr lang="en-US" dirty="0" smtClean="0"/>
              <a:t>While Clickers  are completely blind and use eco location to detect the Player</a:t>
            </a:r>
          </a:p>
          <a:p>
            <a:endParaRPr lang="en-US" dirty="0"/>
          </a:p>
          <a:p>
            <a:r>
              <a:rPr lang="en-US" dirty="0" smtClean="0"/>
              <a:t>Gameplay: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www.youtube.com/watch?v=5Ab6cnVQi_c</a:t>
            </a:r>
            <a:r>
              <a:rPr lang="en-US" dirty="0" smtClean="0"/>
              <a:t> </a:t>
            </a:r>
          </a:p>
          <a:p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0259121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 Links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084173"/>
            <a:ext cx="8596668" cy="338054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Cell </a:t>
            </a:r>
            <a:r>
              <a:rPr lang="en-US" dirty="0" err="1"/>
              <a:t>Proccesor</a:t>
            </a:r>
            <a:r>
              <a:rPr lang="en-US" dirty="0" smtClean="0"/>
              <a:t>: 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://www.redgamingtech.com/sony-playstation-3-post-mortem-part-1-the-cell-processor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r>
              <a:rPr lang="en-US" dirty="0"/>
              <a:t>Porting the LOUs to PS4: </a:t>
            </a:r>
            <a:r>
              <a:rPr lang="en-US" dirty="0">
                <a:hlinkClick r:id="rId3"/>
              </a:rPr>
              <a:t>http://www.polygon.com/2014/5/16/5723830/last-of-us-ps4-port-hell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 smtClean="0"/>
              <a:t>Challenges of </a:t>
            </a:r>
            <a:r>
              <a:rPr lang="en-US" dirty="0"/>
              <a:t>Remastering Uncharted: </a:t>
            </a:r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www.eurogamer.net/articles/digitalfoundry-2015-the-challenge-of-remastering-uncharted</a:t>
            </a:r>
            <a:r>
              <a:rPr lang="en-US" dirty="0" smtClean="0"/>
              <a:t> </a:t>
            </a:r>
          </a:p>
          <a:p>
            <a:endParaRPr lang="en-US" dirty="0"/>
          </a:p>
          <a:p>
            <a:r>
              <a:rPr lang="en-US" dirty="0" smtClean="0"/>
              <a:t>Sound Design </a:t>
            </a:r>
            <a:r>
              <a:rPr lang="en-US" dirty="0"/>
              <a:t>in The Last Of Us: </a:t>
            </a:r>
            <a:r>
              <a:rPr lang="en-US" dirty="0">
                <a:hlinkClick r:id="rId5"/>
              </a:rPr>
              <a:t>https://www.youtube.com/watch?v=-</a:t>
            </a:r>
            <a:r>
              <a:rPr lang="en-US" dirty="0" smtClean="0">
                <a:hlinkClick r:id="rId5"/>
              </a:rPr>
              <a:t>WTxMCU6ZbM</a:t>
            </a:r>
            <a:r>
              <a:rPr lang="en-US" dirty="0" smtClean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80605605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7725" y="2448127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sz="6600" dirty="0" smtClean="0"/>
              <a:t>Question?</a:t>
            </a:r>
            <a:endParaRPr lang="en-GB" sz="6600" dirty="0"/>
          </a:p>
        </p:txBody>
      </p:sp>
    </p:spTree>
    <p:extLst>
      <p:ext uri="{BB962C8B-B14F-4D97-AF65-F5344CB8AC3E}">
        <p14:creationId xmlns:p14="http://schemas.microsoft.com/office/powerpoint/2010/main" val="29998761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Custom 2">
      <a:dk1>
        <a:srgbClr val="7F7F7F"/>
      </a:dk1>
      <a:lt1>
        <a:srgbClr val="7F7F7F"/>
      </a:lt1>
      <a:dk2>
        <a:srgbClr val="7F7F7F"/>
      </a:dk2>
      <a:lt2>
        <a:srgbClr val="7F7F7F"/>
      </a:lt2>
      <a:accent1>
        <a:srgbClr val="262626"/>
      </a:accent1>
      <a:accent2>
        <a:srgbClr val="262626"/>
      </a:accent2>
      <a:accent3>
        <a:srgbClr val="262626"/>
      </a:accent3>
      <a:accent4>
        <a:srgbClr val="262626"/>
      </a:accent4>
      <a:accent5>
        <a:srgbClr val="262626"/>
      </a:accent5>
      <a:accent6>
        <a:srgbClr val="262626"/>
      </a:accent6>
      <a:hlink>
        <a:srgbClr val="262626"/>
      </a:hlink>
      <a:folHlink>
        <a:srgbClr val="262626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111</TotalTime>
  <Words>172</Words>
  <Application>Microsoft Office PowerPoint</Application>
  <PresentationFormat>Widescreen</PresentationFormat>
  <Paragraphs>42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MS PGothic</vt:lpstr>
      <vt:lpstr>Arial</vt:lpstr>
      <vt:lpstr>Calibri</vt:lpstr>
      <vt:lpstr>Trebuchet MS</vt:lpstr>
      <vt:lpstr>Wingdings 3</vt:lpstr>
      <vt:lpstr>Facet</vt:lpstr>
      <vt:lpstr>THE LAST OF US</vt:lpstr>
      <vt:lpstr>Overview of The Last of Us</vt:lpstr>
      <vt:lpstr>Havok Engine</vt:lpstr>
      <vt:lpstr>The Last Of Us on Playstation 3 vs Playstation 4</vt:lpstr>
      <vt:lpstr>Infected AI </vt:lpstr>
      <vt:lpstr>Useful Links </vt:lpstr>
      <vt:lpstr>Question?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BOYD, MATTHEW</cp:lastModifiedBy>
  <cp:revision>13</cp:revision>
  <dcterms:created xsi:type="dcterms:W3CDTF">2013-07-15T20:26:40Z</dcterms:created>
  <dcterms:modified xsi:type="dcterms:W3CDTF">2016-09-21T01:44:53Z</dcterms:modified>
</cp:coreProperties>
</file>