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35973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56152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6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207688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7875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361060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1262141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198155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180176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5F06A-509B-4D92-B5CF-19C1F2C49CCD}"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57505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C5F06A-509B-4D92-B5CF-19C1F2C49CCD}"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66091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5F06A-509B-4D92-B5CF-19C1F2C49CCD}" type="datetimeFigureOut">
              <a:rPr lang="en-GB" smtClean="0"/>
              <a:t>29/09/2016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82583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C5F06A-509B-4D92-B5CF-19C1F2C49CCD}" type="datetimeFigureOut">
              <a:rPr lang="en-GB" smtClean="0"/>
              <a:t>29/09/2016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428100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5F06A-509B-4D92-B5CF-19C1F2C49CCD}" type="datetimeFigureOut">
              <a:rPr lang="en-GB" smtClean="0"/>
              <a:t>29/09/2016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298712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5F06A-509B-4D92-B5CF-19C1F2C49CCD}"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5288E-283E-44F9-ACBB-A615CFBC94E6}" type="slidenum">
              <a:rPr lang="en-GB" smtClean="0"/>
              <a:t>‹#›</a:t>
            </a:fld>
            <a:endParaRPr lang="en-GB"/>
          </a:p>
        </p:txBody>
      </p:sp>
    </p:spTree>
    <p:extLst>
      <p:ext uri="{BB962C8B-B14F-4D97-AF65-F5344CB8AC3E}">
        <p14:creationId xmlns:p14="http://schemas.microsoft.com/office/powerpoint/2010/main" val="28824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5288E-283E-44F9-ACBB-A615CFBC94E6}" type="slidenum">
              <a:rPr lang="en-GB" smtClean="0"/>
              <a:t>‹#›</a:t>
            </a:fld>
            <a:endParaRPr lang="en-GB"/>
          </a:p>
        </p:txBody>
      </p:sp>
      <p:sp>
        <p:nvSpPr>
          <p:cNvPr id="5" name="Date Placeholder 4"/>
          <p:cNvSpPr>
            <a:spLocks noGrp="1"/>
          </p:cNvSpPr>
          <p:nvPr>
            <p:ph type="dt" sz="half" idx="10"/>
          </p:nvPr>
        </p:nvSpPr>
        <p:spPr/>
        <p:txBody>
          <a:bodyPr/>
          <a:lstStyle/>
          <a:p>
            <a:fld id="{D5C5F06A-509B-4D92-B5CF-19C1F2C49CCD}" type="datetimeFigureOut">
              <a:rPr lang="en-GB" smtClean="0"/>
              <a:t>29/09/2016</a:t>
            </a:fld>
            <a:endParaRPr lang="en-GB"/>
          </a:p>
        </p:txBody>
      </p:sp>
    </p:spTree>
    <p:extLst>
      <p:ext uri="{BB962C8B-B14F-4D97-AF65-F5344CB8AC3E}">
        <p14:creationId xmlns:p14="http://schemas.microsoft.com/office/powerpoint/2010/main" val="155346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C5F06A-509B-4D92-B5CF-19C1F2C49CCD}" type="datetimeFigureOut">
              <a:rPr lang="en-GB" smtClean="0"/>
              <a:t>29/09/2016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A5288E-283E-44F9-ACBB-A615CFBC94E6}" type="slidenum">
              <a:rPr lang="en-GB" smtClean="0"/>
              <a:t>‹#›</a:t>
            </a:fld>
            <a:endParaRPr lang="en-GB"/>
          </a:p>
        </p:txBody>
      </p:sp>
    </p:spTree>
    <p:extLst>
      <p:ext uri="{BB962C8B-B14F-4D97-AF65-F5344CB8AC3E}">
        <p14:creationId xmlns:p14="http://schemas.microsoft.com/office/powerpoint/2010/main" val="68770466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i-f0PyD4PYI?t=50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imgur.com/zTnyuGv.gifv" TargetMode="External"/><Relationship Id="rId2" Type="http://schemas.openxmlformats.org/officeDocument/2006/relationships/hyperlink" Target="http://i.imgur.com/mvrfKRk.gif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earnuke.com/ratchet-clank-ps4-vs-ps2-comparison-shows-insomniac-made-true-next-gen-game/" TargetMode="External"/><Relationship Id="rId2" Type="http://schemas.openxmlformats.org/officeDocument/2006/relationships/hyperlink" Target="http://www.insomniacgames.com/how-much-does-framerate-matter/" TargetMode="External"/><Relationship Id="rId1" Type="http://schemas.openxmlformats.org/officeDocument/2006/relationships/slideLayout" Target="../slideLayouts/slideLayout2.xml"/><Relationship Id="rId4" Type="http://schemas.openxmlformats.org/officeDocument/2006/relationships/hyperlink" Target="https://en.wikipedia.org/wiki/List_of_games_using_Hav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4410" y="267124"/>
            <a:ext cx="8039563" cy="1646302"/>
          </a:xfrm>
        </p:spPr>
        <p:txBody>
          <a:bodyPr/>
          <a:lstStyle/>
          <a:p>
            <a:r>
              <a:rPr lang="en-GB" dirty="0" smtClean="0"/>
              <a:t>Ratchet and Clank (2016)</a:t>
            </a:r>
            <a:endParaRPr lang="en-GB" dirty="0"/>
          </a:p>
        </p:txBody>
      </p:sp>
      <p:sp>
        <p:nvSpPr>
          <p:cNvPr id="3" name="Subtitle 2"/>
          <p:cNvSpPr>
            <a:spLocks noGrp="1"/>
          </p:cNvSpPr>
          <p:nvPr>
            <p:ph type="subTitle" idx="1"/>
          </p:nvPr>
        </p:nvSpPr>
        <p:spPr>
          <a:xfrm>
            <a:off x="4425064" y="6519713"/>
            <a:ext cx="7766936" cy="1096899"/>
          </a:xfrm>
        </p:spPr>
        <p:txBody>
          <a:bodyPr/>
          <a:lstStyle/>
          <a:p>
            <a:r>
              <a:rPr lang="en-GB" dirty="0" smtClean="0"/>
              <a:t>Steven </a:t>
            </a:r>
            <a:r>
              <a:rPr lang="en-GB" dirty="0" err="1" smtClean="0"/>
              <a:t>Crighton</a:t>
            </a:r>
            <a:r>
              <a:rPr lang="en-GB" dirty="0" smtClean="0"/>
              <a:t> 1500702</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31" y="2067729"/>
            <a:ext cx="7640320" cy="4297680"/>
          </a:xfrm>
          <a:prstGeom prst="rect">
            <a:avLst/>
          </a:prstGeom>
        </p:spPr>
      </p:pic>
    </p:spTree>
    <p:extLst>
      <p:ext uri="{BB962C8B-B14F-4D97-AF65-F5344CB8AC3E}">
        <p14:creationId xmlns:p14="http://schemas.microsoft.com/office/powerpoint/2010/main" val="267335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Info</a:t>
            </a:r>
            <a:endParaRPr lang="en-GB" dirty="0"/>
          </a:p>
        </p:txBody>
      </p:sp>
      <p:sp>
        <p:nvSpPr>
          <p:cNvPr id="3" name="Content Placeholder 2"/>
          <p:cNvSpPr>
            <a:spLocks noGrp="1"/>
          </p:cNvSpPr>
          <p:nvPr>
            <p:ph idx="1"/>
          </p:nvPr>
        </p:nvSpPr>
        <p:spPr>
          <a:xfrm>
            <a:off x="677334" y="1554799"/>
            <a:ext cx="8596668" cy="4960301"/>
          </a:xfrm>
        </p:spPr>
        <p:txBody>
          <a:bodyPr>
            <a:normAutofit/>
          </a:bodyPr>
          <a:lstStyle/>
          <a:p>
            <a:r>
              <a:rPr lang="en-GB" dirty="0" smtClean="0"/>
              <a:t>Console: PS4</a:t>
            </a:r>
          </a:p>
          <a:p>
            <a:r>
              <a:rPr lang="en-GB" dirty="0" smtClean="0"/>
              <a:t>Developer: Insomniac Games</a:t>
            </a:r>
          </a:p>
          <a:p>
            <a:r>
              <a:rPr lang="en-GB" dirty="0" smtClean="0"/>
              <a:t>Publisher: Sony Interactive Entertainment</a:t>
            </a:r>
          </a:p>
          <a:p>
            <a:endParaRPr lang="en-GB" dirty="0"/>
          </a:p>
          <a:p>
            <a:r>
              <a:rPr lang="en-GB" dirty="0" smtClean="0"/>
              <a:t>It is a remake of the first game in the series released in 2002, which has been re-imagined and based on the movie adaption.</a:t>
            </a:r>
          </a:p>
          <a:p>
            <a:endParaRPr lang="en-GB" dirty="0"/>
          </a:p>
          <a:p>
            <a:r>
              <a:rPr lang="en-GB" dirty="0" smtClean="0"/>
              <a:t>The game was in development at the same time as the film adaption and Insomniac would send 3D models or environment to Rainmaker Entertainment who would then send back slightly altered versions for use in-game.</a:t>
            </a:r>
          </a:p>
          <a:p>
            <a:endParaRPr lang="en-GB" dirty="0" smtClean="0"/>
          </a:p>
          <a:p>
            <a:r>
              <a:rPr lang="en-GB" dirty="0" smtClean="0"/>
              <a:t>This was so that there was consistency between the two medias, in some cases Insomniac tried to match </a:t>
            </a:r>
            <a:r>
              <a:rPr lang="en-GB" dirty="0" err="1" smtClean="0"/>
              <a:t>cutscenes</a:t>
            </a:r>
            <a:r>
              <a:rPr lang="en-GB" dirty="0" smtClean="0"/>
              <a:t> in game with their movie counterpart.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771" y="1554799"/>
            <a:ext cx="4422933" cy="1065524"/>
          </a:xfrm>
          <a:prstGeom prst="rect">
            <a:avLst/>
          </a:prstGeom>
        </p:spPr>
      </p:pic>
    </p:spTree>
    <p:extLst>
      <p:ext uri="{BB962C8B-B14F-4D97-AF65-F5344CB8AC3E}">
        <p14:creationId xmlns:p14="http://schemas.microsoft.com/office/powerpoint/2010/main" val="3668177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Engine</a:t>
            </a:r>
            <a:endParaRPr lang="en-GB" dirty="0"/>
          </a:p>
        </p:txBody>
      </p:sp>
      <p:sp>
        <p:nvSpPr>
          <p:cNvPr id="3" name="Content Placeholder 2"/>
          <p:cNvSpPr>
            <a:spLocks noGrp="1"/>
          </p:cNvSpPr>
          <p:nvPr>
            <p:ph idx="1"/>
          </p:nvPr>
        </p:nvSpPr>
        <p:spPr/>
        <p:txBody>
          <a:bodyPr/>
          <a:lstStyle/>
          <a:p>
            <a:r>
              <a:rPr lang="en-GB" dirty="0" smtClean="0"/>
              <a:t>Ratchet and Clank uses Insomniac Games’ in-house engine which they tweak and adapt for each of their games.</a:t>
            </a:r>
          </a:p>
          <a:p>
            <a:endParaRPr lang="en-GB" dirty="0" smtClean="0"/>
          </a:p>
          <a:p>
            <a:r>
              <a:rPr lang="en-GB" dirty="0" smtClean="0"/>
              <a:t>Ratchet and Clank’s version is adapted from FUSE and Sunset Overdrive’s.</a:t>
            </a:r>
          </a:p>
          <a:p>
            <a:endParaRPr lang="en-GB" dirty="0" smtClean="0"/>
          </a:p>
          <a:p>
            <a:r>
              <a:rPr lang="en-GB" dirty="0" smtClean="0"/>
              <a:t>Ratchet and Clank was also listed as using the </a:t>
            </a:r>
            <a:r>
              <a:rPr lang="en-GB" dirty="0" err="1" smtClean="0"/>
              <a:t>Havok</a:t>
            </a:r>
            <a:r>
              <a:rPr lang="en-GB" dirty="0" smtClean="0"/>
              <a:t> Engine for it’s physics module.</a:t>
            </a:r>
          </a:p>
          <a:p>
            <a:endParaRPr lang="en-GB" dirty="0" smtClean="0"/>
          </a:p>
          <a:p>
            <a:r>
              <a:rPr lang="en-GB" dirty="0">
                <a:hlinkClick r:id="rId2"/>
              </a:rPr>
              <a:t>https://</a:t>
            </a:r>
            <a:r>
              <a:rPr lang="en-GB" dirty="0" smtClean="0">
                <a:hlinkClick r:id="rId2"/>
              </a:rPr>
              <a:t>youtu.be/i-f0PyD4PYI?t=50s</a:t>
            </a:r>
            <a:endParaRPr lang="en-GB" dirty="0" smtClean="0"/>
          </a:p>
          <a:p>
            <a:endParaRPr lang="en-GB" dirty="0"/>
          </a:p>
        </p:txBody>
      </p:sp>
    </p:spTree>
    <p:extLst>
      <p:ext uri="{BB962C8B-B14F-4D97-AF65-F5344CB8AC3E}">
        <p14:creationId xmlns:p14="http://schemas.microsoft.com/office/powerpoint/2010/main" val="2456600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between PS4 and PS2</a:t>
            </a:r>
            <a:endParaRPr lang="en-GB" dirty="0"/>
          </a:p>
        </p:txBody>
      </p:sp>
      <p:sp>
        <p:nvSpPr>
          <p:cNvPr id="3" name="Content Placeholder 2"/>
          <p:cNvSpPr>
            <a:spLocks noGrp="1"/>
          </p:cNvSpPr>
          <p:nvPr>
            <p:ph idx="1"/>
          </p:nvPr>
        </p:nvSpPr>
        <p:spPr>
          <a:xfrm>
            <a:off x="677334" y="1451929"/>
            <a:ext cx="9792546" cy="5406071"/>
          </a:xfrm>
        </p:spPr>
        <p:txBody>
          <a:bodyPr>
            <a:normAutofit/>
          </a:bodyPr>
          <a:lstStyle/>
          <a:p>
            <a:r>
              <a:rPr lang="en-GB" dirty="0" smtClean="0"/>
              <a:t>The PS2 title ran at 60 FPS, while the PS4 runs at 30.</a:t>
            </a:r>
          </a:p>
          <a:p>
            <a:r>
              <a:rPr lang="en-GB" dirty="0" smtClean="0"/>
              <a:t>This was due to the games on the PS2 having to be 60 FPS to run at full speed, as the FPS were FPS based.</a:t>
            </a:r>
          </a:p>
          <a:p>
            <a:r>
              <a:rPr lang="en-GB" dirty="0" smtClean="0"/>
              <a:t>While now, the FPS is based on time allowing games to run at full speed at lower FPS.</a:t>
            </a:r>
          </a:p>
          <a:p>
            <a:endParaRPr lang="en-GB" dirty="0" smtClean="0"/>
          </a:p>
          <a:p>
            <a:r>
              <a:rPr lang="en-GB" dirty="0" smtClean="0"/>
              <a:t>Interestingly, in 2009 Insomniac Games’ released a blog post talking about FPS and if it matters. They conducted research in whether or not fps impacted the sales of games and found that while people said high fps mattered, sales were unaffected.</a:t>
            </a:r>
          </a:p>
          <a:p>
            <a:r>
              <a:rPr lang="en-GB" dirty="0" smtClean="0"/>
              <a:t>As such Insomniac said that </a:t>
            </a:r>
            <a:r>
              <a:rPr lang="en-GB" dirty="0"/>
              <a:t>Ratchet &amp; Clank Future: A Crack in </a:t>
            </a:r>
            <a:r>
              <a:rPr lang="en-GB" dirty="0" smtClean="0"/>
              <a:t>Time will be their last 60 FPS game.</a:t>
            </a:r>
            <a:endParaRPr lang="en-GB" dirty="0"/>
          </a:p>
          <a:p>
            <a:pPr marL="0" indent="0">
              <a:buNone/>
            </a:pPr>
            <a:endParaRPr lang="en-GB" dirty="0" smtClean="0"/>
          </a:p>
          <a:p>
            <a:r>
              <a:rPr lang="en-GB" dirty="0">
                <a:hlinkClick r:id="rId2"/>
              </a:rPr>
              <a:t>http://</a:t>
            </a:r>
            <a:r>
              <a:rPr lang="en-GB" dirty="0" smtClean="0">
                <a:hlinkClick r:id="rId2"/>
              </a:rPr>
              <a:t>i.imgur.com/mvrfKRk.gifv</a:t>
            </a:r>
            <a:endParaRPr lang="en-GB" dirty="0" smtClean="0"/>
          </a:p>
          <a:p>
            <a:r>
              <a:rPr lang="en-GB" dirty="0">
                <a:hlinkClick r:id="rId3"/>
              </a:rPr>
              <a:t>http://</a:t>
            </a:r>
            <a:r>
              <a:rPr lang="en-GB" dirty="0" smtClean="0">
                <a:hlinkClick r:id="rId3"/>
              </a:rPr>
              <a:t>i.imgur.com/zTnyuGv.gifv</a:t>
            </a:r>
            <a:endParaRPr lang="en-GB" dirty="0" smtClean="0"/>
          </a:p>
          <a:p>
            <a:pPr marL="0" indent="0">
              <a:buNone/>
            </a:pPr>
            <a:r>
              <a:rPr lang="en-GB" dirty="0" smtClean="0"/>
              <a:t>Gifs made by reddit.com/user/</a:t>
            </a:r>
            <a:r>
              <a:rPr lang="en-GB" dirty="0" err="1" smtClean="0"/>
              <a:t>mushroomwig</a:t>
            </a:r>
            <a:endParaRPr lang="en-GB" dirty="0" smtClean="0"/>
          </a:p>
        </p:txBody>
      </p:sp>
    </p:spTree>
    <p:extLst>
      <p:ext uri="{BB962C8B-B14F-4D97-AF65-F5344CB8AC3E}">
        <p14:creationId xmlns:p14="http://schemas.microsoft.com/office/powerpoint/2010/main" val="2430009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5"/>
            <a:ext cx="12192000" cy="6855565"/>
          </a:xfrm>
          <a:prstGeom prst="rect">
            <a:avLst/>
          </a:prstGeom>
        </p:spPr>
      </p:pic>
      <p:sp>
        <p:nvSpPr>
          <p:cNvPr id="5" name="Rectangle 4"/>
          <p:cNvSpPr/>
          <p:nvPr/>
        </p:nvSpPr>
        <p:spPr>
          <a:xfrm>
            <a:off x="5401311" y="5390494"/>
            <a:ext cx="7617459" cy="1569660"/>
          </a:xfrm>
          <a:prstGeom prst="rect">
            <a:avLst/>
          </a:prstGeom>
          <a:noFill/>
        </p:spPr>
        <p:txBody>
          <a:bodyPr wrap="square" lIns="91440" tIns="45720" rIns="91440" bIns="45720">
            <a:spAutoFit/>
          </a:bodyPr>
          <a:lstStyle/>
          <a:p>
            <a:pPr algn="ctr"/>
            <a:r>
              <a:rPr lang="en-GB" sz="9600" b="0" cap="none" spc="0" dirty="0" smtClean="0">
                <a:ln w="0"/>
                <a:solidFill>
                  <a:srgbClr val="00B0F0"/>
                </a:solidFill>
                <a:effectLst>
                  <a:glow rad="76200">
                    <a:schemeClr val="accent2">
                      <a:lumMod val="50000"/>
                      <a:alpha val="63000"/>
                    </a:schemeClr>
                  </a:glow>
                  <a:outerShdw blurRad="38100" dist="19050" dir="2700000" algn="tl" rotWithShape="0">
                    <a:schemeClr val="dk1">
                      <a:alpha val="40000"/>
                    </a:schemeClr>
                  </a:outerShdw>
                </a:effectLst>
              </a:rPr>
              <a:t>Questions?</a:t>
            </a:r>
            <a:endParaRPr lang="en-GB" sz="9600" b="0" cap="none" spc="0" dirty="0">
              <a:ln w="0"/>
              <a:solidFill>
                <a:srgbClr val="00B0F0"/>
              </a:solidFill>
              <a:effectLst>
                <a:glow rad="76200">
                  <a:schemeClr val="accent2">
                    <a:lumMod val="50000"/>
                    <a:alpha val="63000"/>
                  </a:schemeClr>
                </a:glow>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2515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2"/>
              </a:rPr>
              <a:t>https</a:t>
            </a:r>
            <a:r>
              <a:rPr lang="en-GB" dirty="0">
                <a:hlinkClick r:id="rId2"/>
              </a:rPr>
              <a:t>://en.wikipedia.org/wiki/Ratchet_%26_Clank_(2016_video_game)</a:t>
            </a:r>
          </a:p>
          <a:p>
            <a:r>
              <a:rPr lang="en-GB" dirty="0" smtClean="0">
                <a:hlinkClick r:id="rId2"/>
              </a:rPr>
              <a:t>http</a:t>
            </a:r>
            <a:r>
              <a:rPr lang="en-GB" dirty="0">
                <a:hlinkClick r:id="rId2"/>
              </a:rPr>
              <a:t>://www.insomniacgames.com/how-much-does-framerate-matter</a:t>
            </a:r>
            <a:r>
              <a:rPr lang="en-GB" dirty="0" smtClean="0">
                <a:hlinkClick r:id="rId2"/>
              </a:rPr>
              <a:t>/</a:t>
            </a:r>
            <a:endParaRPr lang="en-GB" dirty="0" smtClean="0"/>
          </a:p>
          <a:p>
            <a:r>
              <a:rPr lang="en-GB" dirty="0">
                <a:hlinkClick r:id="rId3"/>
              </a:rPr>
              <a:t>http://gearnuke.com/ratchet-clank-ps4-vs-ps2-comparison-shows-insomniac-made-true-next-gen-game</a:t>
            </a:r>
            <a:r>
              <a:rPr lang="en-GB" dirty="0" smtClean="0">
                <a:hlinkClick r:id="rId3"/>
              </a:rPr>
              <a:t>/</a:t>
            </a:r>
            <a:endParaRPr lang="en-GB" dirty="0" smtClean="0"/>
          </a:p>
          <a:p>
            <a:r>
              <a:rPr lang="en-GB" dirty="0">
                <a:hlinkClick r:id="rId4"/>
              </a:rPr>
              <a:t>https://</a:t>
            </a:r>
            <a:r>
              <a:rPr lang="en-GB" dirty="0" smtClean="0">
                <a:hlinkClick r:id="rId4"/>
              </a:rPr>
              <a:t>en.wikipedia.org/wiki/List_of_games_using_Havok</a:t>
            </a:r>
            <a:endParaRPr lang="en-GB" dirty="0" smtClean="0"/>
          </a:p>
          <a:p>
            <a:endParaRPr lang="en-GB" dirty="0"/>
          </a:p>
        </p:txBody>
      </p:sp>
    </p:spTree>
    <p:extLst>
      <p:ext uri="{BB962C8B-B14F-4D97-AF65-F5344CB8AC3E}">
        <p14:creationId xmlns:p14="http://schemas.microsoft.com/office/powerpoint/2010/main" val="112929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TotalTime>
  <Words>332</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Ratchet and Clank (2016)</vt:lpstr>
      <vt:lpstr>General Info</vt:lpstr>
      <vt:lpstr>Game Engine</vt:lpstr>
      <vt:lpstr>Comparison between PS4 and PS2</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Ratchet and Clank (2016)</dc:title>
  <dc:creator>Steven</dc:creator>
  <cp:lastModifiedBy>Steven</cp:lastModifiedBy>
  <cp:revision>8</cp:revision>
  <dcterms:created xsi:type="dcterms:W3CDTF">2016-09-29T11:47:16Z</dcterms:created>
  <dcterms:modified xsi:type="dcterms:W3CDTF">2016-09-29T13:18:05Z</dcterms:modified>
</cp:coreProperties>
</file>