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3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2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0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7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3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9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DE97C-2F09-445C-A632-38296B4E1E0E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B102-63B9-466C-B41A-A0FE2A9B1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pRXiyIvvX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F8UCDGi4vk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NUib1YcgyY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43273" y="203200"/>
            <a:ext cx="401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Andrew Howells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2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273" y="193963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 smtClean="0">
                <a:solidFill>
                  <a:schemeClr val="bg1"/>
                </a:solidFill>
              </a:rPr>
              <a:t>The Game</a:t>
            </a:r>
            <a:endParaRPr lang="en-GB" sz="3200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" y="1099127"/>
            <a:ext cx="56711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Third person open world action-adventure game</a:t>
            </a: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Set in </a:t>
            </a:r>
            <a:r>
              <a:rPr lang="en-GB" sz="2000" dirty="0" err="1" smtClean="0">
                <a:solidFill>
                  <a:schemeClr val="bg1"/>
                </a:solidFill>
              </a:rPr>
              <a:t>Tolkeins</a:t>
            </a:r>
            <a:r>
              <a:rPr lang="en-GB" sz="2000" dirty="0" smtClean="0">
                <a:solidFill>
                  <a:schemeClr val="bg1"/>
                </a:solidFill>
              </a:rPr>
              <a:t> fantasy world of Middle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Released on PC, </a:t>
            </a:r>
            <a:r>
              <a:rPr lang="en-GB" sz="2000" dirty="0" err="1" smtClean="0">
                <a:solidFill>
                  <a:schemeClr val="bg1"/>
                </a:solidFill>
              </a:rPr>
              <a:t>xbox</a:t>
            </a:r>
            <a:r>
              <a:rPr lang="en-GB" sz="2000" dirty="0" smtClean="0">
                <a:solidFill>
                  <a:schemeClr val="bg1"/>
                </a:solidFill>
              </a:rPr>
              <a:t> one and PS4 in September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Combines open world gameplay with stealth, melee and ranged combat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hlinkClick r:id="rId3"/>
              </a:rPr>
              <a:t>https://www.youtube.com/watch?v=fpRXiyIvvX4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64" y="923444"/>
            <a:ext cx="6410036" cy="36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7527" y="314036"/>
            <a:ext cx="550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u="sng" dirty="0" smtClean="0">
                <a:solidFill>
                  <a:schemeClr val="bg1"/>
                </a:solidFill>
              </a:rPr>
              <a:t>The Engine</a:t>
            </a:r>
            <a:endParaRPr lang="en-GB" sz="3600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963" y="2207491"/>
            <a:ext cx="78139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Shadow of Mordor was made using the </a:t>
            </a:r>
            <a:r>
              <a:rPr lang="en-GB" sz="2000" dirty="0" err="1" smtClean="0">
                <a:solidFill>
                  <a:schemeClr val="bg1"/>
                </a:solidFill>
              </a:rPr>
              <a:t>LithTech</a:t>
            </a:r>
            <a:r>
              <a:rPr lang="en-GB" sz="2000" dirty="0" smtClean="0">
                <a:solidFill>
                  <a:schemeClr val="bg1"/>
                </a:solidFill>
              </a:rPr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This engine was built by Monolith in collaboration with Microsoft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bg1"/>
                </a:solidFill>
              </a:rPr>
              <a:t>Lithtech</a:t>
            </a:r>
            <a:r>
              <a:rPr lang="en-GB" sz="2000" dirty="0" smtClean="0">
                <a:solidFill>
                  <a:schemeClr val="bg1"/>
                </a:solidFill>
              </a:rPr>
              <a:t> is now known as Touchdown Entertainment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Known for its brilliant use of pixel </a:t>
            </a:r>
            <a:r>
              <a:rPr lang="en-GB" sz="2000" dirty="0" err="1" smtClean="0">
                <a:solidFill>
                  <a:schemeClr val="bg1"/>
                </a:solidFill>
              </a:rPr>
              <a:t>shader</a:t>
            </a:r>
            <a:r>
              <a:rPr lang="en-GB" sz="2000" dirty="0" smtClean="0">
                <a:solidFill>
                  <a:schemeClr val="bg1"/>
                </a:solidFill>
              </a:rPr>
              <a:t> water, level design and superior weather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hlinkClick r:id="rId3"/>
              </a:rPr>
              <a:t>https://www.youtube.com/watch?v=-F8UCDGi4vk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414" y="1416771"/>
            <a:ext cx="1883786" cy="1811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27" y="3684969"/>
            <a:ext cx="2826328" cy="21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2036" y="360218"/>
            <a:ext cx="527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err="1" smtClean="0">
                <a:solidFill>
                  <a:schemeClr val="bg1"/>
                </a:solidFill>
              </a:rPr>
              <a:t>Weta</a:t>
            </a:r>
            <a:r>
              <a:rPr lang="en-GB" sz="2800" u="sng" dirty="0" smtClean="0">
                <a:solidFill>
                  <a:schemeClr val="bg1"/>
                </a:solidFill>
              </a:rPr>
              <a:t> Workshop</a:t>
            </a:r>
            <a:endParaRPr lang="en-GB" sz="2800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727" y="1348509"/>
            <a:ext cx="915323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Monolith productions worked closely with </a:t>
            </a:r>
            <a:r>
              <a:rPr lang="en-GB" sz="2400" dirty="0" err="1" smtClean="0">
                <a:solidFill>
                  <a:schemeClr val="bg1"/>
                </a:solidFill>
              </a:rPr>
              <a:t>Weta</a:t>
            </a:r>
            <a:r>
              <a:rPr lang="en-GB" sz="2400" dirty="0" smtClean="0">
                <a:solidFill>
                  <a:schemeClr val="bg1"/>
                </a:solidFill>
              </a:rPr>
              <a:t> Workshop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bg1"/>
                </a:solidFill>
              </a:rPr>
              <a:t>Weta</a:t>
            </a:r>
            <a:r>
              <a:rPr lang="en-GB" sz="2400" dirty="0" smtClean="0">
                <a:solidFill>
                  <a:schemeClr val="bg1"/>
                </a:solidFill>
              </a:rPr>
              <a:t> contributed many pieces of artwork including references to characters, weapons, creatures and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This made the game as close to the Lord of the Rings franchise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63" y="3795590"/>
            <a:ext cx="2745509" cy="27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9418" y="508000"/>
            <a:ext cx="411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 smtClean="0">
                <a:solidFill>
                  <a:schemeClr val="bg1"/>
                </a:solidFill>
              </a:rPr>
              <a:t>Nemesis system</a:t>
            </a:r>
            <a:endParaRPr lang="en-GB" sz="2800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527" y="1995055"/>
            <a:ext cx="74629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Shadow of Mordor’s most praised feature is the nemesis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Extremely smart AI that adapts to your strategy every time you face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Changes it’s strategy based on your previous attempts and creates unique </a:t>
            </a:r>
            <a:r>
              <a:rPr lang="en-GB" sz="2000" dirty="0" err="1" smtClean="0">
                <a:solidFill>
                  <a:schemeClr val="bg1"/>
                </a:solidFill>
              </a:rPr>
              <a:t>dilagoue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All built using the </a:t>
            </a:r>
            <a:r>
              <a:rPr lang="en-GB" sz="2000" dirty="0" err="1" smtClean="0">
                <a:solidFill>
                  <a:schemeClr val="bg1"/>
                </a:solidFill>
              </a:rPr>
              <a:t>Lithtechs</a:t>
            </a:r>
            <a:r>
              <a:rPr lang="en-GB" sz="2000" dirty="0" smtClean="0">
                <a:solidFill>
                  <a:schemeClr val="bg1"/>
                </a:solidFill>
              </a:rPr>
              <a:t> superb use of AI within its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hlinkClick r:id="rId3"/>
              </a:rPr>
              <a:t>https://www.youtube.com/watch?v=QNUib1YcgyY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0290" y="1200727"/>
            <a:ext cx="56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Thankyou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0944" y="2983345"/>
            <a:ext cx="859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Any questions?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6</cp:revision>
  <dcterms:created xsi:type="dcterms:W3CDTF">2016-10-27T11:44:13Z</dcterms:created>
  <dcterms:modified xsi:type="dcterms:W3CDTF">2016-10-27T12:34:04Z</dcterms:modified>
</cp:coreProperties>
</file>