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75118-BD2D-422A-9048-12B66F9645B0}" type="datetimeFigureOut">
              <a:rPr lang="en-US"/>
              <a:t>9/13/2016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0EDFB-4A40-4AC3-9E56-CE3564A0752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2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0EDFB-4A40-4AC3-9E56-CE3564A0752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0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0EDFB-4A40-4AC3-9E56-CE3564A0752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3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0EDFB-4A40-4AC3-9E56-CE3564A0752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6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0EDFB-4A40-4AC3-9E56-CE3564A0752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4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Fox engine and MGSV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Kojima productions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784" y="2204059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Metal gear solid is well known for its cinematic cut scenes that are rendered real time in engine for continuity.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2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FOx</a:t>
            </a:r>
            <a:r>
              <a:rPr lang="en-US" dirty="0"/>
              <a:t> engine capabilities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35" y="2056156"/>
            <a:ext cx="6553200" cy="4244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'Realism from the eyes of a fox'</a:t>
            </a:r>
          </a:p>
          <a:p>
            <a:r>
              <a:rPr lang="en-US" sz="2800" dirty="0"/>
              <a:t>A feature packed engine</a:t>
            </a:r>
          </a:p>
          <a:p>
            <a:r>
              <a:rPr lang="en-US" sz="2800" dirty="0"/>
              <a:t>focused on photorealism </a:t>
            </a:r>
          </a:p>
          <a:p>
            <a:r>
              <a:rPr lang="en-US" sz="2800" dirty="0"/>
              <a:t>Key aspects:</a:t>
            </a:r>
          </a:p>
          <a:p>
            <a:r>
              <a:rPr lang="en-US" sz="2800" dirty="0"/>
              <a:t>Level editor</a:t>
            </a:r>
          </a:p>
          <a:p>
            <a:r>
              <a:rPr lang="en-US" sz="2800" dirty="0"/>
              <a:t>Cut scene editor(real time rendering)</a:t>
            </a:r>
          </a:p>
          <a:p>
            <a:r>
              <a:rPr lang="en-US" sz="2800" dirty="0"/>
              <a:t>Effects(lighting) </a:t>
            </a:r>
          </a:p>
          <a:p>
            <a:endParaRPr lang="en-US" dirty="0"/>
          </a:p>
        </p:txBody>
      </p:sp>
      <p:pic>
        <p:nvPicPr>
          <p:cNvPr id="4" name="Picture 3" descr="FOX U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282" y="2056156"/>
            <a:ext cx="5835457" cy="326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6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Positives of 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Lighting effects supplement models</a:t>
            </a:r>
          </a:p>
          <a:p>
            <a:r>
              <a:rPr lang="en-US" dirty="0"/>
              <a:t>Real time cut scenes</a:t>
            </a:r>
          </a:p>
          <a:p>
            <a:r>
              <a:rPr lang="en-US" dirty="0"/>
              <a:t>108060fps capable on PS4</a:t>
            </a:r>
          </a:p>
          <a:p>
            <a:r>
              <a:rPr lang="en-US" dirty="0"/>
              <a:t>Excellent optimization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14592" y="-144710"/>
            <a:ext cx="121920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55988" y="7313717"/>
            <a:ext cx="20540777" cy="8276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/>
          </a:p>
        </p:txBody>
      </p:sp>
      <p:pic>
        <p:nvPicPr>
          <p:cNvPr id="8" name="Picture 7" descr="Image result for metal gear solid 5 hd screensho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50" y="2800409"/>
            <a:ext cx="6168662" cy="34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3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9127"/>
            <a:ext cx="10820400" cy="4559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 charset="0"/>
              </a:rPr>
              <a:t>https://youtu.be/36xm1LpBkB0?t=43m31s</a:t>
            </a:r>
          </a:p>
        </p:txBody>
      </p:sp>
    </p:spTree>
    <p:extLst>
      <p:ext uri="{BB962C8B-B14F-4D97-AF65-F5344CB8AC3E}">
        <p14:creationId xmlns:p14="http://schemas.microsoft.com/office/powerpoint/2010/main" val="13189671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Widescreen</PresentationFormat>
  <Paragraphs>0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Vapor Trail</vt:lpstr>
      <vt:lpstr>Fox engine and MGSV</vt:lpstr>
      <vt:lpstr>Quick background</vt:lpstr>
      <vt:lpstr>FOx engine capabilities </vt:lpstr>
      <vt:lpstr>Positives of fox</vt:lpstr>
      <vt:lpstr>Youtube!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</cp:revision>
  <dcterms:created xsi:type="dcterms:W3CDTF">2013-07-15T20:26:09Z</dcterms:created>
  <dcterms:modified xsi:type="dcterms:W3CDTF">2016-09-13T20:50:11Z</dcterms:modified>
</cp:coreProperties>
</file>