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4590" autoAdjust="0"/>
  </p:normalViewPr>
  <p:slideViewPr>
    <p:cSldViewPr>
      <p:cViewPr varScale="1">
        <p:scale>
          <a:sx n="87" d="100"/>
          <a:sy n="87" d="100"/>
        </p:scale>
        <p:origin x="8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335099-29A9-47D8-AE28-0271F994410F}" type="datetimeFigureOut">
              <a:rPr lang="fa-IR" smtClean="0"/>
              <a:t>1437/05/29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09C54BC-AFFC-424B-8803-04E635F9F3C0}" type="slidenum">
              <a:rPr lang="fa-IR" smtClean="0"/>
              <a:t>‹#›</a:t>
            </a:fld>
            <a:endParaRPr lang="fa-I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fa-IR" dirty="0" smtClean="0">
                <a:cs typeface="B Nazanin" pitchFamily="2" charset="-78"/>
              </a:rPr>
              <a:t>به نام خدا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/>
          <a:lstStyle/>
          <a:p>
            <a:r>
              <a:rPr lang="fa-IR" dirty="0" smtClean="0">
                <a:cs typeface="B Nazanin" pitchFamily="2" charset="-78"/>
              </a:rPr>
              <a:t>مهرشاد ولیزاده</a:t>
            </a:r>
            <a:endParaRPr lang="fa-IR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9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1026" name="Picture 2" descr="H:\will hero\will-hero-21356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شخصیت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سلاح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انتخاب سلاح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دیو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fa-IR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دیو دهان باز</a:t>
            </a:r>
            <a:endParaRPr lang="fa-I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هوش مصنوعی(!)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زمین یا سکو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اتمام بازی</a:t>
            </a:r>
          </a:p>
          <a:p>
            <a:pPr marL="137160" indent="0">
              <a:buNone/>
            </a:pPr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امتیاز</a:t>
            </a:r>
          </a:p>
        </p:txBody>
      </p:sp>
    </p:spTree>
    <p:extLst>
      <p:ext uri="{BB962C8B-B14F-4D97-AF65-F5344CB8AC3E}">
        <p14:creationId xmlns:p14="http://schemas.microsoft.com/office/powerpoint/2010/main" val="29563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2050" name="Picture 2" descr="H:\will hero\will-hero-21356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bg1"/>
                </a:solidFill>
              </a:rPr>
              <a:t>سطح سلاح</a:t>
            </a:r>
          </a:p>
          <a:p>
            <a:r>
              <a:rPr lang="fa-IR" dirty="0" smtClean="0">
                <a:solidFill>
                  <a:schemeClr val="bg1"/>
                </a:solidFill>
              </a:rPr>
              <a:t>دو نوع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chest</a:t>
            </a:r>
            <a:endParaRPr lang="fa-I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B Nazanin" pitchFamily="2" charset="-78"/>
              </a:rPr>
              <a:t>پول</a:t>
            </a:r>
          </a:p>
          <a:p>
            <a:r>
              <a:rPr lang="fa-IR" dirty="0" smtClean="0">
                <a:solidFill>
                  <a:schemeClr val="bg1"/>
                </a:solidFill>
                <a:latin typeface="Arial" pitchFamily="34" charset="0"/>
                <a:cs typeface="B Nazanin" pitchFamily="2" charset="-78"/>
              </a:rPr>
              <a:t>تاور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B Nazanin" pitchFamily="2" charset="-78"/>
              </a:rPr>
              <a:t>endless</a:t>
            </a:r>
            <a:endParaRPr lang="fa-IR" dirty="0" smtClean="0">
              <a:solidFill>
                <a:schemeClr val="bg1"/>
              </a:solidFill>
              <a:latin typeface="Arial" pitchFamily="34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00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30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 Nazanin</vt:lpstr>
      <vt:lpstr>Book Antiqua</vt:lpstr>
      <vt:lpstr>Lucida Sans</vt:lpstr>
      <vt:lpstr>Tahoma</vt:lpstr>
      <vt:lpstr>Times New Roman</vt:lpstr>
      <vt:lpstr>Wingdings</vt:lpstr>
      <vt:lpstr>Wingdings 2</vt:lpstr>
      <vt:lpstr>Wingdings 3</vt:lpstr>
      <vt:lpstr>Apex</vt:lpstr>
      <vt:lpstr>به نام خدا</vt:lpstr>
      <vt:lpstr>PowerPoint Presentation</vt:lpstr>
      <vt:lpstr>PowerPoint Presentation</vt:lpstr>
    </vt:vector>
  </TitlesOfParts>
  <Company>Novin Pendar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ahad</dc:creator>
  <cp:lastModifiedBy>pc</cp:lastModifiedBy>
  <cp:revision>6</cp:revision>
  <dcterms:created xsi:type="dcterms:W3CDTF">2019-03-10T17:46:25Z</dcterms:created>
  <dcterms:modified xsi:type="dcterms:W3CDTF">2016-03-09T06:45:35Z</dcterms:modified>
</cp:coreProperties>
</file>