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8" r:id="rId7"/>
    <p:sldId id="276" r:id="rId8"/>
    <p:sldId id="270" r:id="rId9"/>
    <p:sldId id="280" r:id="rId10"/>
    <p:sldId id="265" r:id="rId11"/>
    <p:sldId id="278" r:id="rId12"/>
    <p:sldId id="277" r:id="rId13"/>
    <p:sldId id="271" r:id="rId14"/>
    <p:sldId id="26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p:scale>
          <a:sx n="100" d="100"/>
          <a:sy n="100" d="100"/>
        </p:scale>
        <p:origin x="2400" y="-8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276E4-C957-425A-BF7B-B955366326C7}" type="doc">
      <dgm:prSet loTypeId="urn:microsoft.com/office/officeart/2005/8/layout/orgChart1" loCatId="hierarchy" qsTypeId="urn:microsoft.com/office/officeart/2005/8/quickstyle/3d1" qsCatId="3D" csTypeId="urn:microsoft.com/office/officeart/2005/8/colors/accent6_2" csCatId="accent6" phldr="1"/>
      <dgm:spPr/>
      <dgm:t>
        <a:bodyPr/>
        <a:lstStyle/>
        <a:p>
          <a:endParaRPr lang="en-US"/>
        </a:p>
      </dgm:t>
    </dgm:pt>
    <dgm:pt modelId="{1F5E5CDF-9667-466F-8D31-6A79B562019A}">
      <dgm:prSet phldrT="[Text]"/>
      <dgm:spPr/>
      <dgm:t>
        <a:bodyPr/>
        <a:lstStyle/>
        <a:p>
          <a:r>
            <a:rPr lang="en-US" dirty="0"/>
            <a:t>Home page</a:t>
          </a:r>
        </a:p>
      </dgm:t>
    </dgm:pt>
    <dgm:pt modelId="{B7098AF1-B52D-4101-B85A-D8A217C56BBF}" type="parTrans" cxnId="{024B9A82-5620-48A9-9894-39BF93D7776D}">
      <dgm:prSet/>
      <dgm:spPr/>
      <dgm:t>
        <a:bodyPr/>
        <a:lstStyle/>
        <a:p>
          <a:endParaRPr lang="en-US"/>
        </a:p>
      </dgm:t>
    </dgm:pt>
    <dgm:pt modelId="{4BED4B08-B4A7-4E75-844F-B444A6A0310F}" type="sibTrans" cxnId="{024B9A82-5620-48A9-9894-39BF93D7776D}">
      <dgm:prSet/>
      <dgm:spPr/>
      <dgm:t>
        <a:bodyPr/>
        <a:lstStyle/>
        <a:p>
          <a:endParaRPr lang="en-US"/>
        </a:p>
      </dgm:t>
    </dgm:pt>
    <dgm:pt modelId="{2099B06C-A222-46E2-8D69-BF85C1969007}">
      <dgm:prSet/>
      <dgm:spPr/>
      <dgm:t>
        <a:bodyPr/>
        <a:lstStyle/>
        <a:p>
          <a:r>
            <a:rPr lang="en-US" dirty="0"/>
            <a:t>Account</a:t>
          </a:r>
        </a:p>
      </dgm:t>
    </dgm:pt>
    <dgm:pt modelId="{04233234-CF5A-4759-9D4F-E4DB92C48C0E}" type="parTrans" cxnId="{13BF1E43-CD7F-48C1-B528-D4A6072E8196}">
      <dgm:prSet/>
      <dgm:spPr/>
      <dgm:t>
        <a:bodyPr/>
        <a:lstStyle/>
        <a:p>
          <a:endParaRPr lang="en-US"/>
        </a:p>
      </dgm:t>
    </dgm:pt>
    <dgm:pt modelId="{E4E4D4D8-A7B2-403B-B5B9-03CB16A85EE8}" type="sibTrans" cxnId="{13BF1E43-CD7F-48C1-B528-D4A6072E8196}">
      <dgm:prSet/>
      <dgm:spPr/>
      <dgm:t>
        <a:bodyPr/>
        <a:lstStyle/>
        <a:p>
          <a:endParaRPr lang="en-US"/>
        </a:p>
      </dgm:t>
    </dgm:pt>
    <dgm:pt modelId="{3F215BA3-4DB2-41BD-892B-66DE2FF59D2C}">
      <dgm:prSet/>
      <dgm:spPr/>
      <dgm:t>
        <a:bodyPr/>
        <a:lstStyle/>
        <a:p>
          <a:r>
            <a:rPr lang="en-US" dirty="0"/>
            <a:t>Contact</a:t>
          </a:r>
        </a:p>
      </dgm:t>
    </dgm:pt>
    <dgm:pt modelId="{B51FD9B0-2358-4100-8497-8967FC3943FC}" type="parTrans" cxnId="{E9CADAE7-E8E5-43C1-A8D9-712CF6AAB7F8}">
      <dgm:prSet/>
      <dgm:spPr/>
      <dgm:t>
        <a:bodyPr/>
        <a:lstStyle/>
        <a:p>
          <a:endParaRPr lang="en-US"/>
        </a:p>
      </dgm:t>
    </dgm:pt>
    <dgm:pt modelId="{2ED72EAB-3434-4DB3-88DA-80F85CDC1AD0}" type="sibTrans" cxnId="{E9CADAE7-E8E5-43C1-A8D9-712CF6AAB7F8}">
      <dgm:prSet/>
      <dgm:spPr/>
      <dgm:t>
        <a:bodyPr/>
        <a:lstStyle/>
        <a:p>
          <a:endParaRPr lang="en-US"/>
        </a:p>
      </dgm:t>
    </dgm:pt>
    <dgm:pt modelId="{6B221795-F301-4123-95D8-1FC546128894}">
      <dgm:prSet/>
      <dgm:spPr/>
      <dgm:t>
        <a:bodyPr/>
        <a:lstStyle/>
        <a:p>
          <a:r>
            <a:rPr lang="en-US" dirty="0"/>
            <a:t>About</a:t>
          </a:r>
        </a:p>
      </dgm:t>
    </dgm:pt>
    <dgm:pt modelId="{C4905559-D7C6-4628-827F-63F5720C7E99}" type="parTrans" cxnId="{7E677CE4-E866-4FAD-9B7A-EF573C169EC2}">
      <dgm:prSet/>
      <dgm:spPr/>
      <dgm:t>
        <a:bodyPr/>
        <a:lstStyle/>
        <a:p>
          <a:endParaRPr lang="en-US"/>
        </a:p>
      </dgm:t>
    </dgm:pt>
    <dgm:pt modelId="{E595065A-FC41-48C8-803C-DC7E52C8ACBE}" type="sibTrans" cxnId="{7E677CE4-E866-4FAD-9B7A-EF573C169EC2}">
      <dgm:prSet/>
      <dgm:spPr/>
      <dgm:t>
        <a:bodyPr/>
        <a:lstStyle/>
        <a:p>
          <a:endParaRPr lang="en-US"/>
        </a:p>
      </dgm:t>
    </dgm:pt>
    <dgm:pt modelId="{116020A9-C80F-40B4-B707-72FC63980444}">
      <dgm:prSet/>
      <dgm:spPr/>
      <dgm:t>
        <a:bodyPr/>
        <a:lstStyle/>
        <a:p>
          <a:r>
            <a:rPr lang="en-US" dirty="0"/>
            <a:t>Shop</a:t>
          </a:r>
        </a:p>
      </dgm:t>
    </dgm:pt>
    <dgm:pt modelId="{9236D655-1BF1-47BE-ACEB-D948FAD3F0DE}" type="parTrans" cxnId="{98C69397-481C-488F-9C78-38495D992763}">
      <dgm:prSet/>
      <dgm:spPr/>
      <dgm:t>
        <a:bodyPr/>
        <a:lstStyle/>
        <a:p>
          <a:endParaRPr lang="en-US"/>
        </a:p>
      </dgm:t>
    </dgm:pt>
    <dgm:pt modelId="{3DF753AC-599E-4915-BA7C-6A901C227083}" type="sibTrans" cxnId="{98C69397-481C-488F-9C78-38495D992763}">
      <dgm:prSet/>
      <dgm:spPr/>
      <dgm:t>
        <a:bodyPr/>
        <a:lstStyle/>
        <a:p>
          <a:endParaRPr lang="en-US"/>
        </a:p>
      </dgm:t>
    </dgm:pt>
    <dgm:pt modelId="{82DB38C1-F847-4C5C-9BE1-19250E78DE47}">
      <dgm:prSet/>
      <dgm:spPr/>
      <dgm:t>
        <a:bodyPr/>
        <a:lstStyle/>
        <a:p>
          <a:r>
            <a:rPr lang="en-US" dirty="0"/>
            <a:t>Men</a:t>
          </a:r>
        </a:p>
      </dgm:t>
    </dgm:pt>
    <dgm:pt modelId="{AC6BE7C8-C591-4B9C-88F8-183ADF892984}" type="parTrans" cxnId="{DC2BF0CC-A0EF-44CE-9DDD-56EEB970F67F}">
      <dgm:prSet/>
      <dgm:spPr/>
      <dgm:t>
        <a:bodyPr/>
        <a:lstStyle/>
        <a:p>
          <a:endParaRPr lang="en-US"/>
        </a:p>
      </dgm:t>
    </dgm:pt>
    <dgm:pt modelId="{5DBF3D05-3C19-4594-AD88-D2F7B34D83E0}" type="sibTrans" cxnId="{DC2BF0CC-A0EF-44CE-9DDD-56EEB970F67F}">
      <dgm:prSet/>
      <dgm:spPr/>
      <dgm:t>
        <a:bodyPr/>
        <a:lstStyle/>
        <a:p>
          <a:endParaRPr lang="en-US"/>
        </a:p>
      </dgm:t>
    </dgm:pt>
    <dgm:pt modelId="{DCD7470E-0AEC-45CF-8246-9274365E74B5}">
      <dgm:prSet/>
      <dgm:spPr/>
      <dgm:t>
        <a:bodyPr/>
        <a:lstStyle/>
        <a:p>
          <a:r>
            <a:rPr lang="en-US" dirty="0"/>
            <a:t>Women</a:t>
          </a:r>
        </a:p>
      </dgm:t>
    </dgm:pt>
    <dgm:pt modelId="{922E7483-8AC6-4F21-B1BC-9DFD6ED7A7E4}" type="parTrans" cxnId="{C8FFD44E-67B1-4BC7-803A-8C1B26DDAC97}">
      <dgm:prSet/>
      <dgm:spPr/>
      <dgm:t>
        <a:bodyPr/>
        <a:lstStyle/>
        <a:p>
          <a:endParaRPr lang="en-US"/>
        </a:p>
      </dgm:t>
    </dgm:pt>
    <dgm:pt modelId="{43582A78-9A68-4106-B0CB-64F0445A0A24}" type="sibTrans" cxnId="{C8FFD44E-67B1-4BC7-803A-8C1B26DDAC97}">
      <dgm:prSet/>
      <dgm:spPr/>
      <dgm:t>
        <a:bodyPr/>
        <a:lstStyle/>
        <a:p>
          <a:endParaRPr lang="en-US"/>
        </a:p>
      </dgm:t>
    </dgm:pt>
    <dgm:pt modelId="{ADF00639-B31D-4569-8C7D-DD7955003B7C}">
      <dgm:prSet/>
      <dgm:spPr/>
      <dgm:t>
        <a:bodyPr/>
        <a:lstStyle/>
        <a:p>
          <a:r>
            <a:rPr lang="en-US" dirty="0"/>
            <a:t>Kids</a:t>
          </a:r>
        </a:p>
      </dgm:t>
    </dgm:pt>
    <dgm:pt modelId="{649AD90F-D123-4F33-882A-F7F354AEDFAF}" type="parTrans" cxnId="{34D2459D-2E4A-402E-9827-FA45FBF49520}">
      <dgm:prSet/>
      <dgm:spPr/>
      <dgm:t>
        <a:bodyPr/>
        <a:lstStyle/>
        <a:p>
          <a:endParaRPr lang="en-US"/>
        </a:p>
      </dgm:t>
    </dgm:pt>
    <dgm:pt modelId="{EBEF6346-749A-420B-8F52-31F395E20F07}" type="sibTrans" cxnId="{34D2459D-2E4A-402E-9827-FA45FBF49520}">
      <dgm:prSet/>
      <dgm:spPr/>
      <dgm:t>
        <a:bodyPr/>
        <a:lstStyle/>
        <a:p>
          <a:endParaRPr lang="en-US"/>
        </a:p>
      </dgm:t>
    </dgm:pt>
    <dgm:pt modelId="{4B110ADE-70F9-4A51-B1B4-D97C2D509347}">
      <dgm:prSet/>
      <dgm:spPr/>
      <dgm:t>
        <a:bodyPr/>
        <a:lstStyle/>
        <a:p>
          <a:r>
            <a:rPr lang="en-US" dirty="0"/>
            <a:t>Accessories</a:t>
          </a:r>
        </a:p>
      </dgm:t>
    </dgm:pt>
    <dgm:pt modelId="{E4CEAC59-598D-4255-BF4E-AC1D8A95F4E4}" type="parTrans" cxnId="{9C0E90B4-FE66-4D59-B53B-958A1C4A1BD4}">
      <dgm:prSet/>
      <dgm:spPr/>
      <dgm:t>
        <a:bodyPr/>
        <a:lstStyle/>
        <a:p>
          <a:endParaRPr lang="en-US"/>
        </a:p>
      </dgm:t>
    </dgm:pt>
    <dgm:pt modelId="{19622807-7048-406C-924C-D75EC1A3FD8B}" type="sibTrans" cxnId="{9C0E90B4-FE66-4D59-B53B-958A1C4A1BD4}">
      <dgm:prSet/>
      <dgm:spPr/>
      <dgm:t>
        <a:bodyPr/>
        <a:lstStyle/>
        <a:p>
          <a:endParaRPr lang="en-US"/>
        </a:p>
      </dgm:t>
    </dgm:pt>
    <dgm:pt modelId="{B4078B1E-6275-4567-A68D-27B514B2E14C}">
      <dgm:prSet/>
      <dgm:spPr/>
      <dgm:t>
        <a:bodyPr/>
        <a:lstStyle/>
        <a:p>
          <a:r>
            <a:rPr lang="en-US" dirty="0"/>
            <a:t>Clothing</a:t>
          </a:r>
        </a:p>
      </dgm:t>
    </dgm:pt>
    <dgm:pt modelId="{1F782321-8F64-4178-92D3-37846FBC6F7B}" type="parTrans" cxnId="{3753487C-F1E3-4C51-B2C1-505E9DCA4E7B}">
      <dgm:prSet/>
      <dgm:spPr/>
      <dgm:t>
        <a:bodyPr/>
        <a:lstStyle/>
        <a:p>
          <a:endParaRPr lang="en-US"/>
        </a:p>
      </dgm:t>
    </dgm:pt>
    <dgm:pt modelId="{DAA36F94-1E9B-457B-85AC-F5A215C5868F}" type="sibTrans" cxnId="{3753487C-F1E3-4C51-B2C1-505E9DCA4E7B}">
      <dgm:prSet/>
      <dgm:spPr/>
      <dgm:t>
        <a:bodyPr/>
        <a:lstStyle/>
        <a:p>
          <a:endParaRPr lang="en-US"/>
        </a:p>
      </dgm:t>
    </dgm:pt>
    <dgm:pt modelId="{A9E58619-D689-463A-9509-F63B3383654E}">
      <dgm:prSet/>
      <dgm:spPr/>
      <dgm:t>
        <a:bodyPr/>
        <a:lstStyle/>
        <a:p>
          <a:r>
            <a:rPr lang="en-US" dirty="0"/>
            <a:t>Kids</a:t>
          </a:r>
        </a:p>
      </dgm:t>
    </dgm:pt>
    <dgm:pt modelId="{33413085-9FBD-4028-B935-C0096201444C}" type="parTrans" cxnId="{35B092C5-3747-4363-83F6-54AC7B5509C2}">
      <dgm:prSet/>
      <dgm:spPr/>
      <dgm:t>
        <a:bodyPr/>
        <a:lstStyle/>
        <a:p>
          <a:endParaRPr lang="en-US"/>
        </a:p>
      </dgm:t>
    </dgm:pt>
    <dgm:pt modelId="{799A6D84-CB99-4CA2-8446-A4BB5018C9AF}" type="sibTrans" cxnId="{35B092C5-3747-4363-83F6-54AC7B5509C2}">
      <dgm:prSet/>
      <dgm:spPr/>
      <dgm:t>
        <a:bodyPr/>
        <a:lstStyle/>
        <a:p>
          <a:endParaRPr lang="en-US"/>
        </a:p>
      </dgm:t>
    </dgm:pt>
    <dgm:pt modelId="{E73A51B0-B724-4DAC-BA7E-F987DFF3B91E}">
      <dgm:prSet/>
      <dgm:spPr/>
      <dgm:t>
        <a:bodyPr/>
        <a:lstStyle/>
        <a:p>
          <a:r>
            <a:rPr lang="en-US" dirty="0"/>
            <a:t>Product</a:t>
          </a:r>
        </a:p>
      </dgm:t>
    </dgm:pt>
    <dgm:pt modelId="{5B018160-34E0-402B-A22F-5045A10BE480}" type="parTrans" cxnId="{D42E99B2-6609-4825-89C5-B9D77D4BBC2A}">
      <dgm:prSet/>
      <dgm:spPr/>
      <dgm:t>
        <a:bodyPr/>
        <a:lstStyle/>
        <a:p>
          <a:endParaRPr lang="en-US"/>
        </a:p>
      </dgm:t>
    </dgm:pt>
    <dgm:pt modelId="{F5FC2C9A-DAB9-4CDD-9FF6-37133C1035F2}" type="sibTrans" cxnId="{D42E99B2-6609-4825-89C5-B9D77D4BBC2A}">
      <dgm:prSet/>
      <dgm:spPr/>
      <dgm:t>
        <a:bodyPr/>
        <a:lstStyle/>
        <a:p>
          <a:endParaRPr lang="en-US"/>
        </a:p>
      </dgm:t>
    </dgm:pt>
    <dgm:pt modelId="{51985F02-E978-4A2A-8A2A-190E91227482}">
      <dgm:prSet/>
      <dgm:spPr/>
      <dgm:t>
        <a:bodyPr/>
        <a:lstStyle/>
        <a:p>
          <a:r>
            <a:rPr lang="en-US" dirty="0"/>
            <a:t>Product</a:t>
          </a:r>
        </a:p>
      </dgm:t>
    </dgm:pt>
    <dgm:pt modelId="{CBB7E02A-6448-4AE5-93E1-E2C76189770D}" type="parTrans" cxnId="{9A11160C-D2FE-48B6-8F76-096DD24EA74B}">
      <dgm:prSet/>
      <dgm:spPr/>
      <dgm:t>
        <a:bodyPr/>
        <a:lstStyle/>
        <a:p>
          <a:endParaRPr lang="en-US"/>
        </a:p>
      </dgm:t>
    </dgm:pt>
    <dgm:pt modelId="{57535CCA-58EE-4BAB-ADD0-A01E1A6DF403}" type="sibTrans" cxnId="{9A11160C-D2FE-48B6-8F76-096DD24EA74B}">
      <dgm:prSet/>
      <dgm:spPr/>
      <dgm:t>
        <a:bodyPr/>
        <a:lstStyle/>
        <a:p>
          <a:endParaRPr lang="en-US"/>
        </a:p>
      </dgm:t>
    </dgm:pt>
    <dgm:pt modelId="{FB3DA0E0-4473-4DF6-BB3B-DE51B67027F6}">
      <dgm:prSet/>
      <dgm:spPr/>
      <dgm:t>
        <a:bodyPr/>
        <a:lstStyle/>
        <a:p>
          <a:r>
            <a:rPr lang="en-US" dirty="0"/>
            <a:t>Blog</a:t>
          </a:r>
        </a:p>
      </dgm:t>
    </dgm:pt>
    <dgm:pt modelId="{AE6DBC79-4D9E-4079-AF40-CB544E69EDA2}" type="parTrans" cxnId="{8DDD96E6-4646-4DA5-86AC-F9152899B2ED}">
      <dgm:prSet/>
      <dgm:spPr/>
      <dgm:t>
        <a:bodyPr/>
        <a:lstStyle/>
        <a:p>
          <a:endParaRPr lang="en-US"/>
        </a:p>
      </dgm:t>
    </dgm:pt>
    <dgm:pt modelId="{CA049D73-E910-49A7-9DA6-DBED5B476B43}" type="sibTrans" cxnId="{8DDD96E6-4646-4DA5-86AC-F9152899B2ED}">
      <dgm:prSet/>
      <dgm:spPr/>
      <dgm:t>
        <a:bodyPr/>
        <a:lstStyle/>
        <a:p>
          <a:endParaRPr lang="en-US"/>
        </a:p>
      </dgm:t>
    </dgm:pt>
    <dgm:pt modelId="{E0155C25-AAA1-431C-A4F2-6B9320CDD24C}">
      <dgm:prSet/>
      <dgm:spPr/>
      <dgm:t>
        <a:bodyPr/>
        <a:lstStyle/>
        <a:p>
          <a:r>
            <a:rPr lang="en-US" dirty="0"/>
            <a:t>FAQ</a:t>
          </a:r>
        </a:p>
      </dgm:t>
    </dgm:pt>
    <dgm:pt modelId="{AEA5C85C-45A8-4B51-B00C-F6D4E56F8964}" type="parTrans" cxnId="{0CB66DA2-B752-4B69-894D-982526A5751E}">
      <dgm:prSet/>
      <dgm:spPr/>
      <dgm:t>
        <a:bodyPr/>
        <a:lstStyle/>
        <a:p>
          <a:endParaRPr lang="en-US"/>
        </a:p>
      </dgm:t>
    </dgm:pt>
    <dgm:pt modelId="{2A9A7A48-2648-4C75-B03D-6065B002281C}" type="sibTrans" cxnId="{0CB66DA2-B752-4B69-894D-982526A5751E}">
      <dgm:prSet/>
      <dgm:spPr/>
      <dgm:t>
        <a:bodyPr/>
        <a:lstStyle/>
        <a:p>
          <a:endParaRPr lang="en-US"/>
        </a:p>
      </dgm:t>
    </dgm:pt>
    <dgm:pt modelId="{C396435A-118B-4F7E-A742-992D1D762764}">
      <dgm:prSet/>
      <dgm:spPr/>
      <dgm:t>
        <a:bodyPr/>
        <a:lstStyle/>
        <a:p>
          <a:r>
            <a:rPr lang="en-US" dirty="0"/>
            <a:t>Cart</a:t>
          </a:r>
        </a:p>
      </dgm:t>
    </dgm:pt>
    <dgm:pt modelId="{39A31026-9E17-4992-B571-BB0E0C3A549A}" type="parTrans" cxnId="{F0DF3891-DFC8-4AF0-8B5D-C3D6546067F9}">
      <dgm:prSet/>
      <dgm:spPr/>
      <dgm:t>
        <a:bodyPr/>
        <a:lstStyle/>
        <a:p>
          <a:endParaRPr lang="en-US"/>
        </a:p>
      </dgm:t>
    </dgm:pt>
    <dgm:pt modelId="{5E091DB0-B52B-4006-9455-4B93ECADF4D5}" type="sibTrans" cxnId="{F0DF3891-DFC8-4AF0-8B5D-C3D6546067F9}">
      <dgm:prSet/>
      <dgm:spPr/>
      <dgm:t>
        <a:bodyPr/>
        <a:lstStyle/>
        <a:p>
          <a:endParaRPr lang="en-US"/>
        </a:p>
      </dgm:t>
    </dgm:pt>
    <dgm:pt modelId="{61A70492-AD28-4F2C-9794-9AEC6B3520A9}">
      <dgm:prSet/>
      <dgm:spPr/>
      <dgm:t>
        <a:bodyPr/>
        <a:lstStyle/>
        <a:p>
          <a:r>
            <a:rPr lang="en-US" dirty="0"/>
            <a:t>Wishlist</a:t>
          </a:r>
        </a:p>
      </dgm:t>
    </dgm:pt>
    <dgm:pt modelId="{6CF44671-2545-4884-ACFC-AB69B92AF57B}" type="parTrans" cxnId="{10F46E70-3A79-4EF0-BC78-143D84A71895}">
      <dgm:prSet/>
      <dgm:spPr/>
      <dgm:t>
        <a:bodyPr/>
        <a:lstStyle/>
        <a:p>
          <a:endParaRPr lang="en-US"/>
        </a:p>
      </dgm:t>
    </dgm:pt>
    <dgm:pt modelId="{61F1A697-7FC0-4F15-8070-2E57005B4613}" type="sibTrans" cxnId="{10F46E70-3A79-4EF0-BC78-143D84A71895}">
      <dgm:prSet/>
      <dgm:spPr/>
      <dgm:t>
        <a:bodyPr/>
        <a:lstStyle/>
        <a:p>
          <a:endParaRPr lang="en-US"/>
        </a:p>
      </dgm:t>
    </dgm:pt>
    <dgm:pt modelId="{529C4CE7-4C2C-4147-BAE8-DF8E5A04E4AE}" type="pres">
      <dgm:prSet presAssocID="{A07276E4-C957-425A-BF7B-B955366326C7}" presName="hierChild1" presStyleCnt="0">
        <dgm:presLayoutVars>
          <dgm:orgChart val="1"/>
          <dgm:chPref val="1"/>
          <dgm:dir/>
          <dgm:animOne val="branch"/>
          <dgm:animLvl val="lvl"/>
          <dgm:resizeHandles/>
        </dgm:presLayoutVars>
      </dgm:prSet>
      <dgm:spPr/>
    </dgm:pt>
    <dgm:pt modelId="{DEF8CB09-417B-4658-9299-D330A51A823C}" type="pres">
      <dgm:prSet presAssocID="{1F5E5CDF-9667-466F-8D31-6A79B562019A}" presName="hierRoot1" presStyleCnt="0">
        <dgm:presLayoutVars>
          <dgm:hierBranch val="init"/>
        </dgm:presLayoutVars>
      </dgm:prSet>
      <dgm:spPr/>
    </dgm:pt>
    <dgm:pt modelId="{A26DEAC6-8FC4-447C-8A7D-D614F33C8A3C}" type="pres">
      <dgm:prSet presAssocID="{1F5E5CDF-9667-466F-8D31-6A79B562019A}" presName="rootComposite1" presStyleCnt="0"/>
      <dgm:spPr/>
    </dgm:pt>
    <dgm:pt modelId="{8B27F7A1-DC88-4B45-943E-8CC14D7B3586}" type="pres">
      <dgm:prSet presAssocID="{1F5E5CDF-9667-466F-8D31-6A79B562019A}" presName="rootText1" presStyleLbl="node0" presStyleIdx="0" presStyleCnt="1" custScaleX="141216">
        <dgm:presLayoutVars>
          <dgm:chPref val="3"/>
        </dgm:presLayoutVars>
      </dgm:prSet>
      <dgm:spPr/>
    </dgm:pt>
    <dgm:pt modelId="{5EE2F181-3CE6-4AA7-9750-294A82CE7E2E}" type="pres">
      <dgm:prSet presAssocID="{1F5E5CDF-9667-466F-8D31-6A79B562019A}" presName="rootConnector1" presStyleLbl="node1" presStyleIdx="0" presStyleCnt="0"/>
      <dgm:spPr/>
    </dgm:pt>
    <dgm:pt modelId="{2529125F-2E85-4CA4-A91D-039B6479440C}" type="pres">
      <dgm:prSet presAssocID="{1F5E5CDF-9667-466F-8D31-6A79B562019A}" presName="hierChild2" presStyleCnt="0"/>
      <dgm:spPr/>
    </dgm:pt>
    <dgm:pt modelId="{30802DBC-B3C7-414F-8A55-2054D95853DD}" type="pres">
      <dgm:prSet presAssocID="{04233234-CF5A-4759-9D4F-E4DB92C48C0E}" presName="Name37" presStyleLbl="parChTrans1D2" presStyleIdx="0" presStyleCnt="6"/>
      <dgm:spPr/>
    </dgm:pt>
    <dgm:pt modelId="{17A3B541-8212-4BB2-9364-4A22355AAF5C}" type="pres">
      <dgm:prSet presAssocID="{2099B06C-A222-46E2-8D69-BF85C1969007}" presName="hierRoot2" presStyleCnt="0">
        <dgm:presLayoutVars>
          <dgm:hierBranch val="init"/>
        </dgm:presLayoutVars>
      </dgm:prSet>
      <dgm:spPr/>
    </dgm:pt>
    <dgm:pt modelId="{E5A6F6F5-B85A-4BC5-9279-EC61D347FF83}" type="pres">
      <dgm:prSet presAssocID="{2099B06C-A222-46E2-8D69-BF85C1969007}" presName="rootComposite" presStyleCnt="0"/>
      <dgm:spPr/>
    </dgm:pt>
    <dgm:pt modelId="{D5D3413E-DD77-4D8B-9BA3-E0427EE381B0}" type="pres">
      <dgm:prSet presAssocID="{2099B06C-A222-46E2-8D69-BF85C1969007}" presName="rootText" presStyleLbl="node2" presStyleIdx="0" presStyleCnt="6" custLinFactNeighborX="5671" custLinFactNeighborY="926">
        <dgm:presLayoutVars>
          <dgm:chPref val="3"/>
        </dgm:presLayoutVars>
      </dgm:prSet>
      <dgm:spPr/>
    </dgm:pt>
    <dgm:pt modelId="{6A375FC0-C95B-4470-A47F-A8538CD7398A}" type="pres">
      <dgm:prSet presAssocID="{2099B06C-A222-46E2-8D69-BF85C1969007}" presName="rootConnector" presStyleLbl="node2" presStyleIdx="0" presStyleCnt="6"/>
      <dgm:spPr/>
    </dgm:pt>
    <dgm:pt modelId="{B30B6F18-AF64-43DA-A0F5-7B4B1FD67CDA}" type="pres">
      <dgm:prSet presAssocID="{2099B06C-A222-46E2-8D69-BF85C1969007}" presName="hierChild4" presStyleCnt="0"/>
      <dgm:spPr/>
    </dgm:pt>
    <dgm:pt modelId="{F05D20D0-5590-43ED-8261-D502B150BF89}" type="pres">
      <dgm:prSet presAssocID="{2099B06C-A222-46E2-8D69-BF85C1969007}" presName="hierChild5" presStyleCnt="0"/>
      <dgm:spPr/>
    </dgm:pt>
    <dgm:pt modelId="{AC0F5098-8FA8-44EF-81B1-F59047486FE0}" type="pres">
      <dgm:prSet presAssocID="{B51FD9B0-2358-4100-8497-8967FC3943FC}" presName="Name37" presStyleLbl="parChTrans1D2" presStyleIdx="1" presStyleCnt="6"/>
      <dgm:spPr/>
    </dgm:pt>
    <dgm:pt modelId="{398687C2-5223-413D-957F-29946AB38F5A}" type="pres">
      <dgm:prSet presAssocID="{3F215BA3-4DB2-41BD-892B-66DE2FF59D2C}" presName="hierRoot2" presStyleCnt="0">
        <dgm:presLayoutVars>
          <dgm:hierBranch val="init"/>
        </dgm:presLayoutVars>
      </dgm:prSet>
      <dgm:spPr/>
    </dgm:pt>
    <dgm:pt modelId="{A7FF58AD-E70F-4BC7-988F-06F01D3A56FA}" type="pres">
      <dgm:prSet presAssocID="{3F215BA3-4DB2-41BD-892B-66DE2FF59D2C}" presName="rootComposite" presStyleCnt="0"/>
      <dgm:spPr/>
    </dgm:pt>
    <dgm:pt modelId="{13A9E185-5935-4AF4-BE85-FE9E6FEFECA7}" type="pres">
      <dgm:prSet presAssocID="{3F215BA3-4DB2-41BD-892B-66DE2FF59D2C}" presName="rootText" presStyleLbl="node2" presStyleIdx="1" presStyleCnt="6" custLinFactNeighborX="50" custLinFactNeighborY="926">
        <dgm:presLayoutVars>
          <dgm:chPref val="3"/>
        </dgm:presLayoutVars>
      </dgm:prSet>
      <dgm:spPr/>
    </dgm:pt>
    <dgm:pt modelId="{3A17017C-9890-422C-9D7B-82595F8614A4}" type="pres">
      <dgm:prSet presAssocID="{3F215BA3-4DB2-41BD-892B-66DE2FF59D2C}" presName="rootConnector" presStyleLbl="node2" presStyleIdx="1" presStyleCnt="6"/>
      <dgm:spPr/>
    </dgm:pt>
    <dgm:pt modelId="{582B3B59-D52D-4E0A-826D-545C575FBC48}" type="pres">
      <dgm:prSet presAssocID="{3F215BA3-4DB2-41BD-892B-66DE2FF59D2C}" presName="hierChild4" presStyleCnt="0"/>
      <dgm:spPr/>
    </dgm:pt>
    <dgm:pt modelId="{8D52D271-03DA-427F-A1AC-3DECB44D85A1}" type="pres">
      <dgm:prSet presAssocID="{3F215BA3-4DB2-41BD-892B-66DE2FF59D2C}" presName="hierChild5" presStyleCnt="0"/>
      <dgm:spPr/>
    </dgm:pt>
    <dgm:pt modelId="{97E7672D-CC67-46D8-A6CD-239E3EAF3FAF}" type="pres">
      <dgm:prSet presAssocID="{C4905559-D7C6-4628-827F-63F5720C7E99}" presName="Name37" presStyleLbl="parChTrans1D2" presStyleIdx="2" presStyleCnt="6"/>
      <dgm:spPr/>
    </dgm:pt>
    <dgm:pt modelId="{52A73343-0379-44B1-BBE4-1AE77EFA9C52}" type="pres">
      <dgm:prSet presAssocID="{6B221795-F301-4123-95D8-1FC546128894}" presName="hierRoot2" presStyleCnt="0">
        <dgm:presLayoutVars>
          <dgm:hierBranch val="init"/>
        </dgm:presLayoutVars>
      </dgm:prSet>
      <dgm:spPr/>
    </dgm:pt>
    <dgm:pt modelId="{50A01050-B09A-4E52-90BD-24285B688F06}" type="pres">
      <dgm:prSet presAssocID="{6B221795-F301-4123-95D8-1FC546128894}" presName="rootComposite" presStyleCnt="0"/>
      <dgm:spPr/>
    </dgm:pt>
    <dgm:pt modelId="{F3E5DE9D-679D-4705-9A97-DC3AC4C256DA}" type="pres">
      <dgm:prSet presAssocID="{6B221795-F301-4123-95D8-1FC546128894}" presName="rootText" presStyleLbl="node2" presStyleIdx="2" presStyleCnt="6">
        <dgm:presLayoutVars>
          <dgm:chPref val="3"/>
        </dgm:presLayoutVars>
      </dgm:prSet>
      <dgm:spPr/>
    </dgm:pt>
    <dgm:pt modelId="{992CD33C-04C1-4936-8686-D8BA8964D5AC}" type="pres">
      <dgm:prSet presAssocID="{6B221795-F301-4123-95D8-1FC546128894}" presName="rootConnector" presStyleLbl="node2" presStyleIdx="2" presStyleCnt="6"/>
      <dgm:spPr/>
    </dgm:pt>
    <dgm:pt modelId="{91501361-B2C9-4CFA-8195-55F14150E4B0}" type="pres">
      <dgm:prSet presAssocID="{6B221795-F301-4123-95D8-1FC546128894}" presName="hierChild4" presStyleCnt="0"/>
      <dgm:spPr/>
    </dgm:pt>
    <dgm:pt modelId="{B6922A95-E839-40EE-ACF7-B1364973B165}" type="pres">
      <dgm:prSet presAssocID="{6B221795-F301-4123-95D8-1FC546128894}" presName="hierChild5" presStyleCnt="0"/>
      <dgm:spPr/>
    </dgm:pt>
    <dgm:pt modelId="{7EFD3473-5FAA-487F-A901-FC234F35875B}" type="pres">
      <dgm:prSet presAssocID="{9236D655-1BF1-47BE-ACEB-D948FAD3F0DE}" presName="Name37" presStyleLbl="parChTrans1D2" presStyleIdx="3" presStyleCnt="6"/>
      <dgm:spPr/>
    </dgm:pt>
    <dgm:pt modelId="{A454F79B-C2F8-4F43-8C49-9D2077A15A8B}" type="pres">
      <dgm:prSet presAssocID="{116020A9-C80F-40B4-B707-72FC63980444}" presName="hierRoot2" presStyleCnt="0">
        <dgm:presLayoutVars>
          <dgm:hierBranch val="init"/>
        </dgm:presLayoutVars>
      </dgm:prSet>
      <dgm:spPr/>
    </dgm:pt>
    <dgm:pt modelId="{DF8A2ACF-6622-4176-BF8A-5B617CACD876}" type="pres">
      <dgm:prSet presAssocID="{116020A9-C80F-40B4-B707-72FC63980444}" presName="rootComposite" presStyleCnt="0"/>
      <dgm:spPr/>
    </dgm:pt>
    <dgm:pt modelId="{FFB0F410-53E9-44DF-85A2-477B5DA8D6C6}" type="pres">
      <dgm:prSet presAssocID="{116020A9-C80F-40B4-B707-72FC63980444}" presName="rootText" presStyleLbl="node2" presStyleIdx="3" presStyleCnt="6">
        <dgm:presLayoutVars>
          <dgm:chPref val="3"/>
        </dgm:presLayoutVars>
      </dgm:prSet>
      <dgm:spPr/>
    </dgm:pt>
    <dgm:pt modelId="{9DADA021-0F41-455A-A345-2D5DB5B9C319}" type="pres">
      <dgm:prSet presAssocID="{116020A9-C80F-40B4-B707-72FC63980444}" presName="rootConnector" presStyleLbl="node2" presStyleIdx="3" presStyleCnt="6"/>
      <dgm:spPr/>
    </dgm:pt>
    <dgm:pt modelId="{00AB0DED-F8E6-41D8-9A7A-E51CC35E00C7}" type="pres">
      <dgm:prSet presAssocID="{116020A9-C80F-40B4-B707-72FC63980444}" presName="hierChild4" presStyleCnt="0"/>
      <dgm:spPr/>
    </dgm:pt>
    <dgm:pt modelId="{04CB2246-1E9F-4864-8FBD-E996B15D1002}" type="pres">
      <dgm:prSet presAssocID="{AC6BE7C8-C591-4B9C-88F8-183ADF892984}" presName="Name37" presStyleLbl="parChTrans1D3" presStyleIdx="0" presStyleCnt="5"/>
      <dgm:spPr/>
    </dgm:pt>
    <dgm:pt modelId="{062B34E4-849B-4BAB-97CE-F056B2E65BBC}" type="pres">
      <dgm:prSet presAssocID="{82DB38C1-F847-4C5C-9BE1-19250E78DE47}" presName="hierRoot2" presStyleCnt="0">
        <dgm:presLayoutVars>
          <dgm:hierBranch val="init"/>
        </dgm:presLayoutVars>
      </dgm:prSet>
      <dgm:spPr/>
    </dgm:pt>
    <dgm:pt modelId="{A23F1B1A-8057-44AF-9802-510CC97BFC9A}" type="pres">
      <dgm:prSet presAssocID="{82DB38C1-F847-4C5C-9BE1-19250E78DE47}" presName="rootComposite" presStyleCnt="0"/>
      <dgm:spPr/>
    </dgm:pt>
    <dgm:pt modelId="{EA509776-CC99-4E33-88A7-E336FEBB5078}" type="pres">
      <dgm:prSet presAssocID="{82DB38C1-F847-4C5C-9BE1-19250E78DE47}" presName="rootText" presStyleLbl="node3" presStyleIdx="0" presStyleCnt="5">
        <dgm:presLayoutVars>
          <dgm:chPref val="3"/>
        </dgm:presLayoutVars>
      </dgm:prSet>
      <dgm:spPr/>
    </dgm:pt>
    <dgm:pt modelId="{FCE5A524-97A0-4673-8286-1369DEB18C24}" type="pres">
      <dgm:prSet presAssocID="{82DB38C1-F847-4C5C-9BE1-19250E78DE47}" presName="rootConnector" presStyleLbl="node3" presStyleIdx="0" presStyleCnt="5"/>
      <dgm:spPr/>
    </dgm:pt>
    <dgm:pt modelId="{1F16A120-7DAD-498D-9298-BC035EFB4FAD}" type="pres">
      <dgm:prSet presAssocID="{82DB38C1-F847-4C5C-9BE1-19250E78DE47}" presName="hierChild4" presStyleCnt="0"/>
      <dgm:spPr/>
    </dgm:pt>
    <dgm:pt modelId="{44FA82D6-5A80-4D23-AECF-4CDE031D870D}" type="pres">
      <dgm:prSet presAssocID="{82DB38C1-F847-4C5C-9BE1-19250E78DE47}" presName="hierChild5" presStyleCnt="0"/>
      <dgm:spPr/>
    </dgm:pt>
    <dgm:pt modelId="{E0923D68-D7D5-49D6-B237-CE9276681C91}" type="pres">
      <dgm:prSet presAssocID="{922E7483-8AC6-4F21-B1BC-9DFD6ED7A7E4}" presName="Name37" presStyleLbl="parChTrans1D3" presStyleIdx="1" presStyleCnt="5"/>
      <dgm:spPr/>
    </dgm:pt>
    <dgm:pt modelId="{79DB732B-9BA9-4765-826B-496C8E31C67D}" type="pres">
      <dgm:prSet presAssocID="{DCD7470E-0AEC-45CF-8246-9274365E74B5}" presName="hierRoot2" presStyleCnt="0">
        <dgm:presLayoutVars>
          <dgm:hierBranch val="init"/>
        </dgm:presLayoutVars>
      </dgm:prSet>
      <dgm:spPr/>
    </dgm:pt>
    <dgm:pt modelId="{DED53F52-DB9A-4C4D-9FB8-D5D7B8428495}" type="pres">
      <dgm:prSet presAssocID="{DCD7470E-0AEC-45CF-8246-9274365E74B5}" presName="rootComposite" presStyleCnt="0"/>
      <dgm:spPr/>
    </dgm:pt>
    <dgm:pt modelId="{BF21B711-705C-48DE-B116-166799BB1169}" type="pres">
      <dgm:prSet presAssocID="{DCD7470E-0AEC-45CF-8246-9274365E74B5}" presName="rootText" presStyleLbl="node3" presStyleIdx="1" presStyleCnt="5">
        <dgm:presLayoutVars>
          <dgm:chPref val="3"/>
        </dgm:presLayoutVars>
      </dgm:prSet>
      <dgm:spPr/>
    </dgm:pt>
    <dgm:pt modelId="{939D25BD-D459-4265-A356-341B1C459BAB}" type="pres">
      <dgm:prSet presAssocID="{DCD7470E-0AEC-45CF-8246-9274365E74B5}" presName="rootConnector" presStyleLbl="node3" presStyleIdx="1" presStyleCnt="5"/>
      <dgm:spPr/>
    </dgm:pt>
    <dgm:pt modelId="{2C0FE5A2-06EF-4B01-910D-EA19BC5A265E}" type="pres">
      <dgm:prSet presAssocID="{DCD7470E-0AEC-45CF-8246-9274365E74B5}" presName="hierChild4" presStyleCnt="0"/>
      <dgm:spPr/>
    </dgm:pt>
    <dgm:pt modelId="{A737A898-498C-461B-ABEF-B32220A2C7C3}" type="pres">
      <dgm:prSet presAssocID="{E4CEAC59-598D-4255-BF4E-AC1D8A95F4E4}" presName="Name37" presStyleLbl="parChTrans1D4" presStyleIdx="0" presStyleCnt="5"/>
      <dgm:spPr/>
    </dgm:pt>
    <dgm:pt modelId="{1A50961D-723A-4D74-9C46-1F280EC2A0BD}" type="pres">
      <dgm:prSet presAssocID="{4B110ADE-70F9-4A51-B1B4-D97C2D509347}" presName="hierRoot2" presStyleCnt="0">
        <dgm:presLayoutVars>
          <dgm:hierBranch val="init"/>
        </dgm:presLayoutVars>
      </dgm:prSet>
      <dgm:spPr/>
    </dgm:pt>
    <dgm:pt modelId="{1103C0B1-50A4-4F01-9D44-6346ED0EAE98}" type="pres">
      <dgm:prSet presAssocID="{4B110ADE-70F9-4A51-B1B4-D97C2D509347}" presName="rootComposite" presStyleCnt="0"/>
      <dgm:spPr/>
    </dgm:pt>
    <dgm:pt modelId="{800FAED3-E9DA-413B-806A-8AFC36CC5D95}" type="pres">
      <dgm:prSet presAssocID="{4B110ADE-70F9-4A51-B1B4-D97C2D509347}" presName="rootText" presStyleLbl="node4" presStyleIdx="0" presStyleCnt="5">
        <dgm:presLayoutVars>
          <dgm:chPref val="3"/>
        </dgm:presLayoutVars>
      </dgm:prSet>
      <dgm:spPr/>
    </dgm:pt>
    <dgm:pt modelId="{B56BE740-B6D4-4D35-9A7E-EEC19B7B7ED2}" type="pres">
      <dgm:prSet presAssocID="{4B110ADE-70F9-4A51-B1B4-D97C2D509347}" presName="rootConnector" presStyleLbl="node4" presStyleIdx="0" presStyleCnt="5"/>
      <dgm:spPr/>
    </dgm:pt>
    <dgm:pt modelId="{50DAB562-9CE2-4187-907F-4E4869B274C2}" type="pres">
      <dgm:prSet presAssocID="{4B110ADE-70F9-4A51-B1B4-D97C2D509347}" presName="hierChild4" presStyleCnt="0"/>
      <dgm:spPr/>
    </dgm:pt>
    <dgm:pt modelId="{567ECAC6-B488-4EB8-B1D1-B39842AA6A93}" type="pres">
      <dgm:prSet presAssocID="{4B110ADE-70F9-4A51-B1B4-D97C2D509347}" presName="hierChild5" presStyleCnt="0"/>
      <dgm:spPr/>
    </dgm:pt>
    <dgm:pt modelId="{0FCE6D05-53F0-4BAE-9119-177FCC9D1571}" type="pres">
      <dgm:prSet presAssocID="{1F782321-8F64-4178-92D3-37846FBC6F7B}" presName="Name37" presStyleLbl="parChTrans1D4" presStyleIdx="1" presStyleCnt="5"/>
      <dgm:spPr/>
    </dgm:pt>
    <dgm:pt modelId="{5E7F375E-8586-4268-828A-37D7D21AB581}" type="pres">
      <dgm:prSet presAssocID="{B4078B1E-6275-4567-A68D-27B514B2E14C}" presName="hierRoot2" presStyleCnt="0">
        <dgm:presLayoutVars>
          <dgm:hierBranch val="init"/>
        </dgm:presLayoutVars>
      </dgm:prSet>
      <dgm:spPr/>
    </dgm:pt>
    <dgm:pt modelId="{5D6CFC02-47C0-4074-A396-81734B325951}" type="pres">
      <dgm:prSet presAssocID="{B4078B1E-6275-4567-A68D-27B514B2E14C}" presName="rootComposite" presStyleCnt="0"/>
      <dgm:spPr/>
    </dgm:pt>
    <dgm:pt modelId="{1E730132-7635-42E2-A1BF-6DDF408EC19F}" type="pres">
      <dgm:prSet presAssocID="{B4078B1E-6275-4567-A68D-27B514B2E14C}" presName="rootText" presStyleLbl="node4" presStyleIdx="1" presStyleCnt="5">
        <dgm:presLayoutVars>
          <dgm:chPref val="3"/>
        </dgm:presLayoutVars>
      </dgm:prSet>
      <dgm:spPr/>
    </dgm:pt>
    <dgm:pt modelId="{8A52BBF2-13FC-41E7-A507-69AFB5D1E8BF}" type="pres">
      <dgm:prSet presAssocID="{B4078B1E-6275-4567-A68D-27B514B2E14C}" presName="rootConnector" presStyleLbl="node4" presStyleIdx="1" presStyleCnt="5"/>
      <dgm:spPr/>
    </dgm:pt>
    <dgm:pt modelId="{40E8D4A1-C0BF-46E6-8E36-AD43E83970E2}" type="pres">
      <dgm:prSet presAssocID="{B4078B1E-6275-4567-A68D-27B514B2E14C}" presName="hierChild4" presStyleCnt="0"/>
      <dgm:spPr/>
    </dgm:pt>
    <dgm:pt modelId="{FEBE87D6-21CE-48FC-90AF-D8A72E6229E5}" type="pres">
      <dgm:prSet presAssocID="{5B018160-34E0-402B-A22F-5045A10BE480}" presName="Name37" presStyleLbl="parChTrans1D4" presStyleIdx="2" presStyleCnt="5"/>
      <dgm:spPr/>
    </dgm:pt>
    <dgm:pt modelId="{F47228F6-5A1D-4C26-908D-CEA31E88FD2E}" type="pres">
      <dgm:prSet presAssocID="{E73A51B0-B724-4DAC-BA7E-F987DFF3B91E}" presName="hierRoot2" presStyleCnt="0">
        <dgm:presLayoutVars>
          <dgm:hierBranch val="init"/>
        </dgm:presLayoutVars>
      </dgm:prSet>
      <dgm:spPr/>
    </dgm:pt>
    <dgm:pt modelId="{300F43DA-2707-4E05-877B-F3DAD755023A}" type="pres">
      <dgm:prSet presAssocID="{E73A51B0-B724-4DAC-BA7E-F987DFF3B91E}" presName="rootComposite" presStyleCnt="0"/>
      <dgm:spPr/>
    </dgm:pt>
    <dgm:pt modelId="{4D7C2E80-018D-469F-9645-63CFA3D76C1B}" type="pres">
      <dgm:prSet presAssocID="{E73A51B0-B724-4DAC-BA7E-F987DFF3B91E}" presName="rootText" presStyleLbl="node4" presStyleIdx="2" presStyleCnt="5">
        <dgm:presLayoutVars>
          <dgm:chPref val="3"/>
        </dgm:presLayoutVars>
      </dgm:prSet>
      <dgm:spPr/>
    </dgm:pt>
    <dgm:pt modelId="{C11C84A0-502B-4F35-9EB0-D931FEDC361A}" type="pres">
      <dgm:prSet presAssocID="{E73A51B0-B724-4DAC-BA7E-F987DFF3B91E}" presName="rootConnector" presStyleLbl="node4" presStyleIdx="2" presStyleCnt="5"/>
      <dgm:spPr/>
    </dgm:pt>
    <dgm:pt modelId="{8DCB3D8B-70D0-4B17-8DB7-DD1E2EEA8127}" type="pres">
      <dgm:prSet presAssocID="{E73A51B0-B724-4DAC-BA7E-F987DFF3B91E}" presName="hierChild4" presStyleCnt="0"/>
      <dgm:spPr/>
    </dgm:pt>
    <dgm:pt modelId="{10A14F19-05B2-49AF-B76D-9C59968E043A}" type="pres">
      <dgm:prSet presAssocID="{E73A51B0-B724-4DAC-BA7E-F987DFF3B91E}" presName="hierChild5" presStyleCnt="0"/>
      <dgm:spPr/>
    </dgm:pt>
    <dgm:pt modelId="{24F7DB5D-31F6-4AD8-9343-5E512E300C77}" type="pres">
      <dgm:prSet presAssocID="{CBB7E02A-6448-4AE5-93E1-E2C76189770D}" presName="Name37" presStyleLbl="parChTrans1D4" presStyleIdx="3" presStyleCnt="5"/>
      <dgm:spPr/>
    </dgm:pt>
    <dgm:pt modelId="{3F91053D-1F26-4A28-9DE8-D3435A9D0124}" type="pres">
      <dgm:prSet presAssocID="{51985F02-E978-4A2A-8A2A-190E91227482}" presName="hierRoot2" presStyleCnt="0">
        <dgm:presLayoutVars>
          <dgm:hierBranch val="init"/>
        </dgm:presLayoutVars>
      </dgm:prSet>
      <dgm:spPr/>
    </dgm:pt>
    <dgm:pt modelId="{EBEBD763-EBDE-472B-AA5B-E15D62D9E0DA}" type="pres">
      <dgm:prSet presAssocID="{51985F02-E978-4A2A-8A2A-190E91227482}" presName="rootComposite" presStyleCnt="0"/>
      <dgm:spPr/>
    </dgm:pt>
    <dgm:pt modelId="{007E9594-A209-476F-B3E0-97D1E9F3669B}" type="pres">
      <dgm:prSet presAssocID="{51985F02-E978-4A2A-8A2A-190E91227482}" presName="rootText" presStyleLbl="node4" presStyleIdx="3" presStyleCnt="5">
        <dgm:presLayoutVars>
          <dgm:chPref val="3"/>
        </dgm:presLayoutVars>
      </dgm:prSet>
      <dgm:spPr/>
    </dgm:pt>
    <dgm:pt modelId="{18B4EA37-BD89-442D-A8A7-608204C10AAD}" type="pres">
      <dgm:prSet presAssocID="{51985F02-E978-4A2A-8A2A-190E91227482}" presName="rootConnector" presStyleLbl="node4" presStyleIdx="3" presStyleCnt="5"/>
      <dgm:spPr/>
    </dgm:pt>
    <dgm:pt modelId="{8A857348-59DA-46BA-AA16-5A2B17AA69BB}" type="pres">
      <dgm:prSet presAssocID="{51985F02-E978-4A2A-8A2A-190E91227482}" presName="hierChild4" presStyleCnt="0"/>
      <dgm:spPr/>
    </dgm:pt>
    <dgm:pt modelId="{806A34C5-78EB-4DFF-8B4E-F567737A42AD}" type="pres">
      <dgm:prSet presAssocID="{51985F02-E978-4A2A-8A2A-190E91227482}" presName="hierChild5" presStyleCnt="0"/>
      <dgm:spPr/>
    </dgm:pt>
    <dgm:pt modelId="{396738A1-2CEF-4DE8-B743-23A71A753BDC}" type="pres">
      <dgm:prSet presAssocID="{B4078B1E-6275-4567-A68D-27B514B2E14C}" presName="hierChild5" presStyleCnt="0"/>
      <dgm:spPr/>
    </dgm:pt>
    <dgm:pt modelId="{13AEB4E4-D1C1-4878-BF98-CFBC67A3B62B}" type="pres">
      <dgm:prSet presAssocID="{33413085-9FBD-4028-B935-C0096201444C}" presName="Name37" presStyleLbl="parChTrans1D4" presStyleIdx="4" presStyleCnt="5"/>
      <dgm:spPr/>
    </dgm:pt>
    <dgm:pt modelId="{C2A9D805-39B1-48BB-827A-019A7C2E562C}" type="pres">
      <dgm:prSet presAssocID="{A9E58619-D689-463A-9509-F63B3383654E}" presName="hierRoot2" presStyleCnt="0">
        <dgm:presLayoutVars>
          <dgm:hierBranch val="init"/>
        </dgm:presLayoutVars>
      </dgm:prSet>
      <dgm:spPr/>
    </dgm:pt>
    <dgm:pt modelId="{12FC7356-7C15-467D-989B-83263D8D45BD}" type="pres">
      <dgm:prSet presAssocID="{A9E58619-D689-463A-9509-F63B3383654E}" presName="rootComposite" presStyleCnt="0"/>
      <dgm:spPr/>
    </dgm:pt>
    <dgm:pt modelId="{C28C6720-059F-4C8A-BA70-1AA98EDF688F}" type="pres">
      <dgm:prSet presAssocID="{A9E58619-D689-463A-9509-F63B3383654E}" presName="rootText" presStyleLbl="node4" presStyleIdx="4" presStyleCnt="5">
        <dgm:presLayoutVars>
          <dgm:chPref val="3"/>
        </dgm:presLayoutVars>
      </dgm:prSet>
      <dgm:spPr/>
    </dgm:pt>
    <dgm:pt modelId="{3A51D04B-7298-457B-93E6-06FF865B22F2}" type="pres">
      <dgm:prSet presAssocID="{A9E58619-D689-463A-9509-F63B3383654E}" presName="rootConnector" presStyleLbl="node4" presStyleIdx="4" presStyleCnt="5"/>
      <dgm:spPr/>
    </dgm:pt>
    <dgm:pt modelId="{8A4214AE-86C1-40A8-90C0-C721D8839767}" type="pres">
      <dgm:prSet presAssocID="{A9E58619-D689-463A-9509-F63B3383654E}" presName="hierChild4" presStyleCnt="0"/>
      <dgm:spPr/>
    </dgm:pt>
    <dgm:pt modelId="{D7B0DFCD-6639-4128-908B-41801D3798F0}" type="pres">
      <dgm:prSet presAssocID="{A9E58619-D689-463A-9509-F63B3383654E}" presName="hierChild5" presStyleCnt="0"/>
      <dgm:spPr/>
    </dgm:pt>
    <dgm:pt modelId="{9AD911AE-58F0-4F44-90A2-CF337B26EC50}" type="pres">
      <dgm:prSet presAssocID="{DCD7470E-0AEC-45CF-8246-9274365E74B5}" presName="hierChild5" presStyleCnt="0"/>
      <dgm:spPr/>
    </dgm:pt>
    <dgm:pt modelId="{8887DCB1-7467-4EBD-AB02-9C159F3E8CC4}" type="pres">
      <dgm:prSet presAssocID="{649AD90F-D123-4F33-882A-F7F354AEDFAF}" presName="Name37" presStyleLbl="parChTrans1D3" presStyleIdx="2" presStyleCnt="5"/>
      <dgm:spPr/>
    </dgm:pt>
    <dgm:pt modelId="{70C9308C-5721-44B0-9976-EB6354348669}" type="pres">
      <dgm:prSet presAssocID="{ADF00639-B31D-4569-8C7D-DD7955003B7C}" presName="hierRoot2" presStyleCnt="0">
        <dgm:presLayoutVars>
          <dgm:hierBranch val="init"/>
        </dgm:presLayoutVars>
      </dgm:prSet>
      <dgm:spPr/>
    </dgm:pt>
    <dgm:pt modelId="{437EAD08-5D68-4FBE-A182-3DFE635A09B3}" type="pres">
      <dgm:prSet presAssocID="{ADF00639-B31D-4569-8C7D-DD7955003B7C}" presName="rootComposite" presStyleCnt="0"/>
      <dgm:spPr/>
    </dgm:pt>
    <dgm:pt modelId="{1A2CB413-722D-4AF6-9C8C-FE6228B0876E}" type="pres">
      <dgm:prSet presAssocID="{ADF00639-B31D-4569-8C7D-DD7955003B7C}" presName="rootText" presStyleLbl="node3" presStyleIdx="2" presStyleCnt="5">
        <dgm:presLayoutVars>
          <dgm:chPref val="3"/>
        </dgm:presLayoutVars>
      </dgm:prSet>
      <dgm:spPr/>
    </dgm:pt>
    <dgm:pt modelId="{61D09EC4-4751-47BE-8D48-41824C82396F}" type="pres">
      <dgm:prSet presAssocID="{ADF00639-B31D-4569-8C7D-DD7955003B7C}" presName="rootConnector" presStyleLbl="node3" presStyleIdx="2" presStyleCnt="5"/>
      <dgm:spPr/>
    </dgm:pt>
    <dgm:pt modelId="{7ED546F6-95D6-4BF4-9186-F2F2181EADF6}" type="pres">
      <dgm:prSet presAssocID="{ADF00639-B31D-4569-8C7D-DD7955003B7C}" presName="hierChild4" presStyleCnt="0"/>
      <dgm:spPr/>
    </dgm:pt>
    <dgm:pt modelId="{A388B908-1298-451A-A968-0A4B125F01BE}" type="pres">
      <dgm:prSet presAssocID="{ADF00639-B31D-4569-8C7D-DD7955003B7C}" presName="hierChild5" presStyleCnt="0"/>
      <dgm:spPr/>
    </dgm:pt>
    <dgm:pt modelId="{1C9713FA-8CCA-4CDC-829B-C79DF3FC0657}" type="pres">
      <dgm:prSet presAssocID="{39A31026-9E17-4992-B571-BB0E0C3A549A}" presName="Name37" presStyleLbl="parChTrans1D3" presStyleIdx="3" presStyleCnt="5"/>
      <dgm:spPr/>
    </dgm:pt>
    <dgm:pt modelId="{E7D2A4F5-A6F8-41FE-8CAA-427CB8A9A029}" type="pres">
      <dgm:prSet presAssocID="{C396435A-118B-4F7E-A742-992D1D762764}" presName="hierRoot2" presStyleCnt="0">
        <dgm:presLayoutVars>
          <dgm:hierBranch val="init"/>
        </dgm:presLayoutVars>
      </dgm:prSet>
      <dgm:spPr/>
    </dgm:pt>
    <dgm:pt modelId="{7793171B-C2B5-4AAD-A72D-1B0DFAE2C6BA}" type="pres">
      <dgm:prSet presAssocID="{C396435A-118B-4F7E-A742-992D1D762764}" presName="rootComposite" presStyleCnt="0"/>
      <dgm:spPr/>
    </dgm:pt>
    <dgm:pt modelId="{B6EB3781-B75F-4902-A850-2A4584B64577}" type="pres">
      <dgm:prSet presAssocID="{C396435A-118B-4F7E-A742-992D1D762764}" presName="rootText" presStyleLbl="node3" presStyleIdx="3" presStyleCnt="5">
        <dgm:presLayoutVars>
          <dgm:chPref val="3"/>
        </dgm:presLayoutVars>
      </dgm:prSet>
      <dgm:spPr/>
    </dgm:pt>
    <dgm:pt modelId="{3EBA56F7-426D-45AF-86CB-E7EBD3625990}" type="pres">
      <dgm:prSet presAssocID="{C396435A-118B-4F7E-A742-992D1D762764}" presName="rootConnector" presStyleLbl="node3" presStyleIdx="3" presStyleCnt="5"/>
      <dgm:spPr/>
    </dgm:pt>
    <dgm:pt modelId="{FDEF50FE-9FE9-465C-9AFC-AAE4745D0829}" type="pres">
      <dgm:prSet presAssocID="{C396435A-118B-4F7E-A742-992D1D762764}" presName="hierChild4" presStyleCnt="0"/>
      <dgm:spPr/>
    </dgm:pt>
    <dgm:pt modelId="{67FE1AA9-123B-4190-8DC4-89F71CD3D462}" type="pres">
      <dgm:prSet presAssocID="{C396435A-118B-4F7E-A742-992D1D762764}" presName="hierChild5" presStyleCnt="0"/>
      <dgm:spPr/>
    </dgm:pt>
    <dgm:pt modelId="{55FF67CF-9B9C-49EB-8514-2ABEF91EBE0B}" type="pres">
      <dgm:prSet presAssocID="{6CF44671-2545-4884-ACFC-AB69B92AF57B}" presName="Name37" presStyleLbl="parChTrans1D3" presStyleIdx="4" presStyleCnt="5"/>
      <dgm:spPr/>
    </dgm:pt>
    <dgm:pt modelId="{C62C263C-530A-470D-8FB9-5B8AD54D9C9E}" type="pres">
      <dgm:prSet presAssocID="{61A70492-AD28-4F2C-9794-9AEC6B3520A9}" presName="hierRoot2" presStyleCnt="0">
        <dgm:presLayoutVars>
          <dgm:hierBranch val="init"/>
        </dgm:presLayoutVars>
      </dgm:prSet>
      <dgm:spPr/>
    </dgm:pt>
    <dgm:pt modelId="{21F9D665-B2A5-4A8C-AB36-6E0A9DD4ACBE}" type="pres">
      <dgm:prSet presAssocID="{61A70492-AD28-4F2C-9794-9AEC6B3520A9}" presName="rootComposite" presStyleCnt="0"/>
      <dgm:spPr/>
    </dgm:pt>
    <dgm:pt modelId="{E5EE467B-262A-4DD6-84EA-197BFFE1391E}" type="pres">
      <dgm:prSet presAssocID="{61A70492-AD28-4F2C-9794-9AEC6B3520A9}" presName="rootText" presStyleLbl="node3" presStyleIdx="4" presStyleCnt="5">
        <dgm:presLayoutVars>
          <dgm:chPref val="3"/>
        </dgm:presLayoutVars>
      </dgm:prSet>
      <dgm:spPr/>
    </dgm:pt>
    <dgm:pt modelId="{37E363AA-9D93-45EA-B018-9DAD5C04F430}" type="pres">
      <dgm:prSet presAssocID="{61A70492-AD28-4F2C-9794-9AEC6B3520A9}" presName="rootConnector" presStyleLbl="node3" presStyleIdx="4" presStyleCnt="5"/>
      <dgm:spPr/>
    </dgm:pt>
    <dgm:pt modelId="{5D1A2D5D-CEC5-4829-B4F1-3531A50E1363}" type="pres">
      <dgm:prSet presAssocID="{61A70492-AD28-4F2C-9794-9AEC6B3520A9}" presName="hierChild4" presStyleCnt="0"/>
      <dgm:spPr/>
    </dgm:pt>
    <dgm:pt modelId="{5FC9DB04-068B-4BB5-A56B-55A5A75D7E21}" type="pres">
      <dgm:prSet presAssocID="{61A70492-AD28-4F2C-9794-9AEC6B3520A9}" presName="hierChild5" presStyleCnt="0"/>
      <dgm:spPr/>
    </dgm:pt>
    <dgm:pt modelId="{3704A063-E831-44C8-9D6F-2F10E3676E48}" type="pres">
      <dgm:prSet presAssocID="{116020A9-C80F-40B4-B707-72FC63980444}" presName="hierChild5" presStyleCnt="0"/>
      <dgm:spPr/>
    </dgm:pt>
    <dgm:pt modelId="{B630EA9C-D6DB-47EA-96B5-0FF7E659A152}" type="pres">
      <dgm:prSet presAssocID="{AE6DBC79-4D9E-4079-AF40-CB544E69EDA2}" presName="Name37" presStyleLbl="parChTrans1D2" presStyleIdx="4" presStyleCnt="6"/>
      <dgm:spPr/>
    </dgm:pt>
    <dgm:pt modelId="{2FCB974D-09A5-4C5C-9A2C-39E005B6747F}" type="pres">
      <dgm:prSet presAssocID="{FB3DA0E0-4473-4DF6-BB3B-DE51B67027F6}" presName="hierRoot2" presStyleCnt="0">
        <dgm:presLayoutVars>
          <dgm:hierBranch val="init"/>
        </dgm:presLayoutVars>
      </dgm:prSet>
      <dgm:spPr/>
    </dgm:pt>
    <dgm:pt modelId="{FD9671EE-0C30-4D68-BBD0-599ACEFC59DB}" type="pres">
      <dgm:prSet presAssocID="{FB3DA0E0-4473-4DF6-BB3B-DE51B67027F6}" presName="rootComposite" presStyleCnt="0"/>
      <dgm:spPr/>
    </dgm:pt>
    <dgm:pt modelId="{00A668BF-EF56-4230-AA23-66850B0D2579}" type="pres">
      <dgm:prSet presAssocID="{FB3DA0E0-4473-4DF6-BB3B-DE51B67027F6}" presName="rootText" presStyleLbl="node2" presStyleIdx="4" presStyleCnt="6">
        <dgm:presLayoutVars>
          <dgm:chPref val="3"/>
        </dgm:presLayoutVars>
      </dgm:prSet>
      <dgm:spPr/>
    </dgm:pt>
    <dgm:pt modelId="{D60F0BE2-5C43-4A4C-B543-571E7213ED9F}" type="pres">
      <dgm:prSet presAssocID="{FB3DA0E0-4473-4DF6-BB3B-DE51B67027F6}" presName="rootConnector" presStyleLbl="node2" presStyleIdx="4" presStyleCnt="6"/>
      <dgm:spPr/>
    </dgm:pt>
    <dgm:pt modelId="{D0E6B653-70AD-42B1-AFAC-0473DF2BF6C4}" type="pres">
      <dgm:prSet presAssocID="{FB3DA0E0-4473-4DF6-BB3B-DE51B67027F6}" presName="hierChild4" presStyleCnt="0"/>
      <dgm:spPr/>
    </dgm:pt>
    <dgm:pt modelId="{F19D5D45-D1CB-4647-83EF-90C716E2977B}" type="pres">
      <dgm:prSet presAssocID="{FB3DA0E0-4473-4DF6-BB3B-DE51B67027F6}" presName="hierChild5" presStyleCnt="0"/>
      <dgm:spPr/>
    </dgm:pt>
    <dgm:pt modelId="{C27195C7-F158-47B3-979B-E9A30F269073}" type="pres">
      <dgm:prSet presAssocID="{AEA5C85C-45A8-4B51-B00C-F6D4E56F8964}" presName="Name37" presStyleLbl="parChTrans1D2" presStyleIdx="5" presStyleCnt="6"/>
      <dgm:spPr/>
    </dgm:pt>
    <dgm:pt modelId="{05B57F27-25C4-4E94-B0BD-539080FE325B}" type="pres">
      <dgm:prSet presAssocID="{E0155C25-AAA1-431C-A4F2-6B9320CDD24C}" presName="hierRoot2" presStyleCnt="0">
        <dgm:presLayoutVars>
          <dgm:hierBranch val="init"/>
        </dgm:presLayoutVars>
      </dgm:prSet>
      <dgm:spPr/>
    </dgm:pt>
    <dgm:pt modelId="{3B75D7DC-0243-497D-9CE7-D5E83E23EAFB}" type="pres">
      <dgm:prSet presAssocID="{E0155C25-AAA1-431C-A4F2-6B9320CDD24C}" presName="rootComposite" presStyleCnt="0"/>
      <dgm:spPr/>
    </dgm:pt>
    <dgm:pt modelId="{5DD2B4B2-8C44-4835-AE0C-615849B8EAF3}" type="pres">
      <dgm:prSet presAssocID="{E0155C25-AAA1-431C-A4F2-6B9320CDD24C}" presName="rootText" presStyleLbl="node2" presStyleIdx="5" presStyleCnt="6">
        <dgm:presLayoutVars>
          <dgm:chPref val="3"/>
        </dgm:presLayoutVars>
      </dgm:prSet>
      <dgm:spPr/>
    </dgm:pt>
    <dgm:pt modelId="{D1B03A25-A64C-45FE-BE4C-D7D82EF01575}" type="pres">
      <dgm:prSet presAssocID="{E0155C25-AAA1-431C-A4F2-6B9320CDD24C}" presName="rootConnector" presStyleLbl="node2" presStyleIdx="5" presStyleCnt="6"/>
      <dgm:spPr/>
    </dgm:pt>
    <dgm:pt modelId="{11C4B391-7B09-47FB-8CB3-7B7885693EBD}" type="pres">
      <dgm:prSet presAssocID="{E0155C25-AAA1-431C-A4F2-6B9320CDD24C}" presName="hierChild4" presStyleCnt="0"/>
      <dgm:spPr/>
    </dgm:pt>
    <dgm:pt modelId="{C49152C6-8F26-40E9-ACD6-A9E5AC1A3ACF}" type="pres">
      <dgm:prSet presAssocID="{E0155C25-AAA1-431C-A4F2-6B9320CDD24C}" presName="hierChild5" presStyleCnt="0"/>
      <dgm:spPr/>
    </dgm:pt>
    <dgm:pt modelId="{45DC7E97-CB52-4A7A-B11B-98D79E35E576}" type="pres">
      <dgm:prSet presAssocID="{1F5E5CDF-9667-466F-8D31-6A79B562019A}" presName="hierChild3" presStyleCnt="0"/>
      <dgm:spPr/>
    </dgm:pt>
  </dgm:ptLst>
  <dgm:cxnLst>
    <dgm:cxn modelId="{9A11160C-D2FE-48B6-8F76-096DD24EA74B}" srcId="{B4078B1E-6275-4567-A68D-27B514B2E14C}" destId="{51985F02-E978-4A2A-8A2A-190E91227482}" srcOrd="1" destOrd="0" parTransId="{CBB7E02A-6448-4AE5-93E1-E2C76189770D}" sibTransId="{57535CCA-58EE-4BAB-ADD0-A01E1A6DF403}"/>
    <dgm:cxn modelId="{C3F39719-48D8-4F82-8AC2-F12484397F31}" type="presOf" srcId="{A9E58619-D689-463A-9509-F63B3383654E}" destId="{C28C6720-059F-4C8A-BA70-1AA98EDF688F}" srcOrd="0" destOrd="0" presId="urn:microsoft.com/office/officeart/2005/8/layout/orgChart1"/>
    <dgm:cxn modelId="{78941F1B-EA16-4A4B-85D1-F1E6C09F0833}" type="presOf" srcId="{61A70492-AD28-4F2C-9794-9AEC6B3520A9}" destId="{37E363AA-9D93-45EA-B018-9DAD5C04F430}" srcOrd="1" destOrd="0" presId="urn:microsoft.com/office/officeart/2005/8/layout/orgChart1"/>
    <dgm:cxn modelId="{5D728E1B-AB41-4109-8CB3-F02F663621EF}" type="presOf" srcId="{51985F02-E978-4A2A-8A2A-190E91227482}" destId="{18B4EA37-BD89-442D-A8A7-608204C10AAD}" srcOrd="1" destOrd="0" presId="urn:microsoft.com/office/officeart/2005/8/layout/orgChart1"/>
    <dgm:cxn modelId="{3B5D901E-688B-4597-9944-62AAD69DD130}" type="presOf" srcId="{C4905559-D7C6-4628-827F-63F5720C7E99}" destId="{97E7672D-CC67-46D8-A6CD-239E3EAF3FAF}" srcOrd="0" destOrd="0" presId="urn:microsoft.com/office/officeart/2005/8/layout/orgChart1"/>
    <dgm:cxn modelId="{90937120-DCB3-4BD0-B1E0-5E4FC8BC0F2E}" type="presOf" srcId="{04233234-CF5A-4759-9D4F-E4DB92C48C0E}" destId="{30802DBC-B3C7-414F-8A55-2054D95853DD}" srcOrd="0" destOrd="0" presId="urn:microsoft.com/office/officeart/2005/8/layout/orgChart1"/>
    <dgm:cxn modelId="{74A9AB2E-F354-4034-BFEE-AC72A7162B05}" type="presOf" srcId="{33413085-9FBD-4028-B935-C0096201444C}" destId="{13AEB4E4-D1C1-4878-BF98-CFBC67A3B62B}" srcOrd="0" destOrd="0" presId="urn:microsoft.com/office/officeart/2005/8/layout/orgChart1"/>
    <dgm:cxn modelId="{B294F330-B110-4905-A589-63346D80408E}" type="presOf" srcId="{E0155C25-AAA1-431C-A4F2-6B9320CDD24C}" destId="{5DD2B4B2-8C44-4835-AE0C-615849B8EAF3}" srcOrd="0" destOrd="0" presId="urn:microsoft.com/office/officeart/2005/8/layout/orgChart1"/>
    <dgm:cxn modelId="{AC6FF834-AE16-4E74-A720-49E925B67A99}" type="presOf" srcId="{A07276E4-C957-425A-BF7B-B955366326C7}" destId="{529C4CE7-4C2C-4147-BAE8-DF8E5A04E4AE}" srcOrd="0" destOrd="0" presId="urn:microsoft.com/office/officeart/2005/8/layout/orgChart1"/>
    <dgm:cxn modelId="{9E26AB37-628C-43FE-9C8E-E2F73B64BB7E}" type="presOf" srcId="{5B018160-34E0-402B-A22F-5045A10BE480}" destId="{FEBE87D6-21CE-48FC-90AF-D8A72E6229E5}" srcOrd="0" destOrd="0" presId="urn:microsoft.com/office/officeart/2005/8/layout/orgChart1"/>
    <dgm:cxn modelId="{9DB0FD39-DFB5-415C-B68A-AA70FA395D60}" type="presOf" srcId="{E73A51B0-B724-4DAC-BA7E-F987DFF3B91E}" destId="{C11C84A0-502B-4F35-9EB0-D931FEDC361A}" srcOrd="1" destOrd="0" presId="urn:microsoft.com/office/officeart/2005/8/layout/orgChart1"/>
    <dgm:cxn modelId="{37C6585C-2699-4CF5-A6A2-E18A65F9471D}" type="presOf" srcId="{C396435A-118B-4F7E-A742-992D1D762764}" destId="{B6EB3781-B75F-4902-A850-2A4584B64577}" srcOrd="0" destOrd="0" presId="urn:microsoft.com/office/officeart/2005/8/layout/orgChart1"/>
    <dgm:cxn modelId="{F6FB2B5D-F950-46A0-B309-A43A4CF550AC}" type="presOf" srcId="{E4CEAC59-598D-4255-BF4E-AC1D8A95F4E4}" destId="{A737A898-498C-461B-ABEF-B32220A2C7C3}" srcOrd="0" destOrd="0" presId="urn:microsoft.com/office/officeart/2005/8/layout/orgChart1"/>
    <dgm:cxn modelId="{534BB560-B0EA-49FE-BAA1-217D15233D18}" type="presOf" srcId="{6CF44671-2545-4884-ACFC-AB69B92AF57B}" destId="{55FF67CF-9B9C-49EB-8514-2ABEF91EBE0B}" srcOrd="0" destOrd="0" presId="urn:microsoft.com/office/officeart/2005/8/layout/orgChart1"/>
    <dgm:cxn modelId="{B0FEA041-2830-45D5-8D36-F9AF82C32993}" type="presOf" srcId="{82DB38C1-F847-4C5C-9BE1-19250E78DE47}" destId="{FCE5A524-97A0-4673-8286-1369DEB18C24}" srcOrd="1" destOrd="0" presId="urn:microsoft.com/office/officeart/2005/8/layout/orgChart1"/>
    <dgm:cxn modelId="{CB4F3962-73AE-40BF-9364-7589A036FE11}" type="presOf" srcId="{116020A9-C80F-40B4-B707-72FC63980444}" destId="{FFB0F410-53E9-44DF-85A2-477B5DA8D6C6}" srcOrd="0" destOrd="0" presId="urn:microsoft.com/office/officeart/2005/8/layout/orgChart1"/>
    <dgm:cxn modelId="{13BF1E43-CD7F-48C1-B528-D4A6072E8196}" srcId="{1F5E5CDF-9667-466F-8D31-6A79B562019A}" destId="{2099B06C-A222-46E2-8D69-BF85C1969007}" srcOrd="0" destOrd="0" parTransId="{04233234-CF5A-4759-9D4F-E4DB92C48C0E}" sibTransId="{E4E4D4D8-A7B2-403B-B5B9-03CB16A85EE8}"/>
    <dgm:cxn modelId="{76272463-01AF-4F78-9ED3-10BA77B68763}" type="presOf" srcId="{4B110ADE-70F9-4A51-B1B4-D97C2D509347}" destId="{B56BE740-B6D4-4D35-9A7E-EEC19B7B7ED2}" srcOrd="1" destOrd="0" presId="urn:microsoft.com/office/officeart/2005/8/layout/orgChart1"/>
    <dgm:cxn modelId="{CFC9A066-DA1E-4ADE-9C47-92506B85885C}" type="presOf" srcId="{6B221795-F301-4123-95D8-1FC546128894}" destId="{992CD33C-04C1-4936-8686-D8BA8964D5AC}" srcOrd="1" destOrd="0" presId="urn:microsoft.com/office/officeart/2005/8/layout/orgChart1"/>
    <dgm:cxn modelId="{C5A15168-89FB-4D22-AD84-305E7B3D9179}" type="presOf" srcId="{6B221795-F301-4123-95D8-1FC546128894}" destId="{F3E5DE9D-679D-4705-9A97-DC3AC4C256DA}" srcOrd="0" destOrd="0" presId="urn:microsoft.com/office/officeart/2005/8/layout/orgChart1"/>
    <dgm:cxn modelId="{F1BABE4C-B853-44C3-B394-684A6C2DF859}" type="presOf" srcId="{FB3DA0E0-4473-4DF6-BB3B-DE51B67027F6}" destId="{00A668BF-EF56-4230-AA23-66850B0D2579}" srcOrd="0" destOrd="0" presId="urn:microsoft.com/office/officeart/2005/8/layout/orgChart1"/>
    <dgm:cxn modelId="{C8FFD44E-67B1-4BC7-803A-8C1B26DDAC97}" srcId="{116020A9-C80F-40B4-B707-72FC63980444}" destId="{DCD7470E-0AEC-45CF-8246-9274365E74B5}" srcOrd="1" destOrd="0" parTransId="{922E7483-8AC6-4F21-B1BC-9DFD6ED7A7E4}" sibTransId="{43582A78-9A68-4106-B0CB-64F0445A0A24}"/>
    <dgm:cxn modelId="{10F46E70-3A79-4EF0-BC78-143D84A71895}" srcId="{116020A9-C80F-40B4-B707-72FC63980444}" destId="{61A70492-AD28-4F2C-9794-9AEC6B3520A9}" srcOrd="4" destOrd="0" parTransId="{6CF44671-2545-4884-ACFC-AB69B92AF57B}" sibTransId="{61F1A697-7FC0-4F15-8070-2E57005B4613}"/>
    <dgm:cxn modelId="{1F094E73-1C5C-4DFC-972A-BA7AAED3DEAC}" type="presOf" srcId="{61A70492-AD28-4F2C-9794-9AEC6B3520A9}" destId="{E5EE467B-262A-4DD6-84EA-197BFFE1391E}" srcOrd="0" destOrd="0" presId="urn:microsoft.com/office/officeart/2005/8/layout/orgChart1"/>
    <dgm:cxn modelId="{38767A55-FEDA-4CA9-85BD-2986FC8BE493}" type="presOf" srcId="{649AD90F-D123-4F33-882A-F7F354AEDFAF}" destId="{8887DCB1-7467-4EBD-AB02-9C159F3E8CC4}" srcOrd="0" destOrd="0" presId="urn:microsoft.com/office/officeart/2005/8/layout/orgChart1"/>
    <dgm:cxn modelId="{D85FA355-8DA3-411A-8721-8C80D6601B90}" type="presOf" srcId="{CBB7E02A-6448-4AE5-93E1-E2C76189770D}" destId="{24F7DB5D-31F6-4AD8-9343-5E512E300C77}" srcOrd="0" destOrd="0" presId="urn:microsoft.com/office/officeart/2005/8/layout/orgChart1"/>
    <dgm:cxn modelId="{126D4757-82D8-43E3-8250-2A00FC9D7481}" type="presOf" srcId="{DCD7470E-0AEC-45CF-8246-9274365E74B5}" destId="{BF21B711-705C-48DE-B116-166799BB1169}" srcOrd="0" destOrd="0" presId="urn:microsoft.com/office/officeart/2005/8/layout/orgChart1"/>
    <dgm:cxn modelId="{5C520078-90D0-4B5B-AF18-4E49DFF8A8A5}" type="presOf" srcId="{AE6DBC79-4D9E-4079-AF40-CB544E69EDA2}" destId="{B630EA9C-D6DB-47EA-96B5-0FF7E659A152}" srcOrd="0" destOrd="0" presId="urn:microsoft.com/office/officeart/2005/8/layout/orgChart1"/>
    <dgm:cxn modelId="{B909D558-4D9A-4385-87E9-B887CBE5A336}" type="presOf" srcId="{AEA5C85C-45A8-4B51-B00C-F6D4E56F8964}" destId="{C27195C7-F158-47B3-979B-E9A30F269073}" srcOrd="0" destOrd="0" presId="urn:microsoft.com/office/officeart/2005/8/layout/orgChart1"/>
    <dgm:cxn modelId="{F3488C5A-A662-420C-BCCE-1341DA8E3635}" type="presOf" srcId="{A9E58619-D689-463A-9509-F63B3383654E}" destId="{3A51D04B-7298-457B-93E6-06FF865B22F2}" srcOrd="1" destOrd="0" presId="urn:microsoft.com/office/officeart/2005/8/layout/orgChart1"/>
    <dgm:cxn modelId="{3753487C-F1E3-4C51-B2C1-505E9DCA4E7B}" srcId="{DCD7470E-0AEC-45CF-8246-9274365E74B5}" destId="{B4078B1E-6275-4567-A68D-27B514B2E14C}" srcOrd="1" destOrd="0" parTransId="{1F782321-8F64-4178-92D3-37846FBC6F7B}" sibTransId="{DAA36F94-1E9B-457B-85AC-F5A215C5868F}"/>
    <dgm:cxn modelId="{EC3E7481-89FE-4E58-8735-FF7414AE605A}" type="presOf" srcId="{1F5E5CDF-9667-466F-8D31-6A79B562019A}" destId="{8B27F7A1-DC88-4B45-943E-8CC14D7B3586}" srcOrd="0" destOrd="0" presId="urn:microsoft.com/office/officeart/2005/8/layout/orgChart1"/>
    <dgm:cxn modelId="{024B9A82-5620-48A9-9894-39BF93D7776D}" srcId="{A07276E4-C957-425A-BF7B-B955366326C7}" destId="{1F5E5CDF-9667-466F-8D31-6A79B562019A}" srcOrd="0" destOrd="0" parTransId="{B7098AF1-B52D-4101-B85A-D8A217C56BBF}" sibTransId="{4BED4B08-B4A7-4E75-844F-B444A6A0310F}"/>
    <dgm:cxn modelId="{E99AD782-61A7-46C7-85CB-8A7E94AAC027}" type="presOf" srcId="{E73A51B0-B724-4DAC-BA7E-F987DFF3B91E}" destId="{4D7C2E80-018D-469F-9645-63CFA3D76C1B}" srcOrd="0" destOrd="0" presId="urn:microsoft.com/office/officeart/2005/8/layout/orgChart1"/>
    <dgm:cxn modelId="{6CA12485-F879-4890-AD18-147EB0EE671B}" type="presOf" srcId="{922E7483-8AC6-4F21-B1BC-9DFD6ED7A7E4}" destId="{E0923D68-D7D5-49D6-B237-CE9276681C91}" srcOrd="0" destOrd="0" presId="urn:microsoft.com/office/officeart/2005/8/layout/orgChart1"/>
    <dgm:cxn modelId="{B8997089-6359-43AB-8435-4599FDAA05BF}" type="presOf" srcId="{B4078B1E-6275-4567-A68D-27B514B2E14C}" destId="{1E730132-7635-42E2-A1BF-6DDF408EC19F}" srcOrd="0" destOrd="0" presId="urn:microsoft.com/office/officeart/2005/8/layout/orgChart1"/>
    <dgm:cxn modelId="{4F2AFD8B-4FDE-471D-83DF-07B43C692293}" type="presOf" srcId="{51985F02-E978-4A2A-8A2A-190E91227482}" destId="{007E9594-A209-476F-B3E0-97D1E9F3669B}" srcOrd="0" destOrd="0" presId="urn:microsoft.com/office/officeart/2005/8/layout/orgChart1"/>
    <dgm:cxn modelId="{8B4E828E-27E7-41A1-84F8-5B4C36E87643}" type="presOf" srcId="{9236D655-1BF1-47BE-ACEB-D948FAD3F0DE}" destId="{7EFD3473-5FAA-487F-A901-FC234F35875B}" srcOrd="0" destOrd="0" presId="urn:microsoft.com/office/officeart/2005/8/layout/orgChart1"/>
    <dgm:cxn modelId="{F0DF3891-DFC8-4AF0-8B5D-C3D6546067F9}" srcId="{116020A9-C80F-40B4-B707-72FC63980444}" destId="{C396435A-118B-4F7E-A742-992D1D762764}" srcOrd="3" destOrd="0" parTransId="{39A31026-9E17-4992-B571-BB0E0C3A549A}" sibTransId="{5E091DB0-B52B-4006-9455-4B93ECADF4D5}"/>
    <dgm:cxn modelId="{98C69397-481C-488F-9C78-38495D992763}" srcId="{1F5E5CDF-9667-466F-8D31-6A79B562019A}" destId="{116020A9-C80F-40B4-B707-72FC63980444}" srcOrd="3" destOrd="0" parTransId="{9236D655-1BF1-47BE-ACEB-D948FAD3F0DE}" sibTransId="{3DF753AC-599E-4915-BA7C-6A901C227083}"/>
    <dgm:cxn modelId="{7BAF8A99-2A55-407A-AC95-3A7D0D01A847}" type="presOf" srcId="{4B110ADE-70F9-4A51-B1B4-D97C2D509347}" destId="{800FAED3-E9DA-413B-806A-8AFC36CC5D95}" srcOrd="0" destOrd="0" presId="urn:microsoft.com/office/officeart/2005/8/layout/orgChart1"/>
    <dgm:cxn modelId="{34D2459D-2E4A-402E-9827-FA45FBF49520}" srcId="{116020A9-C80F-40B4-B707-72FC63980444}" destId="{ADF00639-B31D-4569-8C7D-DD7955003B7C}" srcOrd="2" destOrd="0" parTransId="{649AD90F-D123-4F33-882A-F7F354AEDFAF}" sibTransId="{EBEF6346-749A-420B-8F52-31F395E20F07}"/>
    <dgm:cxn modelId="{890A08A2-29D7-4B2D-8A5F-AC7AA5BEE531}" type="presOf" srcId="{ADF00639-B31D-4569-8C7D-DD7955003B7C}" destId="{61D09EC4-4751-47BE-8D48-41824C82396F}" srcOrd="1" destOrd="0" presId="urn:microsoft.com/office/officeart/2005/8/layout/orgChart1"/>
    <dgm:cxn modelId="{0CB66DA2-B752-4B69-894D-982526A5751E}" srcId="{1F5E5CDF-9667-466F-8D31-6A79B562019A}" destId="{E0155C25-AAA1-431C-A4F2-6B9320CDD24C}" srcOrd="5" destOrd="0" parTransId="{AEA5C85C-45A8-4B51-B00C-F6D4E56F8964}" sibTransId="{2A9A7A48-2648-4C75-B03D-6065B002281C}"/>
    <dgm:cxn modelId="{A77FA4A3-8675-4CDD-910B-2610265324FE}" type="presOf" srcId="{39A31026-9E17-4992-B571-BB0E0C3A549A}" destId="{1C9713FA-8CCA-4CDC-829B-C79DF3FC0657}" srcOrd="0" destOrd="0" presId="urn:microsoft.com/office/officeart/2005/8/layout/orgChart1"/>
    <dgm:cxn modelId="{F34DA5AF-D078-4BF5-8E94-9E25BC1E74CC}" type="presOf" srcId="{ADF00639-B31D-4569-8C7D-DD7955003B7C}" destId="{1A2CB413-722D-4AF6-9C8C-FE6228B0876E}" srcOrd="0" destOrd="0" presId="urn:microsoft.com/office/officeart/2005/8/layout/orgChart1"/>
    <dgm:cxn modelId="{D42E99B2-6609-4825-89C5-B9D77D4BBC2A}" srcId="{B4078B1E-6275-4567-A68D-27B514B2E14C}" destId="{E73A51B0-B724-4DAC-BA7E-F987DFF3B91E}" srcOrd="0" destOrd="0" parTransId="{5B018160-34E0-402B-A22F-5045A10BE480}" sibTransId="{F5FC2C9A-DAB9-4CDD-9FF6-37133C1035F2}"/>
    <dgm:cxn modelId="{9C0E90B4-FE66-4D59-B53B-958A1C4A1BD4}" srcId="{DCD7470E-0AEC-45CF-8246-9274365E74B5}" destId="{4B110ADE-70F9-4A51-B1B4-D97C2D509347}" srcOrd="0" destOrd="0" parTransId="{E4CEAC59-598D-4255-BF4E-AC1D8A95F4E4}" sibTransId="{19622807-7048-406C-924C-D75EC1A3FD8B}"/>
    <dgm:cxn modelId="{46CD38B5-0ED7-4274-847A-76D53BEE6619}" type="presOf" srcId="{AC6BE7C8-C591-4B9C-88F8-183ADF892984}" destId="{04CB2246-1E9F-4864-8FBD-E996B15D1002}" srcOrd="0" destOrd="0" presId="urn:microsoft.com/office/officeart/2005/8/layout/orgChart1"/>
    <dgm:cxn modelId="{7844EAB6-4C95-4423-98D7-8D479A0522FA}" type="presOf" srcId="{2099B06C-A222-46E2-8D69-BF85C1969007}" destId="{D5D3413E-DD77-4D8B-9BA3-E0427EE381B0}" srcOrd="0" destOrd="0" presId="urn:microsoft.com/office/officeart/2005/8/layout/orgChart1"/>
    <dgm:cxn modelId="{E13334B7-FDE7-4FC0-867B-EAEEF8E8FB0F}" type="presOf" srcId="{C396435A-118B-4F7E-A742-992D1D762764}" destId="{3EBA56F7-426D-45AF-86CB-E7EBD3625990}" srcOrd="1" destOrd="0" presId="urn:microsoft.com/office/officeart/2005/8/layout/orgChart1"/>
    <dgm:cxn modelId="{376D7DB7-E5DA-48CD-AB98-BD838E2CD4E2}" type="presOf" srcId="{DCD7470E-0AEC-45CF-8246-9274365E74B5}" destId="{939D25BD-D459-4265-A356-341B1C459BAB}" srcOrd="1" destOrd="0" presId="urn:microsoft.com/office/officeart/2005/8/layout/orgChart1"/>
    <dgm:cxn modelId="{E9EC0BC4-50FD-4CF2-BA36-AECD11D75ADC}" type="presOf" srcId="{82DB38C1-F847-4C5C-9BE1-19250E78DE47}" destId="{EA509776-CC99-4E33-88A7-E336FEBB5078}" srcOrd="0" destOrd="0" presId="urn:microsoft.com/office/officeart/2005/8/layout/orgChart1"/>
    <dgm:cxn modelId="{35B092C5-3747-4363-83F6-54AC7B5509C2}" srcId="{DCD7470E-0AEC-45CF-8246-9274365E74B5}" destId="{A9E58619-D689-463A-9509-F63B3383654E}" srcOrd="2" destOrd="0" parTransId="{33413085-9FBD-4028-B935-C0096201444C}" sibTransId="{799A6D84-CB99-4CA2-8446-A4BB5018C9AF}"/>
    <dgm:cxn modelId="{20F455C9-CDD8-4EE3-98E7-2C51D8B2114A}" type="presOf" srcId="{FB3DA0E0-4473-4DF6-BB3B-DE51B67027F6}" destId="{D60F0BE2-5C43-4A4C-B543-571E7213ED9F}" srcOrd="1" destOrd="0" presId="urn:microsoft.com/office/officeart/2005/8/layout/orgChart1"/>
    <dgm:cxn modelId="{DC2BF0CC-A0EF-44CE-9DDD-56EEB970F67F}" srcId="{116020A9-C80F-40B4-B707-72FC63980444}" destId="{82DB38C1-F847-4C5C-9BE1-19250E78DE47}" srcOrd="0" destOrd="0" parTransId="{AC6BE7C8-C591-4B9C-88F8-183ADF892984}" sibTransId="{5DBF3D05-3C19-4594-AD88-D2F7B34D83E0}"/>
    <dgm:cxn modelId="{7F5A72D1-F067-4104-9189-564F3E0A3405}" type="presOf" srcId="{3F215BA3-4DB2-41BD-892B-66DE2FF59D2C}" destId="{3A17017C-9890-422C-9D7B-82595F8614A4}" srcOrd="1" destOrd="0" presId="urn:microsoft.com/office/officeart/2005/8/layout/orgChart1"/>
    <dgm:cxn modelId="{01C093D3-2C54-4E44-AECB-872735311561}" type="presOf" srcId="{2099B06C-A222-46E2-8D69-BF85C1969007}" destId="{6A375FC0-C95B-4470-A47F-A8538CD7398A}" srcOrd="1" destOrd="0" presId="urn:microsoft.com/office/officeart/2005/8/layout/orgChart1"/>
    <dgm:cxn modelId="{67B90CD6-75C0-47FF-9607-E75AADD69865}" type="presOf" srcId="{1F782321-8F64-4178-92D3-37846FBC6F7B}" destId="{0FCE6D05-53F0-4BAE-9119-177FCC9D1571}" srcOrd="0" destOrd="0" presId="urn:microsoft.com/office/officeart/2005/8/layout/orgChart1"/>
    <dgm:cxn modelId="{7E677CE4-E866-4FAD-9B7A-EF573C169EC2}" srcId="{1F5E5CDF-9667-466F-8D31-6A79B562019A}" destId="{6B221795-F301-4123-95D8-1FC546128894}" srcOrd="2" destOrd="0" parTransId="{C4905559-D7C6-4628-827F-63F5720C7E99}" sibTransId="{E595065A-FC41-48C8-803C-DC7E52C8ACBE}"/>
    <dgm:cxn modelId="{8DDD96E6-4646-4DA5-86AC-F9152899B2ED}" srcId="{1F5E5CDF-9667-466F-8D31-6A79B562019A}" destId="{FB3DA0E0-4473-4DF6-BB3B-DE51B67027F6}" srcOrd="4" destOrd="0" parTransId="{AE6DBC79-4D9E-4079-AF40-CB544E69EDA2}" sibTransId="{CA049D73-E910-49A7-9DA6-DBED5B476B43}"/>
    <dgm:cxn modelId="{E9CADAE7-E8E5-43C1-A8D9-712CF6AAB7F8}" srcId="{1F5E5CDF-9667-466F-8D31-6A79B562019A}" destId="{3F215BA3-4DB2-41BD-892B-66DE2FF59D2C}" srcOrd="1" destOrd="0" parTransId="{B51FD9B0-2358-4100-8497-8967FC3943FC}" sibTransId="{2ED72EAB-3434-4DB3-88DA-80F85CDC1AD0}"/>
    <dgm:cxn modelId="{D6792AE8-13BF-47AD-A00E-B1D411F43C0D}" type="presOf" srcId="{B4078B1E-6275-4567-A68D-27B514B2E14C}" destId="{8A52BBF2-13FC-41E7-A507-69AFB5D1E8BF}" srcOrd="1" destOrd="0" presId="urn:microsoft.com/office/officeart/2005/8/layout/orgChart1"/>
    <dgm:cxn modelId="{271F73EB-D057-4A48-9274-163584058FBA}" type="presOf" srcId="{116020A9-C80F-40B4-B707-72FC63980444}" destId="{9DADA021-0F41-455A-A345-2D5DB5B9C319}" srcOrd="1" destOrd="0" presId="urn:microsoft.com/office/officeart/2005/8/layout/orgChart1"/>
    <dgm:cxn modelId="{80BFF6EE-7BD7-405C-8F16-705A0D0E5BE7}" type="presOf" srcId="{1F5E5CDF-9667-466F-8D31-6A79B562019A}" destId="{5EE2F181-3CE6-4AA7-9750-294A82CE7E2E}" srcOrd="1" destOrd="0" presId="urn:microsoft.com/office/officeart/2005/8/layout/orgChart1"/>
    <dgm:cxn modelId="{DDCD84F1-D8C9-43BB-9625-4648455C2D25}" type="presOf" srcId="{3F215BA3-4DB2-41BD-892B-66DE2FF59D2C}" destId="{13A9E185-5935-4AF4-BE85-FE9E6FEFECA7}" srcOrd="0" destOrd="0" presId="urn:microsoft.com/office/officeart/2005/8/layout/orgChart1"/>
    <dgm:cxn modelId="{71FB64FC-118A-4815-8FCF-ECF3DBC80C14}" type="presOf" srcId="{E0155C25-AAA1-431C-A4F2-6B9320CDD24C}" destId="{D1B03A25-A64C-45FE-BE4C-D7D82EF01575}" srcOrd="1" destOrd="0" presId="urn:microsoft.com/office/officeart/2005/8/layout/orgChart1"/>
    <dgm:cxn modelId="{19516FFE-5E93-401E-94EA-244F09C18B89}" type="presOf" srcId="{B51FD9B0-2358-4100-8497-8967FC3943FC}" destId="{AC0F5098-8FA8-44EF-81B1-F59047486FE0}" srcOrd="0" destOrd="0" presId="urn:microsoft.com/office/officeart/2005/8/layout/orgChart1"/>
    <dgm:cxn modelId="{35AD2FB6-C735-4CB7-9A79-CD3A66CB786B}" type="presParOf" srcId="{529C4CE7-4C2C-4147-BAE8-DF8E5A04E4AE}" destId="{DEF8CB09-417B-4658-9299-D330A51A823C}" srcOrd="0" destOrd="0" presId="urn:microsoft.com/office/officeart/2005/8/layout/orgChart1"/>
    <dgm:cxn modelId="{49B3BD0D-5E76-4F5D-9544-F41B7693F760}" type="presParOf" srcId="{DEF8CB09-417B-4658-9299-D330A51A823C}" destId="{A26DEAC6-8FC4-447C-8A7D-D614F33C8A3C}" srcOrd="0" destOrd="0" presId="urn:microsoft.com/office/officeart/2005/8/layout/orgChart1"/>
    <dgm:cxn modelId="{F9899974-93A3-4942-89BA-C57ECE942496}" type="presParOf" srcId="{A26DEAC6-8FC4-447C-8A7D-D614F33C8A3C}" destId="{8B27F7A1-DC88-4B45-943E-8CC14D7B3586}" srcOrd="0" destOrd="0" presId="urn:microsoft.com/office/officeart/2005/8/layout/orgChart1"/>
    <dgm:cxn modelId="{40B2D65F-37CF-4AA2-8DEB-04AD80600D60}" type="presParOf" srcId="{A26DEAC6-8FC4-447C-8A7D-D614F33C8A3C}" destId="{5EE2F181-3CE6-4AA7-9750-294A82CE7E2E}" srcOrd="1" destOrd="0" presId="urn:microsoft.com/office/officeart/2005/8/layout/orgChart1"/>
    <dgm:cxn modelId="{7B06F36D-23DE-4E7B-B1A8-9C9BBBFBCAF8}" type="presParOf" srcId="{DEF8CB09-417B-4658-9299-D330A51A823C}" destId="{2529125F-2E85-4CA4-A91D-039B6479440C}" srcOrd="1" destOrd="0" presId="urn:microsoft.com/office/officeart/2005/8/layout/orgChart1"/>
    <dgm:cxn modelId="{2A970D61-1CAF-434E-BDA5-68082EC11AF1}" type="presParOf" srcId="{2529125F-2E85-4CA4-A91D-039B6479440C}" destId="{30802DBC-B3C7-414F-8A55-2054D95853DD}" srcOrd="0" destOrd="0" presId="urn:microsoft.com/office/officeart/2005/8/layout/orgChart1"/>
    <dgm:cxn modelId="{CDC8733B-CD10-4EA4-910C-9D5F4A424329}" type="presParOf" srcId="{2529125F-2E85-4CA4-A91D-039B6479440C}" destId="{17A3B541-8212-4BB2-9364-4A22355AAF5C}" srcOrd="1" destOrd="0" presId="urn:microsoft.com/office/officeart/2005/8/layout/orgChart1"/>
    <dgm:cxn modelId="{4C1DD54F-01D8-47E7-9E25-264F6BE6751D}" type="presParOf" srcId="{17A3B541-8212-4BB2-9364-4A22355AAF5C}" destId="{E5A6F6F5-B85A-4BC5-9279-EC61D347FF83}" srcOrd="0" destOrd="0" presId="urn:microsoft.com/office/officeart/2005/8/layout/orgChart1"/>
    <dgm:cxn modelId="{116F685D-2BFD-4DD8-9FF6-E953CFF1DE19}" type="presParOf" srcId="{E5A6F6F5-B85A-4BC5-9279-EC61D347FF83}" destId="{D5D3413E-DD77-4D8B-9BA3-E0427EE381B0}" srcOrd="0" destOrd="0" presId="urn:microsoft.com/office/officeart/2005/8/layout/orgChart1"/>
    <dgm:cxn modelId="{79868BEB-CB76-43BD-9F7D-87D5A9419CED}" type="presParOf" srcId="{E5A6F6F5-B85A-4BC5-9279-EC61D347FF83}" destId="{6A375FC0-C95B-4470-A47F-A8538CD7398A}" srcOrd="1" destOrd="0" presId="urn:microsoft.com/office/officeart/2005/8/layout/orgChart1"/>
    <dgm:cxn modelId="{C17AB4B7-4A6C-4362-81E0-231DA1B6F20E}" type="presParOf" srcId="{17A3B541-8212-4BB2-9364-4A22355AAF5C}" destId="{B30B6F18-AF64-43DA-A0F5-7B4B1FD67CDA}" srcOrd="1" destOrd="0" presId="urn:microsoft.com/office/officeart/2005/8/layout/orgChart1"/>
    <dgm:cxn modelId="{9450C2B1-B31C-4A01-8FB9-B6A8501CC169}" type="presParOf" srcId="{17A3B541-8212-4BB2-9364-4A22355AAF5C}" destId="{F05D20D0-5590-43ED-8261-D502B150BF89}" srcOrd="2" destOrd="0" presId="urn:microsoft.com/office/officeart/2005/8/layout/orgChart1"/>
    <dgm:cxn modelId="{CCBDCE2C-D84B-48C0-8F1F-572ECC424671}" type="presParOf" srcId="{2529125F-2E85-4CA4-A91D-039B6479440C}" destId="{AC0F5098-8FA8-44EF-81B1-F59047486FE0}" srcOrd="2" destOrd="0" presId="urn:microsoft.com/office/officeart/2005/8/layout/orgChart1"/>
    <dgm:cxn modelId="{F42C98EF-9B65-4CF4-8B5E-FB689951BC45}" type="presParOf" srcId="{2529125F-2E85-4CA4-A91D-039B6479440C}" destId="{398687C2-5223-413D-957F-29946AB38F5A}" srcOrd="3" destOrd="0" presId="urn:microsoft.com/office/officeart/2005/8/layout/orgChart1"/>
    <dgm:cxn modelId="{E70B6665-9F5F-41D0-83C2-E56B83ECB543}" type="presParOf" srcId="{398687C2-5223-413D-957F-29946AB38F5A}" destId="{A7FF58AD-E70F-4BC7-988F-06F01D3A56FA}" srcOrd="0" destOrd="0" presId="urn:microsoft.com/office/officeart/2005/8/layout/orgChart1"/>
    <dgm:cxn modelId="{E79F268C-B827-4D41-BB20-AEEEA38B8AEA}" type="presParOf" srcId="{A7FF58AD-E70F-4BC7-988F-06F01D3A56FA}" destId="{13A9E185-5935-4AF4-BE85-FE9E6FEFECA7}" srcOrd="0" destOrd="0" presId="urn:microsoft.com/office/officeart/2005/8/layout/orgChart1"/>
    <dgm:cxn modelId="{E89FB8A7-7FF5-4081-B2FE-81AA0F26E315}" type="presParOf" srcId="{A7FF58AD-E70F-4BC7-988F-06F01D3A56FA}" destId="{3A17017C-9890-422C-9D7B-82595F8614A4}" srcOrd="1" destOrd="0" presId="urn:microsoft.com/office/officeart/2005/8/layout/orgChart1"/>
    <dgm:cxn modelId="{5964E11B-859E-49FB-93AC-E49B912A0EE9}" type="presParOf" srcId="{398687C2-5223-413D-957F-29946AB38F5A}" destId="{582B3B59-D52D-4E0A-826D-545C575FBC48}" srcOrd="1" destOrd="0" presId="urn:microsoft.com/office/officeart/2005/8/layout/orgChart1"/>
    <dgm:cxn modelId="{789D36F8-9B2A-4B84-B1C5-68042849A4A2}" type="presParOf" srcId="{398687C2-5223-413D-957F-29946AB38F5A}" destId="{8D52D271-03DA-427F-A1AC-3DECB44D85A1}" srcOrd="2" destOrd="0" presId="urn:microsoft.com/office/officeart/2005/8/layout/orgChart1"/>
    <dgm:cxn modelId="{E591DA78-4E00-4C03-85D5-E439F7DCACE2}" type="presParOf" srcId="{2529125F-2E85-4CA4-A91D-039B6479440C}" destId="{97E7672D-CC67-46D8-A6CD-239E3EAF3FAF}" srcOrd="4" destOrd="0" presId="urn:microsoft.com/office/officeart/2005/8/layout/orgChart1"/>
    <dgm:cxn modelId="{699BA9D5-0652-4A13-955C-6197CAFC91F1}" type="presParOf" srcId="{2529125F-2E85-4CA4-A91D-039B6479440C}" destId="{52A73343-0379-44B1-BBE4-1AE77EFA9C52}" srcOrd="5" destOrd="0" presId="urn:microsoft.com/office/officeart/2005/8/layout/orgChart1"/>
    <dgm:cxn modelId="{8E31D554-C881-4906-8E9D-73DCB5B3A518}" type="presParOf" srcId="{52A73343-0379-44B1-BBE4-1AE77EFA9C52}" destId="{50A01050-B09A-4E52-90BD-24285B688F06}" srcOrd="0" destOrd="0" presId="urn:microsoft.com/office/officeart/2005/8/layout/orgChart1"/>
    <dgm:cxn modelId="{D0DA89F5-48FD-4C7F-A677-6D54E6445D17}" type="presParOf" srcId="{50A01050-B09A-4E52-90BD-24285B688F06}" destId="{F3E5DE9D-679D-4705-9A97-DC3AC4C256DA}" srcOrd="0" destOrd="0" presId="urn:microsoft.com/office/officeart/2005/8/layout/orgChart1"/>
    <dgm:cxn modelId="{73D9D63B-8942-4D1E-9A5D-AAFFDA17E145}" type="presParOf" srcId="{50A01050-B09A-4E52-90BD-24285B688F06}" destId="{992CD33C-04C1-4936-8686-D8BA8964D5AC}" srcOrd="1" destOrd="0" presId="urn:microsoft.com/office/officeart/2005/8/layout/orgChart1"/>
    <dgm:cxn modelId="{F0F75DB3-AA49-4E4B-B3DF-35AB15A4CD6E}" type="presParOf" srcId="{52A73343-0379-44B1-BBE4-1AE77EFA9C52}" destId="{91501361-B2C9-4CFA-8195-55F14150E4B0}" srcOrd="1" destOrd="0" presId="urn:microsoft.com/office/officeart/2005/8/layout/orgChart1"/>
    <dgm:cxn modelId="{465BF32D-5CA8-47CA-BF80-2C52D8F80843}" type="presParOf" srcId="{52A73343-0379-44B1-BBE4-1AE77EFA9C52}" destId="{B6922A95-E839-40EE-ACF7-B1364973B165}" srcOrd="2" destOrd="0" presId="urn:microsoft.com/office/officeart/2005/8/layout/orgChart1"/>
    <dgm:cxn modelId="{D5697179-28D7-4A43-8685-CB88EEC55B07}" type="presParOf" srcId="{2529125F-2E85-4CA4-A91D-039B6479440C}" destId="{7EFD3473-5FAA-487F-A901-FC234F35875B}" srcOrd="6" destOrd="0" presId="urn:microsoft.com/office/officeart/2005/8/layout/orgChart1"/>
    <dgm:cxn modelId="{DAC1AE1C-40D0-41BE-9EF8-8992A33DF6E9}" type="presParOf" srcId="{2529125F-2E85-4CA4-A91D-039B6479440C}" destId="{A454F79B-C2F8-4F43-8C49-9D2077A15A8B}" srcOrd="7" destOrd="0" presId="urn:microsoft.com/office/officeart/2005/8/layout/orgChart1"/>
    <dgm:cxn modelId="{801B6228-73CE-4BCD-A1E8-3BBE6F171D86}" type="presParOf" srcId="{A454F79B-C2F8-4F43-8C49-9D2077A15A8B}" destId="{DF8A2ACF-6622-4176-BF8A-5B617CACD876}" srcOrd="0" destOrd="0" presId="urn:microsoft.com/office/officeart/2005/8/layout/orgChart1"/>
    <dgm:cxn modelId="{C48D30BF-4848-4A59-94E6-FA4EA2012F07}" type="presParOf" srcId="{DF8A2ACF-6622-4176-BF8A-5B617CACD876}" destId="{FFB0F410-53E9-44DF-85A2-477B5DA8D6C6}" srcOrd="0" destOrd="0" presId="urn:microsoft.com/office/officeart/2005/8/layout/orgChart1"/>
    <dgm:cxn modelId="{11A686B2-4754-4D7A-92FA-30DBAA5CA01B}" type="presParOf" srcId="{DF8A2ACF-6622-4176-BF8A-5B617CACD876}" destId="{9DADA021-0F41-455A-A345-2D5DB5B9C319}" srcOrd="1" destOrd="0" presId="urn:microsoft.com/office/officeart/2005/8/layout/orgChart1"/>
    <dgm:cxn modelId="{51828849-4CBB-4C6C-887D-CB1E3AC42E01}" type="presParOf" srcId="{A454F79B-C2F8-4F43-8C49-9D2077A15A8B}" destId="{00AB0DED-F8E6-41D8-9A7A-E51CC35E00C7}" srcOrd="1" destOrd="0" presId="urn:microsoft.com/office/officeart/2005/8/layout/orgChart1"/>
    <dgm:cxn modelId="{BB21686D-5065-4292-9288-28042F628F19}" type="presParOf" srcId="{00AB0DED-F8E6-41D8-9A7A-E51CC35E00C7}" destId="{04CB2246-1E9F-4864-8FBD-E996B15D1002}" srcOrd="0" destOrd="0" presId="urn:microsoft.com/office/officeart/2005/8/layout/orgChart1"/>
    <dgm:cxn modelId="{427662BC-79F6-4A2E-B804-A405D343EB09}" type="presParOf" srcId="{00AB0DED-F8E6-41D8-9A7A-E51CC35E00C7}" destId="{062B34E4-849B-4BAB-97CE-F056B2E65BBC}" srcOrd="1" destOrd="0" presId="urn:microsoft.com/office/officeart/2005/8/layout/orgChart1"/>
    <dgm:cxn modelId="{5EF42FBD-6A6E-469E-B010-2E63BAC9F4F9}" type="presParOf" srcId="{062B34E4-849B-4BAB-97CE-F056B2E65BBC}" destId="{A23F1B1A-8057-44AF-9802-510CC97BFC9A}" srcOrd="0" destOrd="0" presId="urn:microsoft.com/office/officeart/2005/8/layout/orgChart1"/>
    <dgm:cxn modelId="{6812952B-AD72-4221-993A-2AA66D834603}" type="presParOf" srcId="{A23F1B1A-8057-44AF-9802-510CC97BFC9A}" destId="{EA509776-CC99-4E33-88A7-E336FEBB5078}" srcOrd="0" destOrd="0" presId="urn:microsoft.com/office/officeart/2005/8/layout/orgChart1"/>
    <dgm:cxn modelId="{09BE2B85-A4D7-4AE8-8846-238B266008B4}" type="presParOf" srcId="{A23F1B1A-8057-44AF-9802-510CC97BFC9A}" destId="{FCE5A524-97A0-4673-8286-1369DEB18C24}" srcOrd="1" destOrd="0" presId="urn:microsoft.com/office/officeart/2005/8/layout/orgChart1"/>
    <dgm:cxn modelId="{423E25E4-CEDA-49F1-ACB3-5E850509A0FF}" type="presParOf" srcId="{062B34E4-849B-4BAB-97CE-F056B2E65BBC}" destId="{1F16A120-7DAD-498D-9298-BC035EFB4FAD}" srcOrd="1" destOrd="0" presId="urn:microsoft.com/office/officeart/2005/8/layout/orgChart1"/>
    <dgm:cxn modelId="{6B483DFB-D693-440B-B1C7-0A4BDB7CA940}" type="presParOf" srcId="{062B34E4-849B-4BAB-97CE-F056B2E65BBC}" destId="{44FA82D6-5A80-4D23-AECF-4CDE031D870D}" srcOrd="2" destOrd="0" presId="urn:microsoft.com/office/officeart/2005/8/layout/orgChart1"/>
    <dgm:cxn modelId="{6ABF0486-6206-4D0C-BC48-42CADF4EFA49}" type="presParOf" srcId="{00AB0DED-F8E6-41D8-9A7A-E51CC35E00C7}" destId="{E0923D68-D7D5-49D6-B237-CE9276681C91}" srcOrd="2" destOrd="0" presId="urn:microsoft.com/office/officeart/2005/8/layout/orgChart1"/>
    <dgm:cxn modelId="{9A1C8CC7-3216-472F-BD52-737E8541BFFA}" type="presParOf" srcId="{00AB0DED-F8E6-41D8-9A7A-E51CC35E00C7}" destId="{79DB732B-9BA9-4765-826B-496C8E31C67D}" srcOrd="3" destOrd="0" presId="urn:microsoft.com/office/officeart/2005/8/layout/orgChart1"/>
    <dgm:cxn modelId="{6B78D358-C42B-4E9A-A4BA-26280256BDB0}" type="presParOf" srcId="{79DB732B-9BA9-4765-826B-496C8E31C67D}" destId="{DED53F52-DB9A-4C4D-9FB8-D5D7B8428495}" srcOrd="0" destOrd="0" presId="urn:microsoft.com/office/officeart/2005/8/layout/orgChart1"/>
    <dgm:cxn modelId="{F182F4EF-3E20-4742-A98F-86165678FA64}" type="presParOf" srcId="{DED53F52-DB9A-4C4D-9FB8-D5D7B8428495}" destId="{BF21B711-705C-48DE-B116-166799BB1169}" srcOrd="0" destOrd="0" presId="urn:microsoft.com/office/officeart/2005/8/layout/orgChart1"/>
    <dgm:cxn modelId="{6396E0ED-A972-4574-8050-F6EC45F4954D}" type="presParOf" srcId="{DED53F52-DB9A-4C4D-9FB8-D5D7B8428495}" destId="{939D25BD-D459-4265-A356-341B1C459BAB}" srcOrd="1" destOrd="0" presId="urn:microsoft.com/office/officeart/2005/8/layout/orgChart1"/>
    <dgm:cxn modelId="{79BE2235-4328-4023-ADD4-BEA9038D97F3}" type="presParOf" srcId="{79DB732B-9BA9-4765-826B-496C8E31C67D}" destId="{2C0FE5A2-06EF-4B01-910D-EA19BC5A265E}" srcOrd="1" destOrd="0" presId="urn:microsoft.com/office/officeart/2005/8/layout/orgChart1"/>
    <dgm:cxn modelId="{9836989A-54C5-47DE-9610-D2D9EDA6E1FC}" type="presParOf" srcId="{2C0FE5A2-06EF-4B01-910D-EA19BC5A265E}" destId="{A737A898-498C-461B-ABEF-B32220A2C7C3}" srcOrd="0" destOrd="0" presId="urn:microsoft.com/office/officeart/2005/8/layout/orgChart1"/>
    <dgm:cxn modelId="{EDB122D7-E89D-4B7D-AB73-76BEDFA2A638}" type="presParOf" srcId="{2C0FE5A2-06EF-4B01-910D-EA19BC5A265E}" destId="{1A50961D-723A-4D74-9C46-1F280EC2A0BD}" srcOrd="1" destOrd="0" presId="urn:microsoft.com/office/officeart/2005/8/layout/orgChart1"/>
    <dgm:cxn modelId="{4E62D769-5070-4AB5-BE97-875FCE51DAD1}" type="presParOf" srcId="{1A50961D-723A-4D74-9C46-1F280EC2A0BD}" destId="{1103C0B1-50A4-4F01-9D44-6346ED0EAE98}" srcOrd="0" destOrd="0" presId="urn:microsoft.com/office/officeart/2005/8/layout/orgChart1"/>
    <dgm:cxn modelId="{709FF4A3-10ED-4AAF-A1D9-DF54A4DFC71B}" type="presParOf" srcId="{1103C0B1-50A4-4F01-9D44-6346ED0EAE98}" destId="{800FAED3-E9DA-413B-806A-8AFC36CC5D95}" srcOrd="0" destOrd="0" presId="urn:microsoft.com/office/officeart/2005/8/layout/orgChart1"/>
    <dgm:cxn modelId="{B331866C-1DCA-4EBB-B487-FD209624BF6D}" type="presParOf" srcId="{1103C0B1-50A4-4F01-9D44-6346ED0EAE98}" destId="{B56BE740-B6D4-4D35-9A7E-EEC19B7B7ED2}" srcOrd="1" destOrd="0" presId="urn:microsoft.com/office/officeart/2005/8/layout/orgChart1"/>
    <dgm:cxn modelId="{0DBDB3F6-490F-48D8-81CC-9C0EE9377BA6}" type="presParOf" srcId="{1A50961D-723A-4D74-9C46-1F280EC2A0BD}" destId="{50DAB562-9CE2-4187-907F-4E4869B274C2}" srcOrd="1" destOrd="0" presId="urn:microsoft.com/office/officeart/2005/8/layout/orgChart1"/>
    <dgm:cxn modelId="{DC89997D-0A95-4425-861F-4707E4946862}" type="presParOf" srcId="{1A50961D-723A-4D74-9C46-1F280EC2A0BD}" destId="{567ECAC6-B488-4EB8-B1D1-B39842AA6A93}" srcOrd="2" destOrd="0" presId="urn:microsoft.com/office/officeart/2005/8/layout/orgChart1"/>
    <dgm:cxn modelId="{0AAA046E-4D48-41A9-9584-5DE8B1F49504}" type="presParOf" srcId="{2C0FE5A2-06EF-4B01-910D-EA19BC5A265E}" destId="{0FCE6D05-53F0-4BAE-9119-177FCC9D1571}" srcOrd="2" destOrd="0" presId="urn:microsoft.com/office/officeart/2005/8/layout/orgChart1"/>
    <dgm:cxn modelId="{449BE73B-714C-4EF7-853F-3169BAFB500A}" type="presParOf" srcId="{2C0FE5A2-06EF-4B01-910D-EA19BC5A265E}" destId="{5E7F375E-8586-4268-828A-37D7D21AB581}" srcOrd="3" destOrd="0" presId="urn:microsoft.com/office/officeart/2005/8/layout/orgChart1"/>
    <dgm:cxn modelId="{ADD70F26-61D5-4EE2-989E-F4A63EA4277E}" type="presParOf" srcId="{5E7F375E-8586-4268-828A-37D7D21AB581}" destId="{5D6CFC02-47C0-4074-A396-81734B325951}" srcOrd="0" destOrd="0" presId="urn:microsoft.com/office/officeart/2005/8/layout/orgChart1"/>
    <dgm:cxn modelId="{7676B54E-C2F4-4E06-88BF-7CE271A421FE}" type="presParOf" srcId="{5D6CFC02-47C0-4074-A396-81734B325951}" destId="{1E730132-7635-42E2-A1BF-6DDF408EC19F}" srcOrd="0" destOrd="0" presId="urn:microsoft.com/office/officeart/2005/8/layout/orgChart1"/>
    <dgm:cxn modelId="{B1FA77A6-A309-43F7-95BF-D0578DA84703}" type="presParOf" srcId="{5D6CFC02-47C0-4074-A396-81734B325951}" destId="{8A52BBF2-13FC-41E7-A507-69AFB5D1E8BF}" srcOrd="1" destOrd="0" presId="urn:microsoft.com/office/officeart/2005/8/layout/orgChart1"/>
    <dgm:cxn modelId="{2B5404ED-6F9E-456E-A61D-25BD0BA272C6}" type="presParOf" srcId="{5E7F375E-8586-4268-828A-37D7D21AB581}" destId="{40E8D4A1-C0BF-46E6-8E36-AD43E83970E2}" srcOrd="1" destOrd="0" presId="urn:microsoft.com/office/officeart/2005/8/layout/orgChart1"/>
    <dgm:cxn modelId="{E0816BEF-ED1E-4B94-9A83-893C2A7CB14B}" type="presParOf" srcId="{40E8D4A1-C0BF-46E6-8E36-AD43E83970E2}" destId="{FEBE87D6-21CE-48FC-90AF-D8A72E6229E5}" srcOrd="0" destOrd="0" presId="urn:microsoft.com/office/officeart/2005/8/layout/orgChart1"/>
    <dgm:cxn modelId="{20CDFFF3-2285-442F-9FB8-C1521D17B9A9}" type="presParOf" srcId="{40E8D4A1-C0BF-46E6-8E36-AD43E83970E2}" destId="{F47228F6-5A1D-4C26-908D-CEA31E88FD2E}" srcOrd="1" destOrd="0" presId="urn:microsoft.com/office/officeart/2005/8/layout/orgChart1"/>
    <dgm:cxn modelId="{C7B91F48-FC80-47DF-803A-4BC1E997A50B}" type="presParOf" srcId="{F47228F6-5A1D-4C26-908D-CEA31E88FD2E}" destId="{300F43DA-2707-4E05-877B-F3DAD755023A}" srcOrd="0" destOrd="0" presId="urn:microsoft.com/office/officeart/2005/8/layout/orgChart1"/>
    <dgm:cxn modelId="{DC37E504-E26F-4BC4-A4D1-673366042886}" type="presParOf" srcId="{300F43DA-2707-4E05-877B-F3DAD755023A}" destId="{4D7C2E80-018D-469F-9645-63CFA3D76C1B}" srcOrd="0" destOrd="0" presId="urn:microsoft.com/office/officeart/2005/8/layout/orgChart1"/>
    <dgm:cxn modelId="{E7029F7B-E34B-4B40-8516-C1668566F7A8}" type="presParOf" srcId="{300F43DA-2707-4E05-877B-F3DAD755023A}" destId="{C11C84A0-502B-4F35-9EB0-D931FEDC361A}" srcOrd="1" destOrd="0" presId="urn:microsoft.com/office/officeart/2005/8/layout/orgChart1"/>
    <dgm:cxn modelId="{708DDE89-0637-44F7-B591-6859D7A2809A}" type="presParOf" srcId="{F47228F6-5A1D-4C26-908D-CEA31E88FD2E}" destId="{8DCB3D8B-70D0-4B17-8DB7-DD1E2EEA8127}" srcOrd="1" destOrd="0" presId="urn:microsoft.com/office/officeart/2005/8/layout/orgChart1"/>
    <dgm:cxn modelId="{F8FED158-C054-4F83-8351-E52B23FB2A80}" type="presParOf" srcId="{F47228F6-5A1D-4C26-908D-CEA31E88FD2E}" destId="{10A14F19-05B2-49AF-B76D-9C59968E043A}" srcOrd="2" destOrd="0" presId="urn:microsoft.com/office/officeart/2005/8/layout/orgChart1"/>
    <dgm:cxn modelId="{A886A127-EDCB-4E68-B96C-FC3568D5FCB5}" type="presParOf" srcId="{40E8D4A1-C0BF-46E6-8E36-AD43E83970E2}" destId="{24F7DB5D-31F6-4AD8-9343-5E512E300C77}" srcOrd="2" destOrd="0" presId="urn:microsoft.com/office/officeart/2005/8/layout/orgChart1"/>
    <dgm:cxn modelId="{E7939497-17DC-4166-B1E0-9D5BCF62EB19}" type="presParOf" srcId="{40E8D4A1-C0BF-46E6-8E36-AD43E83970E2}" destId="{3F91053D-1F26-4A28-9DE8-D3435A9D0124}" srcOrd="3" destOrd="0" presId="urn:microsoft.com/office/officeart/2005/8/layout/orgChart1"/>
    <dgm:cxn modelId="{36BE901A-45F2-448D-B482-7B0A04660AF8}" type="presParOf" srcId="{3F91053D-1F26-4A28-9DE8-D3435A9D0124}" destId="{EBEBD763-EBDE-472B-AA5B-E15D62D9E0DA}" srcOrd="0" destOrd="0" presId="urn:microsoft.com/office/officeart/2005/8/layout/orgChart1"/>
    <dgm:cxn modelId="{CCD9677D-9024-4859-9092-C5D747BAC2A0}" type="presParOf" srcId="{EBEBD763-EBDE-472B-AA5B-E15D62D9E0DA}" destId="{007E9594-A209-476F-B3E0-97D1E9F3669B}" srcOrd="0" destOrd="0" presId="urn:microsoft.com/office/officeart/2005/8/layout/orgChart1"/>
    <dgm:cxn modelId="{BE337536-125B-4237-8D14-086E83264EDF}" type="presParOf" srcId="{EBEBD763-EBDE-472B-AA5B-E15D62D9E0DA}" destId="{18B4EA37-BD89-442D-A8A7-608204C10AAD}" srcOrd="1" destOrd="0" presId="urn:microsoft.com/office/officeart/2005/8/layout/orgChart1"/>
    <dgm:cxn modelId="{F3968BCD-C48F-45E5-88ED-25A64F89511E}" type="presParOf" srcId="{3F91053D-1F26-4A28-9DE8-D3435A9D0124}" destId="{8A857348-59DA-46BA-AA16-5A2B17AA69BB}" srcOrd="1" destOrd="0" presId="urn:microsoft.com/office/officeart/2005/8/layout/orgChart1"/>
    <dgm:cxn modelId="{B6AD42AA-2A90-4A0F-890B-8BC9653031BC}" type="presParOf" srcId="{3F91053D-1F26-4A28-9DE8-D3435A9D0124}" destId="{806A34C5-78EB-4DFF-8B4E-F567737A42AD}" srcOrd="2" destOrd="0" presId="urn:microsoft.com/office/officeart/2005/8/layout/orgChart1"/>
    <dgm:cxn modelId="{DCE0FD3E-0B65-4868-9850-E1F934912129}" type="presParOf" srcId="{5E7F375E-8586-4268-828A-37D7D21AB581}" destId="{396738A1-2CEF-4DE8-B743-23A71A753BDC}" srcOrd="2" destOrd="0" presId="urn:microsoft.com/office/officeart/2005/8/layout/orgChart1"/>
    <dgm:cxn modelId="{470B1AFD-8819-4386-8EE2-830EBB766CBC}" type="presParOf" srcId="{2C0FE5A2-06EF-4B01-910D-EA19BC5A265E}" destId="{13AEB4E4-D1C1-4878-BF98-CFBC67A3B62B}" srcOrd="4" destOrd="0" presId="urn:microsoft.com/office/officeart/2005/8/layout/orgChart1"/>
    <dgm:cxn modelId="{0877E55E-0019-4E2A-8AA5-0898927A92AD}" type="presParOf" srcId="{2C0FE5A2-06EF-4B01-910D-EA19BC5A265E}" destId="{C2A9D805-39B1-48BB-827A-019A7C2E562C}" srcOrd="5" destOrd="0" presId="urn:microsoft.com/office/officeart/2005/8/layout/orgChart1"/>
    <dgm:cxn modelId="{E00782BF-636D-40A8-A520-F380886675D4}" type="presParOf" srcId="{C2A9D805-39B1-48BB-827A-019A7C2E562C}" destId="{12FC7356-7C15-467D-989B-83263D8D45BD}" srcOrd="0" destOrd="0" presId="urn:microsoft.com/office/officeart/2005/8/layout/orgChart1"/>
    <dgm:cxn modelId="{3616A61A-68DF-4C72-8AF6-6FA6D7E2EFD7}" type="presParOf" srcId="{12FC7356-7C15-467D-989B-83263D8D45BD}" destId="{C28C6720-059F-4C8A-BA70-1AA98EDF688F}" srcOrd="0" destOrd="0" presId="urn:microsoft.com/office/officeart/2005/8/layout/orgChart1"/>
    <dgm:cxn modelId="{D5B683FE-C32E-47F5-9A44-AE903524C681}" type="presParOf" srcId="{12FC7356-7C15-467D-989B-83263D8D45BD}" destId="{3A51D04B-7298-457B-93E6-06FF865B22F2}" srcOrd="1" destOrd="0" presId="urn:microsoft.com/office/officeart/2005/8/layout/orgChart1"/>
    <dgm:cxn modelId="{209D67FB-9B7F-4CF7-9F7F-991793E9F184}" type="presParOf" srcId="{C2A9D805-39B1-48BB-827A-019A7C2E562C}" destId="{8A4214AE-86C1-40A8-90C0-C721D8839767}" srcOrd="1" destOrd="0" presId="urn:microsoft.com/office/officeart/2005/8/layout/orgChart1"/>
    <dgm:cxn modelId="{D222A6BF-E339-4CEC-89D9-3745C7FDB3DC}" type="presParOf" srcId="{C2A9D805-39B1-48BB-827A-019A7C2E562C}" destId="{D7B0DFCD-6639-4128-908B-41801D3798F0}" srcOrd="2" destOrd="0" presId="urn:microsoft.com/office/officeart/2005/8/layout/orgChart1"/>
    <dgm:cxn modelId="{97DCF277-91C0-4861-B7AB-243D23185FE5}" type="presParOf" srcId="{79DB732B-9BA9-4765-826B-496C8E31C67D}" destId="{9AD911AE-58F0-4F44-90A2-CF337B26EC50}" srcOrd="2" destOrd="0" presId="urn:microsoft.com/office/officeart/2005/8/layout/orgChart1"/>
    <dgm:cxn modelId="{D56CDFCB-3838-4743-8B5D-335C00FE3C41}" type="presParOf" srcId="{00AB0DED-F8E6-41D8-9A7A-E51CC35E00C7}" destId="{8887DCB1-7467-4EBD-AB02-9C159F3E8CC4}" srcOrd="4" destOrd="0" presId="urn:microsoft.com/office/officeart/2005/8/layout/orgChart1"/>
    <dgm:cxn modelId="{E6E329F5-60E0-49E7-A6A3-376C8BD9BAE0}" type="presParOf" srcId="{00AB0DED-F8E6-41D8-9A7A-E51CC35E00C7}" destId="{70C9308C-5721-44B0-9976-EB6354348669}" srcOrd="5" destOrd="0" presId="urn:microsoft.com/office/officeart/2005/8/layout/orgChart1"/>
    <dgm:cxn modelId="{F794D9F5-2BD1-47E9-8143-EB5A4DDF8A5F}" type="presParOf" srcId="{70C9308C-5721-44B0-9976-EB6354348669}" destId="{437EAD08-5D68-4FBE-A182-3DFE635A09B3}" srcOrd="0" destOrd="0" presId="urn:microsoft.com/office/officeart/2005/8/layout/orgChart1"/>
    <dgm:cxn modelId="{D9020D1D-AD6A-480C-B32B-71216592759C}" type="presParOf" srcId="{437EAD08-5D68-4FBE-A182-3DFE635A09B3}" destId="{1A2CB413-722D-4AF6-9C8C-FE6228B0876E}" srcOrd="0" destOrd="0" presId="urn:microsoft.com/office/officeart/2005/8/layout/orgChart1"/>
    <dgm:cxn modelId="{3911ABEF-D671-4778-AAAC-DFCB381688A5}" type="presParOf" srcId="{437EAD08-5D68-4FBE-A182-3DFE635A09B3}" destId="{61D09EC4-4751-47BE-8D48-41824C82396F}" srcOrd="1" destOrd="0" presId="urn:microsoft.com/office/officeart/2005/8/layout/orgChart1"/>
    <dgm:cxn modelId="{A060B0B7-928B-4C36-8D57-592CD26143E1}" type="presParOf" srcId="{70C9308C-5721-44B0-9976-EB6354348669}" destId="{7ED546F6-95D6-4BF4-9186-F2F2181EADF6}" srcOrd="1" destOrd="0" presId="urn:microsoft.com/office/officeart/2005/8/layout/orgChart1"/>
    <dgm:cxn modelId="{CCDD317F-07F3-4A76-8D8C-7866925C0286}" type="presParOf" srcId="{70C9308C-5721-44B0-9976-EB6354348669}" destId="{A388B908-1298-451A-A968-0A4B125F01BE}" srcOrd="2" destOrd="0" presId="urn:microsoft.com/office/officeart/2005/8/layout/orgChart1"/>
    <dgm:cxn modelId="{B4574CAD-37CA-40C1-A61C-662B7BB9E009}" type="presParOf" srcId="{00AB0DED-F8E6-41D8-9A7A-E51CC35E00C7}" destId="{1C9713FA-8CCA-4CDC-829B-C79DF3FC0657}" srcOrd="6" destOrd="0" presId="urn:microsoft.com/office/officeart/2005/8/layout/orgChart1"/>
    <dgm:cxn modelId="{1E9B4268-CFF6-433A-A723-C1007E28AE15}" type="presParOf" srcId="{00AB0DED-F8E6-41D8-9A7A-E51CC35E00C7}" destId="{E7D2A4F5-A6F8-41FE-8CAA-427CB8A9A029}" srcOrd="7" destOrd="0" presId="urn:microsoft.com/office/officeart/2005/8/layout/orgChart1"/>
    <dgm:cxn modelId="{34F28355-5F3A-4BDE-A44A-0902584C48E8}" type="presParOf" srcId="{E7D2A4F5-A6F8-41FE-8CAA-427CB8A9A029}" destId="{7793171B-C2B5-4AAD-A72D-1B0DFAE2C6BA}" srcOrd="0" destOrd="0" presId="urn:microsoft.com/office/officeart/2005/8/layout/orgChart1"/>
    <dgm:cxn modelId="{5F1A823C-3949-47E2-AFF3-B74951A655F8}" type="presParOf" srcId="{7793171B-C2B5-4AAD-A72D-1B0DFAE2C6BA}" destId="{B6EB3781-B75F-4902-A850-2A4584B64577}" srcOrd="0" destOrd="0" presId="urn:microsoft.com/office/officeart/2005/8/layout/orgChart1"/>
    <dgm:cxn modelId="{3AB6E648-5546-45A0-ACA8-DBFDB6951D38}" type="presParOf" srcId="{7793171B-C2B5-4AAD-A72D-1B0DFAE2C6BA}" destId="{3EBA56F7-426D-45AF-86CB-E7EBD3625990}" srcOrd="1" destOrd="0" presId="urn:microsoft.com/office/officeart/2005/8/layout/orgChart1"/>
    <dgm:cxn modelId="{82B46E25-3368-482D-AB64-8578FE84DD61}" type="presParOf" srcId="{E7D2A4F5-A6F8-41FE-8CAA-427CB8A9A029}" destId="{FDEF50FE-9FE9-465C-9AFC-AAE4745D0829}" srcOrd="1" destOrd="0" presId="urn:microsoft.com/office/officeart/2005/8/layout/orgChart1"/>
    <dgm:cxn modelId="{DD93ECB5-0770-4AED-AE0E-90998C95F7AB}" type="presParOf" srcId="{E7D2A4F5-A6F8-41FE-8CAA-427CB8A9A029}" destId="{67FE1AA9-123B-4190-8DC4-89F71CD3D462}" srcOrd="2" destOrd="0" presId="urn:microsoft.com/office/officeart/2005/8/layout/orgChart1"/>
    <dgm:cxn modelId="{D1830E04-9280-417B-8DC1-2B8F634B24F4}" type="presParOf" srcId="{00AB0DED-F8E6-41D8-9A7A-E51CC35E00C7}" destId="{55FF67CF-9B9C-49EB-8514-2ABEF91EBE0B}" srcOrd="8" destOrd="0" presId="urn:microsoft.com/office/officeart/2005/8/layout/orgChart1"/>
    <dgm:cxn modelId="{6561D34F-2E0A-4765-9332-559F2C9A5D3B}" type="presParOf" srcId="{00AB0DED-F8E6-41D8-9A7A-E51CC35E00C7}" destId="{C62C263C-530A-470D-8FB9-5B8AD54D9C9E}" srcOrd="9" destOrd="0" presId="urn:microsoft.com/office/officeart/2005/8/layout/orgChart1"/>
    <dgm:cxn modelId="{B902257A-46D8-4FB3-A7CE-1EF952612FDF}" type="presParOf" srcId="{C62C263C-530A-470D-8FB9-5B8AD54D9C9E}" destId="{21F9D665-B2A5-4A8C-AB36-6E0A9DD4ACBE}" srcOrd="0" destOrd="0" presId="urn:microsoft.com/office/officeart/2005/8/layout/orgChart1"/>
    <dgm:cxn modelId="{E4382CF0-58FF-4B89-9627-8AD8D9FE3E73}" type="presParOf" srcId="{21F9D665-B2A5-4A8C-AB36-6E0A9DD4ACBE}" destId="{E5EE467B-262A-4DD6-84EA-197BFFE1391E}" srcOrd="0" destOrd="0" presId="urn:microsoft.com/office/officeart/2005/8/layout/orgChart1"/>
    <dgm:cxn modelId="{87B8DFDF-3B78-451C-B93C-5F0AF4FBC343}" type="presParOf" srcId="{21F9D665-B2A5-4A8C-AB36-6E0A9DD4ACBE}" destId="{37E363AA-9D93-45EA-B018-9DAD5C04F430}" srcOrd="1" destOrd="0" presId="urn:microsoft.com/office/officeart/2005/8/layout/orgChart1"/>
    <dgm:cxn modelId="{5D9C91CC-FB60-4281-B51B-33D6ECD781DE}" type="presParOf" srcId="{C62C263C-530A-470D-8FB9-5B8AD54D9C9E}" destId="{5D1A2D5D-CEC5-4829-B4F1-3531A50E1363}" srcOrd="1" destOrd="0" presId="urn:microsoft.com/office/officeart/2005/8/layout/orgChart1"/>
    <dgm:cxn modelId="{E2F3164A-CBC8-4EAF-9861-6BC7DD09B5AD}" type="presParOf" srcId="{C62C263C-530A-470D-8FB9-5B8AD54D9C9E}" destId="{5FC9DB04-068B-4BB5-A56B-55A5A75D7E21}" srcOrd="2" destOrd="0" presId="urn:microsoft.com/office/officeart/2005/8/layout/orgChart1"/>
    <dgm:cxn modelId="{85F49887-9798-48AF-BD6F-F243530303D5}" type="presParOf" srcId="{A454F79B-C2F8-4F43-8C49-9D2077A15A8B}" destId="{3704A063-E831-44C8-9D6F-2F10E3676E48}" srcOrd="2" destOrd="0" presId="urn:microsoft.com/office/officeart/2005/8/layout/orgChart1"/>
    <dgm:cxn modelId="{8C45AC19-09A8-4E41-8EC0-C493445D8D81}" type="presParOf" srcId="{2529125F-2E85-4CA4-A91D-039B6479440C}" destId="{B630EA9C-D6DB-47EA-96B5-0FF7E659A152}" srcOrd="8" destOrd="0" presId="urn:microsoft.com/office/officeart/2005/8/layout/orgChart1"/>
    <dgm:cxn modelId="{E33DF07D-8BF9-4C44-B997-B980EBE28B35}" type="presParOf" srcId="{2529125F-2E85-4CA4-A91D-039B6479440C}" destId="{2FCB974D-09A5-4C5C-9A2C-39E005B6747F}" srcOrd="9" destOrd="0" presId="urn:microsoft.com/office/officeart/2005/8/layout/orgChart1"/>
    <dgm:cxn modelId="{9AC50AF0-40ED-4BD9-BF2A-55B38C88E2F4}" type="presParOf" srcId="{2FCB974D-09A5-4C5C-9A2C-39E005B6747F}" destId="{FD9671EE-0C30-4D68-BBD0-599ACEFC59DB}" srcOrd="0" destOrd="0" presId="urn:microsoft.com/office/officeart/2005/8/layout/orgChart1"/>
    <dgm:cxn modelId="{B760C855-01AD-4847-8BE0-DE44694B508A}" type="presParOf" srcId="{FD9671EE-0C30-4D68-BBD0-599ACEFC59DB}" destId="{00A668BF-EF56-4230-AA23-66850B0D2579}" srcOrd="0" destOrd="0" presId="urn:microsoft.com/office/officeart/2005/8/layout/orgChart1"/>
    <dgm:cxn modelId="{BCE2725B-42B8-4389-A2B0-C099779DE251}" type="presParOf" srcId="{FD9671EE-0C30-4D68-BBD0-599ACEFC59DB}" destId="{D60F0BE2-5C43-4A4C-B543-571E7213ED9F}" srcOrd="1" destOrd="0" presId="urn:microsoft.com/office/officeart/2005/8/layout/orgChart1"/>
    <dgm:cxn modelId="{C2A58F39-0709-4AAB-BE7D-E1FEB0658A7A}" type="presParOf" srcId="{2FCB974D-09A5-4C5C-9A2C-39E005B6747F}" destId="{D0E6B653-70AD-42B1-AFAC-0473DF2BF6C4}" srcOrd="1" destOrd="0" presId="urn:microsoft.com/office/officeart/2005/8/layout/orgChart1"/>
    <dgm:cxn modelId="{D7E73ED3-AD8F-4ECB-B97C-18692381A15F}" type="presParOf" srcId="{2FCB974D-09A5-4C5C-9A2C-39E005B6747F}" destId="{F19D5D45-D1CB-4647-83EF-90C716E2977B}" srcOrd="2" destOrd="0" presId="urn:microsoft.com/office/officeart/2005/8/layout/orgChart1"/>
    <dgm:cxn modelId="{66617819-80AE-40C2-BC3D-F3E455287B64}" type="presParOf" srcId="{2529125F-2E85-4CA4-A91D-039B6479440C}" destId="{C27195C7-F158-47B3-979B-E9A30F269073}" srcOrd="10" destOrd="0" presId="urn:microsoft.com/office/officeart/2005/8/layout/orgChart1"/>
    <dgm:cxn modelId="{0694D401-A12C-4631-92CB-300BEE7FB284}" type="presParOf" srcId="{2529125F-2E85-4CA4-A91D-039B6479440C}" destId="{05B57F27-25C4-4E94-B0BD-539080FE325B}" srcOrd="11" destOrd="0" presId="urn:microsoft.com/office/officeart/2005/8/layout/orgChart1"/>
    <dgm:cxn modelId="{65892A0A-C8E3-4089-97B8-B1BEF587F403}" type="presParOf" srcId="{05B57F27-25C4-4E94-B0BD-539080FE325B}" destId="{3B75D7DC-0243-497D-9CE7-D5E83E23EAFB}" srcOrd="0" destOrd="0" presId="urn:microsoft.com/office/officeart/2005/8/layout/orgChart1"/>
    <dgm:cxn modelId="{0A6F210C-02A7-4896-8D34-05793ED1C8BF}" type="presParOf" srcId="{3B75D7DC-0243-497D-9CE7-D5E83E23EAFB}" destId="{5DD2B4B2-8C44-4835-AE0C-615849B8EAF3}" srcOrd="0" destOrd="0" presId="urn:microsoft.com/office/officeart/2005/8/layout/orgChart1"/>
    <dgm:cxn modelId="{E3563F08-0B6E-4077-A05C-46452A8C6C37}" type="presParOf" srcId="{3B75D7DC-0243-497D-9CE7-D5E83E23EAFB}" destId="{D1B03A25-A64C-45FE-BE4C-D7D82EF01575}" srcOrd="1" destOrd="0" presId="urn:microsoft.com/office/officeart/2005/8/layout/orgChart1"/>
    <dgm:cxn modelId="{84D7935F-79B7-4FF8-84A9-0CD73136995B}" type="presParOf" srcId="{05B57F27-25C4-4E94-B0BD-539080FE325B}" destId="{11C4B391-7B09-47FB-8CB3-7B7885693EBD}" srcOrd="1" destOrd="0" presId="urn:microsoft.com/office/officeart/2005/8/layout/orgChart1"/>
    <dgm:cxn modelId="{6E6757E6-70B0-4CD8-A34A-FD8498A59AF4}" type="presParOf" srcId="{05B57F27-25C4-4E94-B0BD-539080FE325B}" destId="{C49152C6-8F26-40E9-ACD6-A9E5AC1A3ACF}" srcOrd="2" destOrd="0" presId="urn:microsoft.com/office/officeart/2005/8/layout/orgChart1"/>
    <dgm:cxn modelId="{F37077E1-FD81-4BE9-AD1A-6505D212A8D6}" type="presParOf" srcId="{DEF8CB09-417B-4658-9299-D330A51A823C}" destId="{45DC7E97-CB52-4A7A-B11B-98D79E35E57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195C7-F158-47B3-979B-E9A30F269073}">
      <dsp:nvSpPr>
        <dsp:cNvPr id="0" name=""/>
        <dsp:cNvSpPr/>
      </dsp:nvSpPr>
      <dsp:spPr>
        <a:xfrm>
          <a:off x="5355771" y="616884"/>
          <a:ext cx="3718050" cy="258112"/>
        </a:xfrm>
        <a:custGeom>
          <a:avLst/>
          <a:gdLst/>
          <a:ahLst/>
          <a:cxnLst/>
          <a:rect l="0" t="0" r="0" b="0"/>
          <a:pathLst>
            <a:path>
              <a:moveTo>
                <a:pt x="0" y="0"/>
              </a:moveTo>
              <a:lnTo>
                <a:pt x="0" y="129056"/>
              </a:lnTo>
              <a:lnTo>
                <a:pt x="3718050" y="129056"/>
              </a:lnTo>
              <a:lnTo>
                <a:pt x="3718050" y="25811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630EA9C-D6DB-47EA-96B5-0FF7E659A152}">
      <dsp:nvSpPr>
        <dsp:cNvPr id="0" name=""/>
        <dsp:cNvSpPr/>
      </dsp:nvSpPr>
      <dsp:spPr>
        <a:xfrm>
          <a:off x="5355771" y="616884"/>
          <a:ext cx="2230830" cy="258112"/>
        </a:xfrm>
        <a:custGeom>
          <a:avLst/>
          <a:gdLst/>
          <a:ahLst/>
          <a:cxnLst/>
          <a:rect l="0" t="0" r="0" b="0"/>
          <a:pathLst>
            <a:path>
              <a:moveTo>
                <a:pt x="0" y="0"/>
              </a:moveTo>
              <a:lnTo>
                <a:pt x="0" y="129056"/>
              </a:lnTo>
              <a:lnTo>
                <a:pt x="2230830" y="129056"/>
              </a:lnTo>
              <a:lnTo>
                <a:pt x="2230830" y="25811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5FF67CF-9B9C-49EB-8514-2ABEF91EBE0B}">
      <dsp:nvSpPr>
        <dsp:cNvPr id="0" name=""/>
        <dsp:cNvSpPr/>
      </dsp:nvSpPr>
      <dsp:spPr>
        <a:xfrm>
          <a:off x="6099381" y="1489550"/>
          <a:ext cx="2974440" cy="258112"/>
        </a:xfrm>
        <a:custGeom>
          <a:avLst/>
          <a:gdLst/>
          <a:ahLst/>
          <a:cxnLst/>
          <a:rect l="0" t="0" r="0" b="0"/>
          <a:pathLst>
            <a:path>
              <a:moveTo>
                <a:pt x="0" y="0"/>
              </a:moveTo>
              <a:lnTo>
                <a:pt x="0" y="129056"/>
              </a:lnTo>
              <a:lnTo>
                <a:pt x="2974440" y="129056"/>
              </a:lnTo>
              <a:lnTo>
                <a:pt x="2974440" y="258112"/>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C9713FA-8CCA-4CDC-829B-C79DF3FC0657}">
      <dsp:nvSpPr>
        <dsp:cNvPr id="0" name=""/>
        <dsp:cNvSpPr/>
      </dsp:nvSpPr>
      <dsp:spPr>
        <a:xfrm>
          <a:off x="6099381" y="1489550"/>
          <a:ext cx="1487220" cy="258112"/>
        </a:xfrm>
        <a:custGeom>
          <a:avLst/>
          <a:gdLst/>
          <a:ahLst/>
          <a:cxnLst/>
          <a:rect l="0" t="0" r="0" b="0"/>
          <a:pathLst>
            <a:path>
              <a:moveTo>
                <a:pt x="0" y="0"/>
              </a:moveTo>
              <a:lnTo>
                <a:pt x="0" y="129056"/>
              </a:lnTo>
              <a:lnTo>
                <a:pt x="1487220" y="129056"/>
              </a:lnTo>
              <a:lnTo>
                <a:pt x="1487220" y="258112"/>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887DCB1-7467-4EBD-AB02-9C159F3E8CC4}">
      <dsp:nvSpPr>
        <dsp:cNvPr id="0" name=""/>
        <dsp:cNvSpPr/>
      </dsp:nvSpPr>
      <dsp:spPr>
        <a:xfrm>
          <a:off x="6053661" y="1489550"/>
          <a:ext cx="91440" cy="258112"/>
        </a:xfrm>
        <a:custGeom>
          <a:avLst/>
          <a:gdLst/>
          <a:ahLst/>
          <a:cxnLst/>
          <a:rect l="0" t="0" r="0" b="0"/>
          <a:pathLst>
            <a:path>
              <a:moveTo>
                <a:pt x="45720" y="0"/>
              </a:moveTo>
              <a:lnTo>
                <a:pt x="45720" y="258112"/>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3AEB4E4-D1C1-4878-BF98-CFBC67A3B62B}">
      <dsp:nvSpPr>
        <dsp:cNvPr id="0" name=""/>
        <dsp:cNvSpPr/>
      </dsp:nvSpPr>
      <dsp:spPr>
        <a:xfrm>
          <a:off x="4612161" y="2362217"/>
          <a:ext cx="1487220" cy="258112"/>
        </a:xfrm>
        <a:custGeom>
          <a:avLst/>
          <a:gdLst/>
          <a:ahLst/>
          <a:cxnLst/>
          <a:rect l="0" t="0" r="0" b="0"/>
          <a:pathLst>
            <a:path>
              <a:moveTo>
                <a:pt x="0" y="0"/>
              </a:moveTo>
              <a:lnTo>
                <a:pt x="0" y="129056"/>
              </a:lnTo>
              <a:lnTo>
                <a:pt x="1487220" y="129056"/>
              </a:lnTo>
              <a:lnTo>
                <a:pt x="1487220" y="258112"/>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4F7DB5D-31F6-4AD8-9343-5E512E300C77}">
      <dsp:nvSpPr>
        <dsp:cNvPr id="0" name=""/>
        <dsp:cNvSpPr/>
      </dsp:nvSpPr>
      <dsp:spPr>
        <a:xfrm>
          <a:off x="4120518" y="3234883"/>
          <a:ext cx="184366" cy="1438056"/>
        </a:xfrm>
        <a:custGeom>
          <a:avLst/>
          <a:gdLst/>
          <a:ahLst/>
          <a:cxnLst/>
          <a:rect l="0" t="0" r="0" b="0"/>
          <a:pathLst>
            <a:path>
              <a:moveTo>
                <a:pt x="0" y="0"/>
              </a:moveTo>
              <a:lnTo>
                <a:pt x="0" y="1438056"/>
              </a:lnTo>
              <a:lnTo>
                <a:pt x="184366" y="143805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EBE87D6-21CE-48FC-90AF-D8A72E6229E5}">
      <dsp:nvSpPr>
        <dsp:cNvPr id="0" name=""/>
        <dsp:cNvSpPr/>
      </dsp:nvSpPr>
      <dsp:spPr>
        <a:xfrm>
          <a:off x="4120518" y="3234883"/>
          <a:ext cx="184366" cy="565389"/>
        </a:xfrm>
        <a:custGeom>
          <a:avLst/>
          <a:gdLst/>
          <a:ahLst/>
          <a:cxnLst/>
          <a:rect l="0" t="0" r="0" b="0"/>
          <a:pathLst>
            <a:path>
              <a:moveTo>
                <a:pt x="0" y="0"/>
              </a:moveTo>
              <a:lnTo>
                <a:pt x="0" y="565389"/>
              </a:lnTo>
              <a:lnTo>
                <a:pt x="184366" y="565389"/>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FCE6D05-53F0-4BAE-9119-177FCC9D1571}">
      <dsp:nvSpPr>
        <dsp:cNvPr id="0" name=""/>
        <dsp:cNvSpPr/>
      </dsp:nvSpPr>
      <dsp:spPr>
        <a:xfrm>
          <a:off x="4566441" y="2362217"/>
          <a:ext cx="91440" cy="258112"/>
        </a:xfrm>
        <a:custGeom>
          <a:avLst/>
          <a:gdLst/>
          <a:ahLst/>
          <a:cxnLst/>
          <a:rect l="0" t="0" r="0" b="0"/>
          <a:pathLst>
            <a:path>
              <a:moveTo>
                <a:pt x="45720" y="0"/>
              </a:moveTo>
              <a:lnTo>
                <a:pt x="45720" y="258112"/>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37A898-498C-461B-ABEF-B32220A2C7C3}">
      <dsp:nvSpPr>
        <dsp:cNvPr id="0" name=""/>
        <dsp:cNvSpPr/>
      </dsp:nvSpPr>
      <dsp:spPr>
        <a:xfrm>
          <a:off x="3124940" y="2362217"/>
          <a:ext cx="1487220" cy="258112"/>
        </a:xfrm>
        <a:custGeom>
          <a:avLst/>
          <a:gdLst/>
          <a:ahLst/>
          <a:cxnLst/>
          <a:rect l="0" t="0" r="0" b="0"/>
          <a:pathLst>
            <a:path>
              <a:moveTo>
                <a:pt x="1487220" y="0"/>
              </a:moveTo>
              <a:lnTo>
                <a:pt x="1487220" y="129056"/>
              </a:lnTo>
              <a:lnTo>
                <a:pt x="0" y="129056"/>
              </a:lnTo>
              <a:lnTo>
                <a:pt x="0" y="258112"/>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0923D68-D7D5-49D6-B237-CE9276681C91}">
      <dsp:nvSpPr>
        <dsp:cNvPr id="0" name=""/>
        <dsp:cNvSpPr/>
      </dsp:nvSpPr>
      <dsp:spPr>
        <a:xfrm>
          <a:off x="4612161" y="1489550"/>
          <a:ext cx="1487220" cy="258112"/>
        </a:xfrm>
        <a:custGeom>
          <a:avLst/>
          <a:gdLst/>
          <a:ahLst/>
          <a:cxnLst/>
          <a:rect l="0" t="0" r="0" b="0"/>
          <a:pathLst>
            <a:path>
              <a:moveTo>
                <a:pt x="1487220" y="0"/>
              </a:moveTo>
              <a:lnTo>
                <a:pt x="1487220" y="129056"/>
              </a:lnTo>
              <a:lnTo>
                <a:pt x="0" y="129056"/>
              </a:lnTo>
              <a:lnTo>
                <a:pt x="0" y="258112"/>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4CB2246-1E9F-4864-8FBD-E996B15D1002}">
      <dsp:nvSpPr>
        <dsp:cNvPr id="0" name=""/>
        <dsp:cNvSpPr/>
      </dsp:nvSpPr>
      <dsp:spPr>
        <a:xfrm>
          <a:off x="3124940" y="1489550"/>
          <a:ext cx="2974440" cy="258112"/>
        </a:xfrm>
        <a:custGeom>
          <a:avLst/>
          <a:gdLst/>
          <a:ahLst/>
          <a:cxnLst/>
          <a:rect l="0" t="0" r="0" b="0"/>
          <a:pathLst>
            <a:path>
              <a:moveTo>
                <a:pt x="2974440" y="0"/>
              </a:moveTo>
              <a:lnTo>
                <a:pt x="2974440" y="129056"/>
              </a:lnTo>
              <a:lnTo>
                <a:pt x="0" y="129056"/>
              </a:lnTo>
              <a:lnTo>
                <a:pt x="0" y="258112"/>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EFD3473-5FAA-487F-A901-FC234F35875B}">
      <dsp:nvSpPr>
        <dsp:cNvPr id="0" name=""/>
        <dsp:cNvSpPr/>
      </dsp:nvSpPr>
      <dsp:spPr>
        <a:xfrm>
          <a:off x="5355771" y="616884"/>
          <a:ext cx="743610" cy="258112"/>
        </a:xfrm>
        <a:custGeom>
          <a:avLst/>
          <a:gdLst/>
          <a:ahLst/>
          <a:cxnLst/>
          <a:rect l="0" t="0" r="0" b="0"/>
          <a:pathLst>
            <a:path>
              <a:moveTo>
                <a:pt x="0" y="0"/>
              </a:moveTo>
              <a:lnTo>
                <a:pt x="0" y="129056"/>
              </a:lnTo>
              <a:lnTo>
                <a:pt x="743610" y="129056"/>
              </a:lnTo>
              <a:lnTo>
                <a:pt x="743610" y="25811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7E7672D-CC67-46D8-A6CD-239E3EAF3FAF}">
      <dsp:nvSpPr>
        <dsp:cNvPr id="0" name=""/>
        <dsp:cNvSpPr/>
      </dsp:nvSpPr>
      <dsp:spPr>
        <a:xfrm>
          <a:off x="4612161" y="616884"/>
          <a:ext cx="743610" cy="258112"/>
        </a:xfrm>
        <a:custGeom>
          <a:avLst/>
          <a:gdLst/>
          <a:ahLst/>
          <a:cxnLst/>
          <a:rect l="0" t="0" r="0" b="0"/>
          <a:pathLst>
            <a:path>
              <a:moveTo>
                <a:pt x="743610" y="0"/>
              </a:moveTo>
              <a:lnTo>
                <a:pt x="743610" y="129056"/>
              </a:lnTo>
              <a:lnTo>
                <a:pt x="0" y="129056"/>
              </a:lnTo>
              <a:lnTo>
                <a:pt x="0" y="258112"/>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C0F5098-8FA8-44EF-81B1-F59047486FE0}">
      <dsp:nvSpPr>
        <dsp:cNvPr id="0" name=""/>
        <dsp:cNvSpPr/>
      </dsp:nvSpPr>
      <dsp:spPr>
        <a:xfrm>
          <a:off x="3125555" y="616884"/>
          <a:ext cx="2230215" cy="263803"/>
        </a:xfrm>
        <a:custGeom>
          <a:avLst/>
          <a:gdLst/>
          <a:ahLst/>
          <a:cxnLst/>
          <a:rect l="0" t="0" r="0" b="0"/>
          <a:pathLst>
            <a:path>
              <a:moveTo>
                <a:pt x="2230215" y="0"/>
              </a:moveTo>
              <a:lnTo>
                <a:pt x="2230215" y="134747"/>
              </a:lnTo>
              <a:lnTo>
                <a:pt x="0" y="134747"/>
              </a:lnTo>
              <a:lnTo>
                <a:pt x="0" y="263803"/>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0802DBC-B3C7-414F-8A55-2054D95853DD}">
      <dsp:nvSpPr>
        <dsp:cNvPr id="0" name=""/>
        <dsp:cNvSpPr/>
      </dsp:nvSpPr>
      <dsp:spPr>
        <a:xfrm>
          <a:off x="1707423" y="616884"/>
          <a:ext cx="3648348" cy="263803"/>
        </a:xfrm>
        <a:custGeom>
          <a:avLst/>
          <a:gdLst/>
          <a:ahLst/>
          <a:cxnLst/>
          <a:rect l="0" t="0" r="0" b="0"/>
          <a:pathLst>
            <a:path>
              <a:moveTo>
                <a:pt x="3648348" y="0"/>
              </a:moveTo>
              <a:lnTo>
                <a:pt x="3648348" y="134747"/>
              </a:lnTo>
              <a:lnTo>
                <a:pt x="0" y="134747"/>
              </a:lnTo>
              <a:lnTo>
                <a:pt x="0" y="263803"/>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B27F7A1-DC88-4B45-943E-8CC14D7B3586}">
      <dsp:nvSpPr>
        <dsp:cNvPr id="0" name=""/>
        <dsp:cNvSpPr/>
      </dsp:nvSpPr>
      <dsp:spPr>
        <a:xfrm>
          <a:off x="4487923" y="2330"/>
          <a:ext cx="1735696"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Home page</a:t>
          </a:r>
        </a:p>
      </dsp:txBody>
      <dsp:txXfrm>
        <a:off x="4487923" y="2330"/>
        <a:ext cx="1735696" cy="614553"/>
      </dsp:txXfrm>
    </dsp:sp>
    <dsp:sp modelId="{D5D3413E-DD77-4D8B-9BA3-E0427EE381B0}">
      <dsp:nvSpPr>
        <dsp:cNvPr id="0" name=""/>
        <dsp:cNvSpPr/>
      </dsp:nvSpPr>
      <dsp:spPr>
        <a:xfrm>
          <a:off x="1092869" y="880687"/>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Account</a:t>
          </a:r>
        </a:p>
      </dsp:txBody>
      <dsp:txXfrm>
        <a:off x="1092869" y="880687"/>
        <a:ext cx="1229107" cy="614553"/>
      </dsp:txXfrm>
    </dsp:sp>
    <dsp:sp modelId="{13A9E185-5935-4AF4-BE85-FE9E6FEFECA7}">
      <dsp:nvSpPr>
        <dsp:cNvPr id="0" name=""/>
        <dsp:cNvSpPr/>
      </dsp:nvSpPr>
      <dsp:spPr>
        <a:xfrm>
          <a:off x="2511001" y="880687"/>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Contact</a:t>
          </a:r>
        </a:p>
      </dsp:txBody>
      <dsp:txXfrm>
        <a:off x="2511001" y="880687"/>
        <a:ext cx="1229107" cy="614553"/>
      </dsp:txXfrm>
    </dsp:sp>
    <dsp:sp modelId="{F3E5DE9D-679D-4705-9A97-DC3AC4C256DA}">
      <dsp:nvSpPr>
        <dsp:cNvPr id="0" name=""/>
        <dsp:cNvSpPr/>
      </dsp:nvSpPr>
      <dsp:spPr>
        <a:xfrm>
          <a:off x="3997607" y="874996"/>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About</a:t>
          </a:r>
        </a:p>
      </dsp:txBody>
      <dsp:txXfrm>
        <a:off x="3997607" y="874996"/>
        <a:ext cx="1229107" cy="614553"/>
      </dsp:txXfrm>
    </dsp:sp>
    <dsp:sp modelId="{FFB0F410-53E9-44DF-85A2-477B5DA8D6C6}">
      <dsp:nvSpPr>
        <dsp:cNvPr id="0" name=""/>
        <dsp:cNvSpPr/>
      </dsp:nvSpPr>
      <dsp:spPr>
        <a:xfrm>
          <a:off x="5484827" y="874996"/>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Shop</a:t>
          </a:r>
        </a:p>
      </dsp:txBody>
      <dsp:txXfrm>
        <a:off x="5484827" y="874996"/>
        <a:ext cx="1229107" cy="614553"/>
      </dsp:txXfrm>
    </dsp:sp>
    <dsp:sp modelId="{EA509776-CC99-4E33-88A7-E336FEBB5078}">
      <dsp:nvSpPr>
        <dsp:cNvPr id="0" name=""/>
        <dsp:cNvSpPr/>
      </dsp:nvSpPr>
      <dsp:spPr>
        <a:xfrm>
          <a:off x="2510387" y="1747663"/>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Men</a:t>
          </a:r>
        </a:p>
      </dsp:txBody>
      <dsp:txXfrm>
        <a:off x="2510387" y="1747663"/>
        <a:ext cx="1229107" cy="614553"/>
      </dsp:txXfrm>
    </dsp:sp>
    <dsp:sp modelId="{BF21B711-705C-48DE-B116-166799BB1169}">
      <dsp:nvSpPr>
        <dsp:cNvPr id="0" name=""/>
        <dsp:cNvSpPr/>
      </dsp:nvSpPr>
      <dsp:spPr>
        <a:xfrm>
          <a:off x="3997607" y="1747663"/>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Women</a:t>
          </a:r>
        </a:p>
      </dsp:txBody>
      <dsp:txXfrm>
        <a:off x="3997607" y="1747663"/>
        <a:ext cx="1229107" cy="614553"/>
      </dsp:txXfrm>
    </dsp:sp>
    <dsp:sp modelId="{800FAED3-E9DA-413B-806A-8AFC36CC5D95}">
      <dsp:nvSpPr>
        <dsp:cNvPr id="0" name=""/>
        <dsp:cNvSpPr/>
      </dsp:nvSpPr>
      <dsp:spPr>
        <a:xfrm>
          <a:off x="2510387" y="2620329"/>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Accessories</a:t>
          </a:r>
        </a:p>
      </dsp:txBody>
      <dsp:txXfrm>
        <a:off x="2510387" y="2620329"/>
        <a:ext cx="1229107" cy="614553"/>
      </dsp:txXfrm>
    </dsp:sp>
    <dsp:sp modelId="{1E730132-7635-42E2-A1BF-6DDF408EC19F}">
      <dsp:nvSpPr>
        <dsp:cNvPr id="0" name=""/>
        <dsp:cNvSpPr/>
      </dsp:nvSpPr>
      <dsp:spPr>
        <a:xfrm>
          <a:off x="3997607" y="2620329"/>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Clothing</a:t>
          </a:r>
        </a:p>
      </dsp:txBody>
      <dsp:txXfrm>
        <a:off x="3997607" y="2620329"/>
        <a:ext cx="1229107" cy="614553"/>
      </dsp:txXfrm>
    </dsp:sp>
    <dsp:sp modelId="{4D7C2E80-018D-469F-9645-63CFA3D76C1B}">
      <dsp:nvSpPr>
        <dsp:cNvPr id="0" name=""/>
        <dsp:cNvSpPr/>
      </dsp:nvSpPr>
      <dsp:spPr>
        <a:xfrm>
          <a:off x="4304884" y="3492996"/>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Product</a:t>
          </a:r>
        </a:p>
      </dsp:txBody>
      <dsp:txXfrm>
        <a:off x="4304884" y="3492996"/>
        <a:ext cx="1229107" cy="614553"/>
      </dsp:txXfrm>
    </dsp:sp>
    <dsp:sp modelId="{007E9594-A209-476F-B3E0-97D1E9F3669B}">
      <dsp:nvSpPr>
        <dsp:cNvPr id="0" name=""/>
        <dsp:cNvSpPr/>
      </dsp:nvSpPr>
      <dsp:spPr>
        <a:xfrm>
          <a:off x="4304884" y="4365662"/>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Product</a:t>
          </a:r>
        </a:p>
      </dsp:txBody>
      <dsp:txXfrm>
        <a:off x="4304884" y="4365662"/>
        <a:ext cx="1229107" cy="614553"/>
      </dsp:txXfrm>
    </dsp:sp>
    <dsp:sp modelId="{C28C6720-059F-4C8A-BA70-1AA98EDF688F}">
      <dsp:nvSpPr>
        <dsp:cNvPr id="0" name=""/>
        <dsp:cNvSpPr/>
      </dsp:nvSpPr>
      <dsp:spPr>
        <a:xfrm>
          <a:off x="5484827" y="2620329"/>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Kids</a:t>
          </a:r>
        </a:p>
      </dsp:txBody>
      <dsp:txXfrm>
        <a:off x="5484827" y="2620329"/>
        <a:ext cx="1229107" cy="614553"/>
      </dsp:txXfrm>
    </dsp:sp>
    <dsp:sp modelId="{1A2CB413-722D-4AF6-9C8C-FE6228B0876E}">
      <dsp:nvSpPr>
        <dsp:cNvPr id="0" name=""/>
        <dsp:cNvSpPr/>
      </dsp:nvSpPr>
      <dsp:spPr>
        <a:xfrm>
          <a:off x="5484827" y="1747663"/>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Kids</a:t>
          </a:r>
        </a:p>
      </dsp:txBody>
      <dsp:txXfrm>
        <a:off x="5484827" y="1747663"/>
        <a:ext cx="1229107" cy="614553"/>
      </dsp:txXfrm>
    </dsp:sp>
    <dsp:sp modelId="{B6EB3781-B75F-4902-A850-2A4584B64577}">
      <dsp:nvSpPr>
        <dsp:cNvPr id="0" name=""/>
        <dsp:cNvSpPr/>
      </dsp:nvSpPr>
      <dsp:spPr>
        <a:xfrm>
          <a:off x="6972048" y="1747663"/>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Cart</a:t>
          </a:r>
        </a:p>
      </dsp:txBody>
      <dsp:txXfrm>
        <a:off x="6972048" y="1747663"/>
        <a:ext cx="1229107" cy="614553"/>
      </dsp:txXfrm>
    </dsp:sp>
    <dsp:sp modelId="{E5EE467B-262A-4DD6-84EA-197BFFE1391E}">
      <dsp:nvSpPr>
        <dsp:cNvPr id="0" name=""/>
        <dsp:cNvSpPr/>
      </dsp:nvSpPr>
      <dsp:spPr>
        <a:xfrm>
          <a:off x="8459268" y="1747663"/>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Wishlist</a:t>
          </a:r>
        </a:p>
      </dsp:txBody>
      <dsp:txXfrm>
        <a:off x="8459268" y="1747663"/>
        <a:ext cx="1229107" cy="614553"/>
      </dsp:txXfrm>
    </dsp:sp>
    <dsp:sp modelId="{00A668BF-EF56-4230-AA23-66850B0D2579}">
      <dsp:nvSpPr>
        <dsp:cNvPr id="0" name=""/>
        <dsp:cNvSpPr/>
      </dsp:nvSpPr>
      <dsp:spPr>
        <a:xfrm>
          <a:off x="6972048" y="874996"/>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Blog</a:t>
          </a:r>
        </a:p>
      </dsp:txBody>
      <dsp:txXfrm>
        <a:off x="6972048" y="874996"/>
        <a:ext cx="1229107" cy="614553"/>
      </dsp:txXfrm>
    </dsp:sp>
    <dsp:sp modelId="{5DD2B4B2-8C44-4835-AE0C-615849B8EAF3}">
      <dsp:nvSpPr>
        <dsp:cNvPr id="0" name=""/>
        <dsp:cNvSpPr/>
      </dsp:nvSpPr>
      <dsp:spPr>
        <a:xfrm>
          <a:off x="8459268" y="874996"/>
          <a:ext cx="1229107" cy="614553"/>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FAQ</a:t>
          </a:r>
        </a:p>
      </dsp:txBody>
      <dsp:txXfrm>
        <a:off x="8459268" y="874996"/>
        <a:ext cx="1229107" cy="61455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Our team consists of Me, Megan and </a:t>
            </a:r>
            <a:r>
              <a:rPr lang="en-US" dirty="0" err="1"/>
              <a:t>hosein</a:t>
            </a:r>
            <a:r>
              <a:rPr lang="en-US" dirty="0"/>
              <a:t>. we decided to work on an online clothing shopping website for men, women and kids. </a:t>
            </a:r>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667839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the sites we got inspired from, the layout the color palette and so</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740902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color palette we chose using the coolors.co </a:t>
            </a:r>
          </a:p>
          <a:p>
            <a:r>
              <a:rPr lang="en-US" dirty="0"/>
              <a:t>We tried to have  limited colors as was mentioned in </a:t>
            </a:r>
            <a:r>
              <a:rPr lang="en-US" dirty="0" err="1"/>
              <a:t>terrymorris</a:t>
            </a:r>
            <a:r>
              <a:rPr lang="en-US" dirty="0"/>
              <a:t> checklist</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019698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860000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the planning phase of the development process, first we checked out some online shopping websites for inspiration. We discussed what is the purpose of our website and who is </a:t>
            </a:r>
            <a:r>
              <a:rPr lang="en-US" dirty="0" err="1"/>
              <a:t>gonna</a:t>
            </a:r>
            <a:r>
              <a:rPr lang="en-US" dirty="0"/>
              <a:t> be served in our website.</a:t>
            </a:r>
          </a:p>
          <a:p>
            <a:r>
              <a:rPr lang="en-US" dirty="0"/>
              <a:t>Then by the help of the reference websites I mentioned, we figured out the information we are </a:t>
            </a:r>
            <a:r>
              <a:rPr lang="en-US" dirty="0" err="1"/>
              <a:t>gonna</a:t>
            </a:r>
            <a:r>
              <a:rPr lang="en-US" dirty="0"/>
              <a:t> display for our pages.</a:t>
            </a:r>
          </a:p>
          <a:p>
            <a:r>
              <a:rPr lang="en-US" dirty="0"/>
              <a:t>And lastly we came to a conclusion and started drawing a primary sketch by hand which later became our mockup.</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383640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firstly our website  actually represents a brick and mortar store, selling men and women clothing and accessories where you can browse what’s available in the physical store as well as online shopping. </a:t>
            </a:r>
          </a:p>
          <a:p>
            <a:r>
              <a:rPr lang="en-US" dirty="0"/>
              <a:t>So the website enables customers to browse the products, there are photos and description available for each product, also we offer a bilingual website for improved user experience and also to boost search engine visibility.</a:t>
            </a:r>
          </a:p>
          <a:p>
            <a:r>
              <a:rPr lang="en-US" dirty="0"/>
              <a:t>And as I said before the website is affiliated with a physical store</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83826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who are the target audience?</a:t>
            </a:r>
          </a:p>
          <a:p>
            <a:endParaRPr lang="en-US" dirty="0"/>
          </a:p>
          <a:p>
            <a:r>
              <a:rPr lang="en-US" dirty="0"/>
              <a:t>All the people that like convenience, they can buy their clothing from the comfort of their own home. And the people who want to be informed of the latest deals and promotion or those who have specific taste, they have more choices online with spending less time compared to shopping from traditional stores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89561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site map or navigation structure</a:t>
            </a:r>
          </a:p>
          <a:p>
            <a:r>
              <a:rPr lang="en-US" dirty="0"/>
              <a:t>These are the pages that almost any online shopping website should have.</a:t>
            </a:r>
          </a:p>
          <a:p>
            <a:r>
              <a:rPr lang="en-US" dirty="0"/>
              <a:t>To be more detailed we created another sitemap to include the </a:t>
            </a:r>
            <a:r>
              <a:rPr lang="en-US" dirty="0" err="1"/>
              <a:t>categroies</a:t>
            </a:r>
            <a:r>
              <a:rPr lang="en-US" dirty="0"/>
              <a:t> of shop page and the product page. </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53439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got to a conclusion that each of us take one of the essential pages of the site and design and implement it. So I went with homepage, </a:t>
            </a:r>
            <a:r>
              <a:rPr lang="en-US" dirty="0" err="1"/>
              <a:t>Hosein</a:t>
            </a:r>
            <a:r>
              <a:rPr lang="en-US" dirty="0"/>
              <a:t> with product page and Megan with contact page.</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57753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sketch we designed by hand, we used adobe </a:t>
            </a:r>
            <a:r>
              <a:rPr lang="en-US" dirty="0" err="1"/>
              <a:t>xd</a:t>
            </a:r>
            <a:r>
              <a:rPr lang="en-US" dirty="0"/>
              <a:t> to create the mockup for our pages. We tried to stay minimal but to cover all the essentials of an online shopping website. </a:t>
            </a:r>
          </a:p>
          <a:p>
            <a:endParaRPr lang="en-US" dirty="0"/>
          </a:p>
          <a:p>
            <a:r>
              <a:rPr lang="en-US" dirty="0"/>
              <a:t>This is home page, we agreed to have a carousel at top. Showing any deals or new arrivals. Because you know It may be tempting for the customer</a:t>
            </a:r>
          </a:p>
          <a:p>
            <a:endParaRPr lang="en-US" dirty="0"/>
          </a:p>
          <a:p>
            <a:r>
              <a:rPr lang="en-US" dirty="0"/>
              <a:t>But right up </a:t>
            </a:r>
            <a:r>
              <a:rPr lang="en-US" dirty="0" err="1"/>
              <a:t>tha</a:t>
            </a:r>
            <a:r>
              <a:rPr lang="en-US" dirty="0"/>
              <a:t> page there is a language and support bar</a:t>
            </a:r>
            <a:endParaRPr lang="fa-IR" dirty="0"/>
          </a:p>
          <a:p>
            <a:endParaRPr lang="en-US" dirty="0"/>
          </a:p>
          <a:p>
            <a:r>
              <a:rPr lang="en-US" dirty="0"/>
              <a:t>Then comes the categories for men …</a:t>
            </a:r>
          </a:p>
          <a:p>
            <a:endParaRPr lang="en-US" dirty="0"/>
          </a:p>
          <a:p>
            <a:r>
              <a:rPr lang="en-US" dirty="0"/>
              <a:t>After that, a section for trending products, those that are best sellers</a:t>
            </a:r>
          </a:p>
          <a:p>
            <a:r>
              <a:rPr lang="en-US" dirty="0"/>
              <a:t>And lastly the location, you know as I said there is also a physical store in this business</a:t>
            </a:r>
          </a:p>
          <a:p>
            <a:endParaRPr lang="en-US" dirty="0"/>
          </a:p>
          <a:p>
            <a:r>
              <a:rPr lang="en-US" dirty="0"/>
              <a:t>In the footer we covered some other stuff </a:t>
            </a:r>
            <a:endParaRPr lang="fa-IR"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21215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mockup for product page, we have the product photo and info</a:t>
            </a:r>
          </a:p>
          <a:p>
            <a:r>
              <a:rPr lang="en-US" dirty="0" err="1"/>
              <a:t>Hosein</a:t>
            </a:r>
            <a:r>
              <a:rPr lang="en-US" dirty="0"/>
              <a:t> will present it in detail</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32840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a:t>
            </a:r>
            <a:r>
              <a:rPr lang="en-US" dirty="0" err="1"/>
              <a:t>megan</a:t>
            </a:r>
            <a:r>
              <a:rPr lang="en-US" dirty="0"/>
              <a:t> page, contact page</a:t>
            </a:r>
          </a:p>
          <a:p>
            <a:endParaRPr lang="en-US" dirty="0"/>
          </a:p>
          <a:p>
            <a:r>
              <a:rPr lang="en-US" dirty="0"/>
              <a:t>A hero image on top with information on the contact ways, working hours and so on</a:t>
            </a:r>
          </a:p>
          <a:p>
            <a:r>
              <a:rPr lang="en-US" dirty="0"/>
              <a:t>There is also a contact form where users can leave a comment or ask questions</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667972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logo.com" TargetMode="External"/><Relationship Id="rId3" Type="http://schemas.openxmlformats.org/officeDocument/2006/relationships/hyperlink" Target="https://www.murriatelier.com/en" TargetMode="External"/><Relationship Id="rId7" Type="http://schemas.openxmlformats.org/officeDocument/2006/relationships/hyperlink" Target="coolors.co"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getbootstrap.com/" TargetMode="External"/><Relationship Id="rId5" Type="http://schemas.openxmlformats.org/officeDocument/2006/relationships/hyperlink" Target="https://www.gravitypope.com/" TargetMode="External"/><Relationship Id="rId4" Type="http://schemas.openxmlformats.org/officeDocument/2006/relationships/hyperlink" Target="https://1861.ca/f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Online Shopping Website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Le garderobe</a:t>
            </a:r>
          </a:p>
        </p:txBody>
      </p:sp>
      <p:sp>
        <p:nvSpPr>
          <p:cNvPr id="5" name="TextBox 4">
            <a:extLst>
              <a:ext uri="{FF2B5EF4-FFF2-40B4-BE49-F238E27FC236}">
                <a16:creationId xmlns:a16="http://schemas.microsoft.com/office/drawing/2014/main" id="{D7D08182-06A1-177A-B7C4-16C7C11B3813}"/>
              </a:ext>
            </a:extLst>
          </p:cNvPr>
          <p:cNvSpPr txBox="1"/>
          <p:nvPr/>
        </p:nvSpPr>
        <p:spPr>
          <a:xfrm>
            <a:off x="2367644" y="5550971"/>
            <a:ext cx="6097554" cy="369332"/>
          </a:xfrm>
          <a:prstGeom prst="rect">
            <a:avLst/>
          </a:prstGeom>
          <a:noFill/>
        </p:spPr>
        <p:txBody>
          <a:bodyPr wrap="square">
            <a:spAutoFit/>
          </a:bodyPr>
          <a:lstStyle/>
          <a:p>
            <a:r>
              <a:rPr lang="en-US" dirty="0"/>
              <a:t>Megan </a:t>
            </a:r>
            <a:r>
              <a:rPr lang="en-US" dirty="0" err="1"/>
              <a:t>Sydiaha</a:t>
            </a:r>
            <a:r>
              <a:rPr lang="en-US" dirty="0"/>
              <a:t>, Shirin Nasir, Hossein </a:t>
            </a:r>
            <a:r>
              <a:rPr lang="en-US" dirty="0" err="1"/>
              <a:t>Nazarpour</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514457" y="136525"/>
            <a:ext cx="8401624" cy="1325563"/>
          </a:xfrm>
        </p:spPr>
        <p:txBody>
          <a:bodyPr/>
          <a:lstStyle/>
          <a:p>
            <a:r>
              <a:rPr lang="en-US" sz="3600" dirty="0"/>
              <a:t>Reference websites</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9/6/2023</a:t>
            </a:fld>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dirty="0"/>
          </a:p>
        </p:txBody>
      </p:sp>
      <p:sp>
        <p:nvSpPr>
          <p:cNvPr id="31" name="TextBox 30">
            <a:extLst>
              <a:ext uri="{FF2B5EF4-FFF2-40B4-BE49-F238E27FC236}">
                <a16:creationId xmlns:a16="http://schemas.microsoft.com/office/drawing/2014/main" id="{8AAAF97E-13EF-368C-7123-7F6616653B75}"/>
              </a:ext>
            </a:extLst>
          </p:cNvPr>
          <p:cNvSpPr txBox="1"/>
          <p:nvPr/>
        </p:nvSpPr>
        <p:spPr>
          <a:xfrm>
            <a:off x="772886" y="1592816"/>
            <a:ext cx="6097554" cy="369332"/>
          </a:xfrm>
          <a:prstGeom prst="rect">
            <a:avLst/>
          </a:prstGeom>
          <a:noFill/>
        </p:spPr>
        <p:txBody>
          <a:bodyPr wrap="square">
            <a:spAutoFit/>
          </a:bodyPr>
          <a:lstStyle/>
          <a:p>
            <a:r>
              <a:rPr lang="en-US" b="0" i="0" dirty="0">
                <a:solidFill>
                  <a:srgbClr val="202124"/>
                </a:solidFill>
                <a:effectLst/>
                <a:latin typeface="Google Sans"/>
                <a:hlinkClick r:id="rId3"/>
              </a:rPr>
              <a:t>murriatelier.com</a:t>
            </a:r>
            <a:r>
              <a:rPr lang="en-US" b="0" i="0" dirty="0">
                <a:solidFill>
                  <a:srgbClr val="202124"/>
                </a:solidFill>
                <a:effectLst/>
                <a:latin typeface="Google Sans"/>
              </a:rPr>
              <a:t> , </a:t>
            </a:r>
            <a:r>
              <a:rPr lang="en-US" b="0" i="0" dirty="0">
                <a:solidFill>
                  <a:srgbClr val="202124"/>
                </a:solidFill>
                <a:effectLst/>
                <a:latin typeface="Google Sans"/>
                <a:hlinkClick r:id="rId4"/>
              </a:rPr>
              <a:t>1861.ca</a:t>
            </a:r>
            <a:r>
              <a:rPr lang="en-US" b="0" i="0" dirty="0">
                <a:solidFill>
                  <a:srgbClr val="202124"/>
                </a:solidFill>
                <a:effectLst/>
                <a:latin typeface="Google Sans"/>
              </a:rPr>
              <a:t> , </a:t>
            </a:r>
            <a:r>
              <a:rPr lang="en-US" b="0" i="0" dirty="0">
                <a:solidFill>
                  <a:srgbClr val="202124"/>
                </a:solidFill>
                <a:effectLst/>
                <a:latin typeface="Google Sans"/>
                <a:hlinkClick r:id="rId5"/>
              </a:rPr>
              <a:t>gravitypope.com</a:t>
            </a:r>
            <a:endParaRPr lang="en-US" b="0" i="0" dirty="0">
              <a:solidFill>
                <a:srgbClr val="202124"/>
              </a:solidFill>
              <a:effectLst/>
              <a:latin typeface="Google Sans"/>
            </a:endParaRPr>
          </a:p>
        </p:txBody>
      </p:sp>
      <p:sp>
        <p:nvSpPr>
          <p:cNvPr id="33" name="TextBox 32">
            <a:extLst>
              <a:ext uri="{FF2B5EF4-FFF2-40B4-BE49-F238E27FC236}">
                <a16:creationId xmlns:a16="http://schemas.microsoft.com/office/drawing/2014/main" id="{A019B872-3F26-91CD-841E-3673E97F4D05}"/>
              </a:ext>
            </a:extLst>
          </p:cNvPr>
          <p:cNvSpPr txBox="1"/>
          <p:nvPr/>
        </p:nvSpPr>
        <p:spPr>
          <a:xfrm>
            <a:off x="514457" y="2441902"/>
            <a:ext cx="6097554" cy="646331"/>
          </a:xfrm>
          <a:prstGeom prst="rect">
            <a:avLst/>
          </a:prstGeom>
          <a:noFill/>
        </p:spPr>
        <p:txBody>
          <a:bodyPr wrap="square">
            <a:spAutoFit/>
          </a:bodyPr>
          <a:lstStyle/>
          <a:p>
            <a:r>
              <a:rPr lang="en-US" sz="3600" b="1" dirty="0">
                <a:latin typeface="+mj-lt"/>
              </a:rPr>
              <a:t>Framework</a:t>
            </a:r>
          </a:p>
        </p:txBody>
      </p:sp>
      <p:sp>
        <p:nvSpPr>
          <p:cNvPr id="46" name="TextBox 45">
            <a:extLst>
              <a:ext uri="{FF2B5EF4-FFF2-40B4-BE49-F238E27FC236}">
                <a16:creationId xmlns:a16="http://schemas.microsoft.com/office/drawing/2014/main" id="{4E4DBFA2-2AE7-BA61-F85F-164FE3DDD529}"/>
              </a:ext>
            </a:extLst>
          </p:cNvPr>
          <p:cNvSpPr txBox="1"/>
          <p:nvPr/>
        </p:nvSpPr>
        <p:spPr>
          <a:xfrm>
            <a:off x="772886" y="3289857"/>
            <a:ext cx="6097554" cy="369332"/>
          </a:xfrm>
          <a:prstGeom prst="rect">
            <a:avLst/>
          </a:prstGeom>
          <a:noFill/>
        </p:spPr>
        <p:txBody>
          <a:bodyPr wrap="square">
            <a:spAutoFit/>
          </a:bodyPr>
          <a:lstStyle/>
          <a:p>
            <a:r>
              <a:rPr lang="en-US" b="0" i="0" dirty="0">
                <a:solidFill>
                  <a:srgbClr val="202124"/>
                </a:solidFill>
                <a:effectLst/>
                <a:latin typeface="Google Sans"/>
                <a:hlinkClick r:id="rId6"/>
              </a:rPr>
              <a:t>Bootstrap</a:t>
            </a:r>
            <a:endParaRPr lang="en-US" b="0" i="0" dirty="0">
              <a:solidFill>
                <a:srgbClr val="202124"/>
              </a:solidFill>
              <a:effectLst/>
              <a:latin typeface="Google Sans"/>
            </a:endParaRPr>
          </a:p>
        </p:txBody>
      </p:sp>
      <p:sp>
        <p:nvSpPr>
          <p:cNvPr id="47" name="TextBox 46">
            <a:extLst>
              <a:ext uri="{FF2B5EF4-FFF2-40B4-BE49-F238E27FC236}">
                <a16:creationId xmlns:a16="http://schemas.microsoft.com/office/drawing/2014/main" id="{1BF8E36D-1FB4-E2BA-139D-F1BA2CB250FE}"/>
              </a:ext>
            </a:extLst>
          </p:cNvPr>
          <p:cNvSpPr txBox="1"/>
          <p:nvPr/>
        </p:nvSpPr>
        <p:spPr>
          <a:xfrm>
            <a:off x="514457" y="4012978"/>
            <a:ext cx="8125690" cy="646331"/>
          </a:xfrm>
          <a:prstGeom prst="rect">
            <a:avLst/>
          </a:prstGeom>
          <a:noFill/>
        </p:spPr>
        <p:txBody>
          <a:bodyPr wrap="square">
            <a:spAutoFit/>
          </a:bodyPr>
          <a:lstStyle/>
          <a:p>
            <a:r>
              <a:rPr lang="en-US" sz="3600" b="1" dirty="0">
                <a:latin typeface="+mj-lt"/>
              </a:rPr>
              <a:t>Logo, brand name, and color theme</a:t>
            </a:r>
          </a:p>
        </p:txBody>
      </p:sp>
      <p:sp>
        <p:nvSpPr>
          <p:cNvPr id="49" name="TextBox 48">
            <a:extLst>
              <a:ext uri="{FF2B5EF4-FFF2-40B4-BE49-F238E27FC236}">
                <a16:creationId xmlns:a16="http://schemas.microsoft.com/office/drawing/2014/main" id="{EC46EF09-01B2-AEE8-D288-1C6E7EE21E9C}"/>
              </a:ext>
            </a:extLst>
          </p:cNvPr>
          <p:cNvSpPr txBox="1"/>
          <p:nvPr/>
        </p:nvSpPr>
        <p:spPr>
          <a:xfrm>
            <a:off x="772886" y="4913025"/>
            <a:ext cx="6097554" cy="369332"/>
          </a:xfrm>
          <a:prstGeom prst="rect">
            <a:avLst/>
          </a:prstGeom>
          <a:noFill/>
        </p:spPr>
        <p:txBody>
          <a:bodyPr wrap="square">
            <a:spAutoFit/>
          </a:bodyPr>
          <a:lstStyle/>
          <a:p>
            <a:r>
              <a:rPr lang="en-US" b="0" i="0" dirty="0">
                <a:solidFill>
                  <a:srgbClr val="202124"/>
                </a:solidFill>
                <a:effectLst/>
                <a:latin typeface="Google Sans"/>
                <a:hlinkClick r:id="rId7" action="ppaction://hlinkfile"/>
              </a:rPr>
              <a:t>Coolors.co</a:t>
            </a:r>
            <a:r>
              <a:rPr lang="en-US" b="0" i="0" dirty="0">
                <a:solidFill>
                  <a:srgbClr val="202124"/>
                </a:solidFill>
                <a:effectLst/>
                <a:latin typeface="Google Sans"/>
              </a:rPr>
              <a:t>, </a:t>
            </a:r>
            <a:r>
              <a:rPr lang="en-US" b="0" i="0" dirty="0">
                <a:solidFill>
                  <a:srgbClr val="202124"/>
                </a:solidFill>
                <a:effectLst/>
                <a:latin typeface="Google Sans"/>
                <a:hlinkClick r:id="rId8" action="ppaction://hlinkfile"/>
              </a:rPr>
              <a:t>logo.com</a:t>
            </a:r>
            <a:endParaRPr lang="en-US" b="0" i="0" dirty="0">
              <a:solidFill>
                <a:srgbClr val="202124"/>
              </a:solidFill>
              <a:effectLst/>
              <a:latin typeface="Google Sans"/>
            </a:endParaRPr>
          </a:p>
        </p:txBody>
      </p:sp>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Website color palette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9/6/2023</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1" name="Content Placeholder 10" descr="A screenshot of a computer&#10;&#10;Description automatically generated">
            <a:extLst>
              <a:ext uri="{FF2B5EF4-FFF2-40B4-BE49-F238E27FC236}">
                <a16:creationId xmlns:a16="http://schemas.microsoft.com/office/drawing/2014/main" id="{5A190D41-F29D-4DD8-7DDE-5B663BA0C23C}"/>
              </a:ext>
            </a:extLst>
          </p:cNvPr>
          <p:cNvPicPr>
            <a:picLocks noGrp="1" noChangeAspect="1"/>
          </p:cNvPicPr>
          <p:nvPr>
            <p:ph idx="1"/>
          </p:nvPr>
        </p:nvPicPr>
        <p:blipFill>
          <a:blip r:embed="rId3"/>
          <a:stretch>
            <a:fillRect/>
          </a:stretch>
        </p:blipFill>
        <p:spPr>
          <a:xfrm>
            <a:off x="1166813" y="2342753"/>
            <a:ext cx="9780587" cy="2856706"/>
          </a:xfrm>
        </p:spPr>
      </p:pic>
    </p:spTree>
    <p:extLst>
      <p:ext uri="{BB962C8B-B14F-4D97-AF65-F5344CB8AC3E}">
        <p14:creationId xmlns:p14="http://schemas.microsoft.com/office/powerpoint/2010/main" val="152738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Megan </a:t>
            </a:r>
            <a:r>
              <a:rPr lang="en-US" dirty="0" err="1"/>
              <a:t>Sydiaha</a:t>
            </a:r>
            <a:endParaRPr lang="en-US" dirty="0"/>
          </a:p>
          <a:p>
            <a:r>
              <a:rPr lang="en-US" dirty="0"/>
              <a:t>Shirin Nasir</a:t>
            </a:r>
          </a:p>
          <a:p>
            <a:r>
              <a:rPr lang="en-US" dirty="0"/>
              <a:t>Hossein </a:t>
            </a:r>
            <a:r>
              <a:rPr lang="en-US" dirty="0" err="1"/>
              <a:t>Nazarpour</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Development Process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b="1" dirty="0"/>
              <a:t>Planning</a:t>
            </a:r>
          </a:p>
          <a:p>
            <a:pPr marL="457200" indent="-457200">
              <a:buFont typeface="Arial" panose="020B0604020202020204" pitchFamily="34" charset="0"/>
              <a:buChar char="•"/>
            </a:pPr>
            <a:r>
              <a:rPr lang="en-US" dirty="0"/>
              <a:t>The purpose</a:t>
            </a:r>
          </a:p>
          <a:p>
            <a:pPr marL="457200" indent="-457200">
              <a:buFont typeface="Arial" panose="020B0604020202020204" pitchFamily="34" charset="0"/>
              <a:buChar char="•"/>
            </a:pPr>
            <a:r>
              <a:rPr lang="en-US" dirty="0"/>
              <a:t>Target Audience</a:t>
            </a:r>
          </a:p>
          <a:p>
            <a:pPr marL="457200" indent="-457200">
              <a:buFont typeface="Arial" panose="020B0604020202020204" pitchFamily="34" charset="0"/>
              <a:buChar char="•"/>
            </a:pPr>
            <a:r>
              <a:rPr lang="en-US" dirty="0"/>
              <a:t>Content</a:t>
            </a:r>
          </a:p>
          <a:p>
            <a:pPr marL="457200" indent="-457200">
              <a:buFont typeface="Arial" panose="020B0604020202020204" pitchFamily="34" charset="0"/>
              <a:buChar char="•"/>
            </a:pPr>
            <a:r>
              <a:rPr lang="en-US" dirty="0"/>
              <a:t>Sketching page layout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9/6/2023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Purpose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b="0" i="0" dirty="0">
                <a:solidFill>
                  <a:srgbClr val="202124"/>
                </a:solidFill>
                <a:effectLst/>
                <a:latin typeface="Google Sans"/>
              </a:rPr>
              <a:t>Enable the customers to browse range of products</a:t>
            </a:r>
          </a:p>
          <a:p>
            <a:pPr marL="342900" indent="-342900">
              <a:buFont typeface="Arial" panose="020B0604020202020204" pitchFamily="34" charset="0"/>
              <a:buChar char="•"/>
            </a:pPr>
            <a:r>
              <a:rPr lang="en-US" b="0" i="0" dirty="0">
                <a:solidFill>
                  <a:srgbClr val="202124"/>
                </a:solidFill>
                <a:effectLst/>
                <a:latin typeface="Google Sans"/>
              </a:rPr>
              <a:t>Provide photos, specifications, features and prices of the products</a:t>
            </a:r>
          </a:p>
          <a:p>
            <a:pPr marL="342900" indent="-342900">
              <a:buFont typeface="Arial" panose="020B0604020202020204" pitchFamily="34" charset="0"/>
              <a:buChar char="•"/>
            </a:pPr>
            <a:r>
              <a:rPr lang="en-US" dirty="0">
                <a:solidFill>
                  <a:srgbClr val="202124"/>
                </a:solidFill>
                <a:latin typeface="Google Sans"/>
              </a:rPr>
              <a:t>Provide a bilingual online shopping experience</a:t>
            </a:r>
          </a:p>
          <a:p>
            <a:pPr marL="342900" indent="-342900">
              <a:buFont typeface="Arial" panose="020B0604020202020204" pitchFamily="34" charset="0"/>
              <a:buChar char="•"/>
            </a:pPr>
            <a:r>
              <a:rPr lang="en-US" dirty="0">
                <a:solidFill>
                  <a:srgbClr val="202124"/>
                </a:solidFill>
                <a:latin typeface="Google Sans"/>
              </a:rPr>
              <a:t>Provide information about promotions and sales</a:t>
            </a:r>
          </a:p>
          <a:p>
            <a:pPr marL="342900" indent="-342900">
              <a:buFont typeface="Arial" panose="020B0604020202020204" pitchFamily="34" charset="0"/>
              <a:buChar char="•"/>
            </a:pPr>
            <a:r>
              <a:rPr lang="en-US" b="0" i="0" dirty="0">
                <a:solidFill>
                  <a:srgbClr val="202124"/>
                </a:solidFill>
                <a:effectLst/>
                <a:latin typeface="Google Sans"/>
              </a:rPr>
              <a:t>Affiliated with a physical store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9/6/2023</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Target audience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83516" y="2850647"/>
            <a:ext cx="9779183" cy="3436483"/>
          </a:xfrm>
        </p:spPr>
        <p:txBody>
          <a:bodyPr vert="horz" lIns="91440" tIns="45720" rIns="91440" bIns="45720" rtlCol="0" anchor="t">
            <a:normAutofit/>
          </a:bodyPr>
          <a:lstStyle/>
          <a:p>
            <a:pPr marL="342900" indent="-342900">
              <a:buFont typeface="Arial" panose="020B0604020202020204" pitchFamily="34" charset="0"/>
              <a:buChar char="•"/>
            </a:pPr>
            <a:r>
              <a:rPr lang="en-US" b="0" i="0" dirty="0">
                <a:solidFill>
                  <a:srgbClr val="202124"/>
                </a:solidFill>
                <a:effectLst/>
                <a:latin typeface="Google Sans"/>
              </a:rPr>
              <a:t>like convenience</a:t>
            </a:r>
          </a:p>
          <a:p>
            <a:pPr marL="342900" indent="-342900">
              <a:buFont typeface="Arial" panose="020B0604020202020204" pitchFamily="34" charset="0"/>
              <a:buChar char="•"/>
            </a:pPr>
            <a:r>
              <a:rPr lang="en-US" b="0" i="0" dirty="0">
                <a:solidFill>
                  <a:srgbClr val="202124"/>
                </a:solidFill>
                <a:effectLst/>
                <a:latin typeface="Google Sans"/>
              </a:rPr>
              <a:t>like better deals</a:t>
            </a:r>
          </a:p>
          <a:p>
            <a:pPr marL="342900" indent="-342900">
              <a:buFont typeface="Arial" panose="020B0604020202020204" pitchFamily="34" charset="0"/>
              <a:buChar char="•"/>
            </a:pPr>
            <a:r>
              <a:rPr lang="en-US" dirty="0">
                <a:solidFill>
                  <a:srgbClr val="202124"/>
                </a:solidFill>
                <a:latin typeface="Google Sans"/>
              </a:rPr>
              <a:t>like having choices</a:t>
            </a:r>
          </a:p>
          <a:p>
            <a:pPr marL="342900" indent="-342900">
              <a:buFont typeface="Arial" panose="020B0604020202020204" pitchFamily="34" charset="0"/>
              <a:buChar char="•"/>
            </a:pPr>
            <a:r>
              <a:rPr lang="en-US" b="0" i="0" dirty="0">
                <a:solidFill>
                  <a:srgbClr val="202124"/>
                </a:solidFill>
                <a:effectLst/>
                <a:latin typeface="Google Sans"/>
              </a:rPr>
              <a:t>have a specific taste not met by traditional stores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9/6/2023</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61C43708-7E67-D77F-ADB2-0D0839BAD85F}"/>
              </a:ext>
            </a:extLst>
          </p:cNvPr>
          <p:cNvSpPr txBox="1"/>
          <p:nvPr/>
        </p:nvSpPr>
        <p:spPr>
          <a:xfrm>
            <a:off x="1083516" y="2337662"/>
            <a:ext cx="6102220" cy="523220"/>
          </a:xfrm>
          <a:prstGeom prst="rect">
            <a:avLst/>
          </a:prstGeom>
          <a:noFill/>
        </p:spPr>
        <p:txBody>
          <a:bodyPr wrap="square">
            <a:spAutoFit/>
          </a:bodyPr>
          <a:lstStyle/>
          <a:p>
            <a:r>
              <a:rPr lang="en-US" sz="2800" b="1" i="0" dirty="0">
                <a:solidFill>
                  <a:srgbClr val="202124"/>
                </a:solidFill>
                <a:effectLst/>
                <a:latin typeface="Google Sans"/>
              </a:rPr>
              <a:t>People who</a:t>
            </a:r>
            <a:endParaRPr lang="en-US" sz="2800" b="1" dirty="0"/>
          </a:p>
        </p:txBody>
      </p:sp>
    </p:spTree>
    <p:extLst>
      <p:ext uri="{BB962C8B-B14F-4D97-AF65-F5344CB8AC3E}">
        <p14:creationId xmlns:p14="http://schemas.microsoft.com/office/powerpoint/2010/main" val="285621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374093" y="-197498"/>
            <a:ext cx="9779183" cy="1325563"/>
          </a:xfrm>
        </p:spPr>
        <p:txBody>
          <a:bodyPr/>
          <a:lstStyle/>
          <a:p>
            <a:r>
              <a:rPr lang="en-US" dirty="0"/>
              <a:t>Site Map</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9/6/2023</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5</a:t>
            </a:fld>
            <a:endParaRPr lang="en-US" dirty="0"/>
          </a:p>
        </p:txBody>
      </p:sp>
      <p:pic>
        <p:nvPicPr>
          <p:cNvPr id="5" name="Picture 4" descr="A diagram of a company&#10;&#10;Description automatically generated">
            <a:extLst>
              <a:ext uri="{FF2B5EF4-FFF2-40B4-BE49-F238E27FC236}">
                <a16:creationId xmlns:a16="http://schemas.microsoft.com/office/drawing/2014/main" id="{D5508700-AD5C-3CD8-8806-97B32B292499}"/>
              </a:ext>
            </a:extLst>
          </p:cNvPr>
          <p:cNvPicPr>
            <a:picLocks noChangeAspect="1"/>
          </p:cNvPicPr>
          <p:nvPr/>
        </p:nvPicPr>
        <p:blipFill>
          <a:blip r:embed="rId3"/>
          <a:stretch>
            <a:fillRect/>
          </a:stretch>
        </p:blipFill>
        <p:spPr>
          <a:xfrm>
            <a:off x="1247775" y="1702434"/>
            <a:ext cx="9904118" cy="4104019"/>
          </a:xfrm>
          <a:prstGeom prst="rect">
            <a:avLst/>
          </a:prstGeom>
        </p:spPr>
      </p:pic>
    </p:spTree>
    <p:extLst>
      <p:ext uri="{BB962C8B-B14F-4D97-AF65-F5344CB8AC3E}">
        <p14:creationId xmlns:p14="http://schemas.microsoft.com/office/powerpoint/2010/main" val="93249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374093" y="-197498"/>
            <a:ext cx="9779183" cy="1325563"/>
          </a:xfrm>
        </p:spPr>
        <p:txBody>
          <a:bodyPr/>
          <a:lstStyle/>
          <a:p>
            <a:r>
              <a:rPr lang="en-US" dirty="0"/>
              <a:t>Navigation Structure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9/6/2023</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6</a:t>
            </a:fld>
            <a:endParaRPr lang="en-US" dirty="0"/>
          </a:p>
        </p:txBody>
      </p:sp>
      <p:graphicFrame>
        <p:nvGraphicFramePr>
          <p:cNvPr id="11" name="Diagram 10">
            <a:extLst>
              <a:ext uri="{FF2B5EF4-FFF2-40B4-BE49-F238E27FC236}">
                <a16:creationId xmlns:a16="http://schemas.microsoft.com/office/drawing/2014/main" id="{F0C4DB3E-0414-38C1-054B-00DD64128B08}"/>
              </a:ext>
            </a:extLst>
          </p:cNvPr>
          <p:cNvGraphicFramePr/>
          <p:nvPr/>
        </p:nvGraphicFramePr>
        <p:xfrm>
          <a:off x="895739" y="1306286"/>
          <a:ext cx="10711543" cy="4982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026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5687603" y="2038375"/>
            <a:ext cx="5294534" cy="1325563"/>
          </a:xfrm>
        </p:spPr>
        <p:txBody>
          <a:bodyPr/>
          <a:lstStyle/>
          <a:p>
            <a:r>
              <a:rPr lang="en-US" dirty="0"/>
              <a:t>Home Page Layout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9/6/2023</a:t>
            </a:fld>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19" name="Content Placeholder 18" descr="A screenshot of a website&#10;&#10;Description automatically generated">
            <a:extLst>
              <a:ext uri="{FF2B5EF4-FFF2-40B4-BE49-F238E27FC236}">
                <a16:creationId xmlns:a16="http://schemas.microsoft.com/office/drawing/2014/main" id="{D134B95C-755B-999D-2C2F-E12D8C3EB4CC}"/>
              </a:ext>
            </a:extLst>
          </p:cNvPr>
          <p:cNvPicPr>
            <a:picLocks noGrp="1" noChangeAspect="1"/>
          </p:cNvPicPr>
          <p:nvPr>
            <p:ph idx="1"/>
          </p:nvPr>
        </p:nvPicPr>
        <p:blipFill>
          <a:blip r:embed="rId3"/>
          <a:stretch>
            <a:fillRect/>
          </a:stretch>
        </p:blipFill>
        <p:spPr>
          <a:xfrm>
            <a:off x="1209677" y="231825"/>
            <a:ext cx="4137362" cy="6264226"/>
          </a:xfrm>
        </p:spPr>
      </p:pic>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5678272" y="2038375"/>
            <a:ext cx="5770972" cy="1325563"/>
          </a:xfrm>
        </p:spPr>
        <p:txBody>
          <a:bodyPr/>
          <a:lstStyle/>
          <a:p>
            <a:r>
              <a:rPr lang="en-US" dirty="0"/>
              <a:t>Product page Layout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9/6/2023</a:t>
            </a:fld>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6" name="Content Placeholder 5" descr="A screenshot of a product&#10;&#10;Description automatically generated">
            <a:extLst>
              <a:ext uri="{FF2B5EF4-FFF2-40B4-BE49-F238E27FC236}">
                <a16:creationId xmlns:a16="http://schemas.microsoft.com/office/drawing/2014/main" id="{38D73C26-0486-C66A-0728-7081CDAED32E}"/>
              </a:ext>
            </a:extLst>
          </p:cNvPr>
          <p:cNvPicPr>
            <a:picLocks noGrp="1" noChangeAspect="1"/>
          </p:cNvPicPr>
          <p:nvPr>
            <p:ph idx="1"/>
          </p:nvPr>
        </p:nvPicPr>
        <p:blipFill>
          <a:blip r:embed="rId3"/>
          <a:stretch>
            <a:fillRect/>
          </a:stretch>
        </p:blipFill>
        <p:spPr>
          <a:xfrm>
            <a:off x="1091686" y="148483"/>
            <a:ext cx="4180114" cy="6319082"/>
          </a:xfrm>
        </p:spPr>
      </p:pic>
    </p:spTree>
    <p:extLst>
      <p:ext uri="{BB962C8B-B14F-4D97-AF65-F5344CB8AC3E}">
        <p14:creationId xmlns:p14="http://schemas.microsoft.com/office/powerpoint/2010/main" val="71568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5687602" y="2038375"/>
            <a:ext cx="5957001" cy="1390625"/>
          </a:xfrm>
        </p:spPr>
        <p:txBody>
          <a:bodyPr/>
          <a:lstStyle/>
          <a:p>
            <a:r>
              <a:rPr lang="en-US" dirty="0"/>
              <a:t>Contact Page Layout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9/6/2023</a:t>
            </a:fld>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6" name="Content Placeholder 5" descr="A close-up of a contact form&#10;&#10;Description automatically generated">
            <a:extLst>
              <a:ext uri="{FF2B5EF4-FFF2-40B4-BE49-F238E27FC236}">
                <a16:creationId xmlns:a16="http://schemas.microsoft.com/office/drawing/2014/main" id="{608B267C-3870-9C20-DBEB-B775C33B20E2}"/>
              </a:ext>
            </a:extLst>
          </p:cNvPr>
          <p:cNvPicPr>
            <a:picLocks noGrp="1" noChangeAspect="1"/>
          </p:cNvPicPr>
          <p:nvPr>
            <p:ph idx="1"/>
          </p:nvPr>
        </p:nvPicPr>
        <p:blipFill>
          <a:blip r:embed="rId3"/>
          <a:stretch>
            <a:fillRect/>
          </a:stretch>
        </p:blipFill>
        <p:spPr>
          <a:xfrm>
            <a:off x="995201" y="344002"/>
            <a:ext cx="4523397" cy="6012348"/>
          </a:xfrm>
        </p:spPr>
      </p:pic>
    </p:spTree>
    <p:extLst>
      <p:ext uri="{BB962C8B-B14F-4D97-AF65-F5344CB8AC3E}">
        <p14:creationId xmlns:p14="http://schemas.microsoft.com/office/powerpoint/2010/main" val="229647258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TM10001115[[fn=Parcel]]</Template>
  <TotalTime>263</TotalTime>
  <Words>761</Words>
  <Application>Microsoft Office PowerPoint</Application>
  <PresentationFormat>Widescreen</PresentationFormat>
  <Paragraphs>121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Google Sans</vt:lpstr>
      <vt:lpstr>Tenorite</vt:lpstr>
      <vt:lpstr>Office Theme</vt:lpstr>
      <vt:lpstr>Online Shopping Website </vt:lpstr>
      <vt:lpstr>Development Process</vt:lpstr>
      <vt:lpstr>Purpose</vt:lpstr>
      <vt:lpstr>Target audience</vt:lpstr>
      <vt:lpstr>Site Map</vt:lpstr>
      <vt:lpstr>Navigation Structure </vt:lpstr>
      <vt:lpstr>Home Page Layout</vt:lpstr>
      <vt:lpstr>Product page Layout</vt:lpstr>
      <vt:lpstr>Contact Page Layout</vt:lpstr>
      <vt:lpstr>Reference websites</vt:lpstr>
      <vt:lpstr>Website color palette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Website</dc:title>
  <dc:creator>Nasir, Shirin</dc:creator>
  <cp:lastModifiedBy>Nasir, Shirin</cp:lastModifiedBy>
  <cp:revision>12</cp:revision>
  <dcterms:created xsi:type="dcterms:W3CDTF">2023-09-06T01:41:21Z</dcterms:created>
  <dcterms:modified xsi:type="dcterms:W3CDTF">2023-09-06T14:40:08Z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