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27FC1EDC-A13B-4C71-B687-48A8DF80E4B0}">
          <p14:sldIdLst>
            <p14:sldId id="256"/>
          </p14:sldIdLst>
        </p14:section>
        <p14:section name="Sections" id="{A54BD262-7A30-4C14-8CFC-ECD0E5E90131}">
          <p14:sldIdLst>
            <p14:sldId id="257"/>
          </p14:sldIdLst>
        </p14:section>
        <p14:section name="Site Map" id="{C68C0CFE-7651-442D-94C1-DEB36A1720AE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8D913-A909-4B7C-B34F-1A903474385A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79EF2E6-D879-4D7D-A2AF-B22331A33702}">
      <dgm:prSet phldrT="[Text]"/>
      <dgm:spPr/>
      <dgm:t>
        <a:bodyPr/>
        <a:lstStyle/>
        <a:p>
          <a:r>
            <a:rPr lang="en-US" dirty="0"/>
            <a:t>Home Page</a:t>
          </a:r>
          <a:endParaRPr lang="en-CA" dirty="0"/>
        </a:p>
      </dgm:t>
    </dgm:pt>
    <dgm:pt modelId="{13AB28AD-8508-4564-96CE-1EB7A9F1945D}" type="parTrans" cxnId="{F6A9E30F-B143-4C0C-B220-936D951AFBE8}">
      <dgm:prSet/>
      <dgm:spPr/>
      <dgm:t>
        <a:bodyPr/>
        <a:lstStyle/>
        <a:p>
          <a:endParaRPr lang="en-CA"/>
        </a:p>
      </dgm:t>
    </dgm:pt>
    <dgm:pt modelId="{44DA2592-8D7B-4D52-A6B8-E1FA5FB7A463}" type="sibTrans" cxnId="{F6A9E30F-B143-4C0C-B220-936D951AFBE8}">
      <dgm:prSet/>
      <dgm:spPr/>
      <dgm:t>
        <a:bodyPr/>
        <a:lstStyle/>
        <a:p>
          <a:endParaRPr lang="en-CA"/>
        </a:p>
      </dgm:t>
    </dgm:pt>
    <dgm:pt modelId="{E1E0E0F5-AADA-455A-91EF-1CCEFA911EC9}" type="asst">
      <dgm:prSet phldrT="[Text]"/>
      <dgm:spPr/>
      <dgm:t>
        <a:bodyPr/>
        <a:lstStyle/>
        <a:p>
          <a:r>
            <a:rPr lang="en-US" dirty="0"/>
            <a:t>Women</a:t>
          </a:r>
          <a:endParaRPr lang="en-CA" dirty="0"/>
        </a:p>
      </dgm:t>
    </dgm:pt>
    <dgm:pt modelId="{26D3534B-6FF7-4951-AFB1-E854480D0EE8}" type="parTrans" cxnId="{962B8DD9-9B80-4F87-A34A-2A0E6355D95C}">
      <dgm:prSet/>
      <dgm:spPr/>
      <dgm:t>
        <a:bodyPr/>
        <a:lstStyle/>
        <a:p>
          <a:endParaRPr lang="en-CA"/>
        </a:p>
      </dgm:t>
    </dgm:pt>
    <dgm:pt modelId="{3DFED007-AAB3-4ABE-93A8-1B8226942D27}" type="sibTrans" cxnId="{962B8DD9-9B80-4F87-A34A-2A0E6355D95C}">
      <dgm:prSet/>
      <dgm:spPr/>
      <dgm:t>
        <a:bodyPr/>
        <a:lstStyle/>
        <a:p>
          <a:endParaRPr lang="en-CA"/>
        </a:p>
      </dgm:t>
    </dgm:pt>
    <dgm:pt modelId="{7F3169CB-36DC-4994-B49C-C789C081EE57}">
      <dgm:prSet phldrT="[Text]"/>
      <dgm:spPr/>
      <dgm:t>
        <a:bodyPr/>
        <a:lstStyle/>
        <a:p>
          <a:r>
            <a:rPr lang="en-US" dirty="0"/>
            <a:t>Men</a:t>
          </a:r>
          <a:endParaRPr lang="en-CA" dirty="0"/>
        </a:p>
      </dgm:t>
    </dgm:pt>
    <dgm:pt modelId="{7F0E89A9-D21F-4EC8-93AE-3C764F261C96}" type="parTrans" cxnId="{75057DB8-AB69-425F-BDB7-009B607B62C6}">
      <dgm:prSet/>
      <dgm:spPr/>
      <dgm:t>
        <a:bodyPr/>
        <a:lstStyle/>
        <a:p>
          <a:endParaRPr lang="en-CA"/>
        </a:p>
      </dgm:t>
    </dgm:pt>
    <dgm:pt modelId="{2D6ACB29-D6DB-43A9-B71C-4C4873D23254}" type="sibTrans" cxnId="{75057DB8-AB69-425F-BDB7-009B607B62C6}">
      <dgm:prSet/>
      <dgm:spPr/>
      <dgm:t>
        <a:bodyPr/>
        <a:lstStyle/>
        <a:p>
          <a:endParaRPr lang="en-CA"/>
        </a:p>
      </dgm:t>
    </dgm:pt>
    <dgm:pt modelId="{4F1CB517-0221-4881-AEB6-4E3FCDA26BE2}">
      <dgm:prSet phldrT="[Text]"/>
      <dgm:spPr/>
      <dgm:t>
        <a:bodyPr/>
        <a:lstStyle/>
        <a:p>
          <a:r>
            <a:rPr lang="en-US" dirty="0"/>
            <a:t>Kids</a:t>
          </a:r>
          <a:endParaRPr lang="en-CA" dirty="0"/>
        </a:p>
      </dgm:t>
    </dgm:pt>
    <dgm:pt modelId="{A10F2835-0580-4D00-8D12-B9D439327A7B}" type="parTrans" cxnId="{639A7B11-F328-4224-BEFC-E21AD794680F}">
      <dgm:prSet/>
      <dgm:spPr/>
      <dgm:t>
        <a:bodyPr/>
        <a:lstStyle/>
        <a:p>
          <a:endParaRPr lang="en-CA"/>
        </a:p>
      </dgm:t>
    </dgm:pt>
    <dgm:pt modelId="{7905C123-485B-4F1B-96B7-21605C324F03}" type="sibTrans" cxnId="{639A7B11-F328-4224-BEFC-E21AD794680F}">
      <dgm:prSet/>
      <dgm:spPr/>
      <dgm:t>
        <a:bodyPr/>
        <a:lstStyle/>
        <a:p>
          <a:endParaRPr lang="en-CA"/>
        </a:p>
      </dgm:t>
    </dgm:pt>
    <dgm:pt modelId="{4B04E402-EA3E-49EA-95F9-FAB454B4AC97}" type="asst">
      <dgm:prSet phldrT="[Text]"/>
      <dgm:spPr/>
      <dgm:t>
        <a:bodyPr/>
        <a:lstStyle/>
        <a:p>
          <a:r>
            <a:rPr lang="en-US" dirty="0"/>
            <a:t>Shoes</a:t>
          </a:r>
          <a:endParaRPr lang="en-CA" dirty="0"/>
        </a:p>
      </dgm:t>
    </dgm:pt>
    <dgm:pt modelId="{DD4E4199-D6E7-4824-9FDC-5EED46C3099F}" type="parTrans" cxnId="{6DFB8A30-7D7B-401A-A45A-B136D6177D37}">
      <dgm:prSet/>
      <dgm:spPr/>
      <dgm:t>
        <a:bodyPr/>
        <a:lstStyle/>
        <a:p>
          <a:endParaRPr lang="en-CA"/>
        </a:p>
      </dgm:t>
    </dgm:pt>
    <dgm:pt modelId="{4A9FC512-51B2-4EC6-9F08-3BCE086E105A}" type="sibTrans" cxnId="{6DFB8A30-7D7B-401A-A45A-B136D6177D37}">
      <dgm:prSet/>
      <dgm:spPr/>
      <dgm:t>
        <a:bodyPr/>
        <a:lstStyle/>
        <a:p>
          <a:endParaRPr lang="en-CA"/>
        </a:p>
      </dgm:t>
    </dgm:pt>
    <dgm:pt modelId="{5C558B9A-5CC2-446F-894F-66FFE4968587}" type="asst">
      <dgm:prSet phldrT="[Text]"/>
      <dgm:spPr/>
      <dgm:t>
        <a:bodyPr/>
        <a:lstStyle/>
        <a:p>
          <a:r>
            <a:rPr lang="en-US" dirty="0"/>
            <a:t>Accessories</a:t>
          </a:r>
          <a:endParaRPr lang="en-CA" dirty="0"/>
        </a:p>
      </dgm:t>
    </dgm:pt>
    <dgm:pt modelId="{4B0EA4A2-6790-4E32-B6B8-4C18962CCD8C}" type="parTrans" cxnId="{7E88D7A5-7359-4909-9E06-F8501220432E}">
      <dgm:prSet/>
      <dgm:spPr/>
      <dgm:t>
        <a:bodyPr/>
        <a:lstStyle/>
        <a:p>
          <a:endParaRPr lang="en-CA"/>
        </a:p>
      </dgm:t>
    </dgm:pt>
    <dgm:pt modelId="{D8E1EE5C-F8E5-45D1-B8C0-F696B4A366AD}" type="sibTrans" cxnId="{7E88D7A5-7359-4909-9E06-F8501220432E}">
      <dgm:prSet/>
      <dgm:spPr/>
      <dgm:t>
        <a:bodyPr/>
        <a:lstStyle/>
        <a:p>
          <a:endParaRPr lang="en-CA"/>
        </a:p>
      </dgm:t>
    </dgm:pt>
    <dgm:pt modelId="{32A4A44A-E8BC-4E41-A314-FE346AB04813}" type="asst">
      <dgm:prSet phldrT="[Text]"/>
      <dgm:spPr/>
      <dgm:t>
        <a:bodyPr/>
        <a:lstStyle/>
        <a:p>
          <a:r>
            <a:rPr lang="en-US" dirty="0"/>
            <a:t>Clothes</a:t>
          </a:r>
          <a:endParaRPr lang="en-CA" dirty="0"/>
        </a:p>
      </dgm:t>
    </dgm:pt>
    <dgm:pt modelId="{29775D34-D9DB-46B1-8F60-D66484A166AB}" type="parTrans" cxnId="{8AEC86F7-51DD-4EED-AAF3-4EE5292BE543}">
      <dgm:prSet/>
      <dgm:spPr/>
      <dgm:t>
        <a:bodyPr/>
        <a:lstStyle/>
        <a:p>
          <a:endParaRPr lang="en-CA"/>
        </a:p>
      </dgm:t>
    </dgm:pt>
    <dgm:pt modelId="{74E16563-F5B7-4735-9DF6-3340251CC4AF}" type="sibTrans" cxnId="{8AEC86F7-51DD-4EED-AAF3-4EE5292BE543}">
      <dgm:prSet/>
      <dgm:spPr/>
      <dgm:t>
        <a:bodyPr/>
        <a:lstStyle/>
        <a:p>
          <a:endParaRPr lang="en-CA"/>
        </a:p>
      </dgm:t>
    </dgm:pt>
    <dgm:pt modelId="{FB314F55-7378-4F87-8D2E-04BBC70F539E}">
      <dgm:prSet phldrT="[Text]"/>
      <dgm:spPr/>
      <dgm:t>
        <a:bodyPr/>
        <a:lstStyle/>
        <a:p>
          <a:r>
            <a:rPr lang="en-US" dirty="0"/>
            <a:t>Shoes</a:t>
          </a:r>
          <a:endParaRPr lang="en-CA" dirty="0"/>
        </a:p>
      </dgm:t>
    </dgm:pt>
    <dgm:pt modelId="{49DBBFEF-0D1C-4A55-A489-C90D909E0249}" type="parTrans" cxnId="{15B054C4-2CBC-4411-A69A-47EB6B3B502B}">
      <dgm:prSet/>
      <dgm:spPr/>
      <dgm:t>
        <a:bodyPr/>
        <a:lstStyle/>
        <a:p>
          <a:endParaRPr lang="en-CA"/>
        </a:p>
      </dgm:t>
    </dgm:pt>
    <dgm:pt modelId="{B75F499F-CBA6-4F40-B12A-7C6E3B109BAF}" type="sibTrans" cxnId="{15B054C4-2CBC-4411-A69A-47EB6B3B502B}">
      <dgm:prSet/>
      <dgm:spPr/>
      <dgm:t>
        <a:bodyPr/>
        <a:lstStyle/>
        <a:p>
          <a:endParaRPr lang="en-CA"/>
        </a:p>
      </dgm:t>
    </dgm:pt>
    <dgm:pt modelId="{815C1A08-B4B4-4E85-A4B1-F991AB75FF85}" type="asst">
      <dgm:prSet phldrT="[Text]"/>
      <dgm:spPr/>
      <dgm:t>
        <a:bodyPr/>
        <a:lstStyle/>
        <a:p>
          <a:r>
            <a:rPr lang="en-US" dirty="0"/>
            <a:t>Accessories</a:t>
          </a:r>
          <a:endParaRPr lang="en-CA" dirty="0"/>
        </a:p>
      </dgm:t>
    </dgm:pt>
    <dgm:pt modelId="{AE7D475B-CD65-41BC-BDBA-B446F378E8C1}" type="parTrans" cxnId="{26D736F1-CD2C-44CB-A012-359747DA3AEA}">
      <dgm:prSet/>
      <dgm:spPr/>
      <dgm:t>
        <a:bodyPr/>
        <a:lstStyle/>
        <a:p>
          <a:endParaRPr lang="en-CA"/>
        </a:p>
      </dgm:t>
    </dgm:pt>
    <dgm:pt modelId="{AEFAF11A-B727-47D7-A099-EA03C7EAD1D7}" type="sibTrans" cxnId="{26D736F1-CD2C-44CB-A012-359747DA3AEA}">
      <dgm:prSet/>
      <dgm:spPr/>
      <dgm:t>
        <a:bodyPr/>
        <a:lstStyle/>
        <a:p>
          <a:endParaRPr lang="en-CA"/>
        </a:p>
      </dgm:t>
    </dgm:pt>
    <dgm:pt modelId="{2A17CD6E-16DE-4DAE-A750-CBD2B4661A76}" type="asst">
      <dgm:prSet phldrT="[Text]"/>
      <dgm:spPr/>
      <dgm:t>
        <a:bodyPr/>
        <a:lstStyle/>
        <a:p>
          <a:r>
            <a:rPr lang="en-US" dirty="0"/>
            <a:t>Clothes</a:t>
          </a:r>
          <a:endParaRPr lang="en-CA" dirty="0"/>
        </a:p>
      </dgm:t>
    </dgm:pt>
    <dgm:pt modelId="{A2DAEA31-08E4-46DC-82D6-6A7DDA8B4C99}" type="parTrans" cxnId="{B232C602-5E94-480F-9C2D-D31253E30C05}">
      <dgm:prSet/>
      <dgm:spPr/>
      <dgm:t>
        <a:bodyPr/>
        <a:lstStyle/>
        <a:p>
          <a:endParaRPr lang="en-CA"/>
        </a:p>
      </dgm:t>
    </dgm:pt>
    <dgm:pt modelId="{BE5B8477-9FEC-4D1E-BFC1-6B7744043F1F}" type="sibTrans" cxnId="{B232C602-5E94-480F-9C2D-D31253E30C05}">
      <dgm:prSet/>
      <dgm:spPr/>
      <dgm:t>
        <a:bodyPr/>
        <a:lstStyle/>
        <a:p>
          <a:endParaRPr lang="en-CA"/>
        </a:p>
      </dgm:t>
    </dgm:pt>
    <dgm:pt modelId="{BB0461BA-32B3-4B53-895B-CB63CA435381}">
      <dgm:prSet phldrT="[Text]"/>
      <dgm:spPr/>
      <dgm:t>
        <a:bodyPr/>
        <a:lstStyle/>
        <a:p>
          <a:r>
            <a:rPr lang="en-US" dirty="0"/>
            <a:t>Shoes</a:t>
          </a:r>
          <a:endParaRPr lang="en-CA" dirty="0"/>
        </a:p>
      </dgm:t>
    </dgm:pt>
    <dgm:pt modelId="{DD5BE29F-1095-49F6-9CB8-AF78349D6D1C}" type="parTrans" cxnId="{25B9D365-7CC3-4DED-BA9E-F9EF20BC2B3B}">
      <dgm:prSet/>
      <dgm:spPr/>
      <dgm:t>
        <a:bodyPr/>
        <a:lstStyle/>
        <a:p>
          <a:endParaRPr lang="en-CA"/>
        </a:p>
      </dgm:t>
    </dgm:pt>
    <dgm:pt modelId="{A1641A35-46C0-4396-AC1A-6E5299100E91}" type="sibTrans" cxnId="{25B9D365-7CC3-4DED-BA9E-F9EF20BC2B3B}">
      <dgm:prSet/>
      <dgm:spPr/>
      <dgm:t>
        <a:bodyPr/>
        <a:lstStyle/>
        <a:p>
          <a:endParaRPr lang="en-CA"/>
        </a:p>
      </dgm:t>
    </dgm:pt>
    <dgm:pt modelId="{64A79EDD-27F9-413A-92FA-E5F79ADCEB8B}" type="asst">
      <dgm:prSet phldrT="[Text]"/>
      <dgm:spPr/>
      <dgm:t>
        <a:bodyPr/>
        <a:lstStyle/>
        <a:p>
          <a:r>
            <a:rPr lang="en-US" dirty="0"/>
            <a:t>Accessories</a:t>
          </a:r>
          <a:endParaRPr lang="en-CA" dirty="0"/>
        </a:p>
      </dgm:t>
    </dgm:pt>
    <dgm:pt modelId="{9539682C-B234-433D-B5B2-5922C16A58F9}" type="parTrans" cxnId="{ADF45BCF-0AEC-488E-AF13-7C922B9C1373}">
      <dgm:prSet/>
      <dgm:spPr/>
      <dgm:t>
        <a:bodyPr/>
        <a:lstStyle/>
        <a:p>
          <a:endParaRPr lang="en-CA"/>
        </a:p>
      </dgm:t>
    </dgm:pt>
    <dgm:pt modelId="{788FF1C3-10D9-40E7-A342-66FC05CA51D2}" type="sibTrans" cxnId="{ADF45BCF-0AEC-488E-AF13-7C922B9C1373}">
      <dgm:prSet/>
      <dgm:spPr/>
      <dgm:t>
        <a:bodyPr/>
        <a:lstStyle/>
        <a:p>
          <a:endParaRPr lang="en-CA"/>
        </a:p>
      </dgm:t>
    </dgm:pt>
    <dgm:pt modelId="{DB607AD9-81FF-4EBC-9FA8-CAC2D9E8848F}" type="asst">
      <dgm:prSet phldrT="[Text]"/>
      <dgm:spPr/>
      <dgm:t>
        <a:bodyPr/>
        <a:lstStyle/>
        <a:p>
          <a:r>
            <a:rPr lang="en-US" dirty="0"/>
            <a:t>Clothes</a:t>
          </a:r>
          <a:endParaRPr lang="en-CA" dirty="0"/>
        </a:p>
      </dgm:t>
    </dgm:pt>
    <dgm:pt modelId="{8D313C9E-E249-4B18-BFAE-C2C334D5C5D5}" type="parTrans" cxnId="{451738B3-BF6A-4698-9CDE-079A5B8E023C}">
      <dgm:prSet/>
      <dgm:spPr/>
      <dgm:t>
        <a:bodyPr/>
        <a:lstStyle/>
        <a:p>
          <a:endParaRPr lang="en-CA"/>
        </a:p>
      </dgm:t>
    </dgm:pt>
    <dgm:pt modelId="{0A048584-7E3B-4482-AAAC-C1D4452D3972}" type="sibTrans" cxnId="{451738B3-BF6A-4698-9CDE-079A5B8E023C}">
      <dgm:prSet/>
      <dgm:spPr/>
      <dgm:t>
        <a:bodyPr/>
        <a:lstStyle/>
        <a:p>
          <a:endParaRPr lang="en-CA"/>
        </a:p>
      </dgm:t>
    </dgm:pt>
    <dgm:pt modelId="{A4E1DA5A-86A9-4BC2-AE84-7C5D3C3B6389}">
      <dgm:prSet phldrT="[Text]"/>
      <dgm:spPr/>
      <dgm:t>
        <a:bodyPr/>
        <a:lstStyle/>
        <a:p>
          <a:r>
            <a:rPr lang="en-US" dirty="0"/>
            <a:t>Profile</a:t>
          </a:r>
          <a:endParaRPr lang="en-CA" dirty="0"/>
        </a:p>
      </dgm:t>
    </dgm:pt>
    <dgm:pt modelId="{45BEE3C8-7A08-4F1B-8F4A-B7A17E214A76}" type="parTrans" cxnId="{E3C36F09-9349-47E3-8D42-BA68E9612629}">
      <dgm:prSet/>
      <dgm:spPr/>
      <dgm:t>
        <a:bodyPr/>
        <a:lstStyle/>
        <a:p>
          <a:endParaRPr lang="en-CA"/>
        </a:p>
      </dgm:t>
    </dgm:pt>
    <dgm:pt modelId="{334BEAFF-C03F-4DA8-9D59-844714011494}" type="sibTrans" cxnId="{E3C36F09-9349-47E3-8D42-BA68E9612629}">
      <dgm:prSet/>
      <dgm:spPr/>
      <dgm:t>
        <a:bodyPr/>
        <a:lstStyle/>
        <a:p>
          <a:endParaRPr lang="en-CA"/>
        </a:p>
      </dgm:t>
    </dgm:pt>
    <dgm:pt modelId="{4BAD925C-047B-415D-A44D-484B960BB0E3}">
      <dgm:prSet phldrT="[Text]"/>
      <dgm:spPr/>
      <dgm:t>
        <a:bodyPr/>
        <a:lstStyle/>
        <a:p>
          <a:r>
            <a:rPr lang="en-US" dirty="0"/>
            <a:t>Contact us</a:t>
          </a:r>
          <a:endParaRPr lang="en-CA" dirty="0"/>
        </a:p>
      </dgm:t>
    </dgm:pt>
    <dgm:pt modelId="{F0BAAC0C-4948-440F-8887-2E616BC88B43}" type="parTrans" cxnId="{E62B5EB3-8D1B-4DE6-B35C-FD27CA95EADF}">
      <dgm:prSet/>
      <dgm:spPr/>
      <dgm:t>
        <a:bodyPr/>
        <a:lstStyle/>
        <a:p>
          <a:endParaRPr lang="en-CA"/>
        </a:p>
      </dgm:t>
    </dgm:pt>
    <dgm:pt modelId="{EC4021BA-17BC-4A47-B8FF-749CE874660E}" type="sibTrans" cxnId="{E62B5EB3-8D1B-4DE6-B35C-FD27CA95EADF}">
      <dgm:prSet/>
      <dgm:spPr/>
      <dgm:t>
        <a:bodyPr/>
        <a:lstStyle/>
        <a:p>
          <a:endParaRPr lang="en-CA"/>
        </a:p>
      </dgm:t>
    </dgm:pt>
    <dgm:pt modelId="{AF31D3B1-2511-4FD5-89D5-C81E17F30DC0}">
      <dgm:prSet phldrT="[Text]"/>
      <dgm:spPr/>
      <dgm:t>
        <a:bodyPr/>
        <a:lstStyle/>
        <a:p>
          <a:r>
            <a:rPr lang="en-US" dirty="0"/>
            <a:t>Shopping cart</a:t>
          </a:r>
          <a:endParaRPr lang="en-CA" dirty="0"/>
        </a:p>
      </dgm:t>
    </dgm:pt>
    <dgm:pt modelId="{ACF22C55-E89E-434B-A760-03D120AA39E9}" type="parTrans" cxnId="{DDD879DF-4151-4210-9939-D3429BED20BA}">
      <dgm:prSet/>
      <dgm:spPr/>
      <dgm:t>
        <a:bodyPr/>
        <a:lstStyle/>
        <a:p>
          <a:endParaRPr lang="en-CA"/>
        </a:p>
      </dgm:t>
    </dgm:pt>
    <dgm:pt modelId="{7FA4DF8A-902B-4A80-8F92-7916F71397A7}" type="sibTrans" cxnId="{DDD879DF-4151-4210-9939-D3429BED20BA}">
      <dgm:prSet/>
      <dgm:spPr/>
      <dgm:t>
        <a:bodyPr/>
        <a:lstStyle/>
        <a:p>
          <a:endParaRPr lang="en-CA"/>
        </a:p>
      </dgm:t>
    </dgm:pt>
    <dgm:pt modelId="{76F396DC-F07A-44B0-997D-8A85E31F59DF}">
      <dgm:prSet phldrT="[Text]"/>
      <dgm:spPr/>
      <dgm:t>
        <a:bodyPr/>
        <a:lstStyle/>
        <a:p>
          <a:r>
            <a:rPr lang="en-US" dirty="0"/>
            <a:t>FAQ</a:t>
          </a:r>
          <a:endParaRPr lang="en-CA" dirty="0"/>
        </a:p>
      </dgm:t>
    </dgm:pt>
    <dgm:pt modelId="{228A96EE-81E5-4448-8013-1B9F49E53DB8}" type="parTrans" cxnId="{E6AC51E5-AF7D-4759-A1FA-235FE2A47806}">
      <dgm:prSet/>
      <dgm:spPr/>
      <dgm:t>
        <a:bodyPr/>
        <a:lstStyle/>
        <a:p>
          <a:endParaRPr lang="en-CA"/>
        </a:p>
      </dgm:t>
    </dgm:pt>
    <dgm:pt modelId="{062E095D-4C1D-4DCA-AE4A-FBB41ADEAFBE}" type="sibTrans" cxnId="{E6AC51E5-AF7D-4759-A1FA-235FE2A47806}">
      <dgm:prSet/>
      <dgm:spPr/>
      <dgm:t>
        <a:bodyPr/>
        <a:lstStyle/>
        <a:p>
          <a:endParaRPr lang="en-CA"/>
        </a:p>
      </dgm:t>
    </dgm:pt>
    <dgm:pt modelId="{06216DC4-C20F-42F0-B397-463DB9897703}">
      <dgm:prSet phldrT="[Text]"/>
      <dgm:spPr/>
      <dgm:t>
        <a:bodyPr/>
        <a:lstStyle/>
        <a:p>
          <a:r>
            <a:rPr lang="en-US" dirty="0"/>
            <a:t>Order history</a:t>
          </a:r>
          <a:endParaRPr lang="en-CA" dirty="0"/>
        </a:p>
      </dgm:t>
    </dgm:pt>
    <dgm:pt modelId="{9EAD8358-9047-4C45-BA77-E6628DB8CB7C}" type="parTrans" cxnId="{2D354B7C-190A-473B-A1B2-7161E216C7E1}">
      <dgm:prSet/>
      <dgm:spPr/>
      <dgm:t>
        <a:bodyPr/>
        <a:lstStyle/>
        <a:p>
          <a:endParaRPr lang="en-CA"/>
        </a:p>
      </dgm:t>
    </dgm:pt>
    <dgm:pt modelId="{F63C73F2-651A-4F3D-A4ED-E7B385C308E6}" type="sibTrans" cxnId="{2D354B7C-190A-473B-A1B2-7161E216C7E1}">
      <dgm:prSet/>
      <dgm:spPr/>
      <dgm:t>
        <a:bodyPr/>
        <a:lstStyle/>
        <a:p>
          <a:endParaRPr lang="en-CA"/>
        </a:p>
      </dgm:t>
    </dgm:pt>
    <dgm:pt modelId="{C384257D-E752-498B-AFE2-FF64E39D55B4}">
      <dgm:prSet phldrT="[Text]"/>
      <dgm:spPr/>
      <dgm:t>
        <a:bodyPr/>
        <a:lstStyle/>
        <a:p>
          <a:r>
            <a:rPr lang="en-US" dirty="0"/>
            <a:t>Payment</a:t>
          </a:r>
          <a:endParaRPr lang="en-CA" dirty="0"/>
        </a:p>
      </dgm:t>
    </dgm:pt>
    <dgm:pt modelId="{923BCAB6-ED06-4D4E-87F5-90B134F0D0B3}" type="parTrans" cxnId="{63A1A2B7-3F3F-4F90-8618-A0456D8326B2}">
      <dgm:prSet/>
      <dgm:spPr/>
      <dgm:t>
        <a:bodyPr/>
        <a:lstStyle/>
        <a:p>
          <a:endParaRPr lang="en-CA"/>
        </a:p>
      </dgm:t>
    </dgm:pt>
    <dgm:pt modelId="{81E570E3-F12F-4CAA-9AF6-9B76DD183FBD}" type="sibTrans" cxnId="{63A1A2B7-3F3F-4F90-8618-A0456D8326B2}">
      <dgm:prSet/>
      <dgm:spPr/>
      <dgm:t>
        <a:bodyPr/>
        <a:lstStyle/>
        <a:p>
          <a:endParaRPr lang="en-CA"/>
        </a:p>
      </dgm:t>
    </dgm:pt>
    <dgm:pt modelId="{2E139B2E-7676-40C2-8D82-19617AB1DBC2}">
      <dgm:prSet phldrT="[Text]"/>
      <dgm:spPr/>
      <dgm:t>
        <a:bodyPr/>
        <a:lstStyle/>
        <a:p>
          <a:r>
            <a:rPr lang="en-US" dirty="0"/>
            <a:t>Place order</a:t>
          </a:r>
          <a:endParaRPr lang="en-CA" dirty="0"/>
        </a:p>
      </dgm:t>
    </dgm:pt>
    <dgm:pt modelId="{ED9D59F5-907C-4B80-A612-B68C294FF332}" type="parTrans" cxnId="{18803C25-6867-46CF-A5DA-9B51A28E290E}">
      <dgm:prSet/>
      <dgm:spPr/>
      <dgm:t>
        <a:bodyPr/>
        <a:lstStyle/>
        <a:p>
          <a:endParaRPr lang="en-CA"/>
        </a:p>
      </dgm:t>
    </dgm:pt>
    <dgm:pt modelId="{C3525E2D-1796-4451-9FD8-45155427B265}" type="sibTrans" cxnId="{18803C25-6867-46CF-A5DA-9B51A28E290E}">
      <dgm:prSet/>
      <dgm:spPr/>
      <dgm:t>
        <a:bodyPr/>
        <a:lstStyle/>
        <a:p>
          <a:endParaRPr lang="en-CA"/>
        </a:p>
      </dgm:t>
    </dgm:pt>
    <dgm:pt modelId="{7D4EBC4A-C4B7-4609-AF61-ADCFE9FD258F}" type="pres">
      <dgm:prSet presAssocID="{8B18D913-A909-4B7C-B34F-1A903474385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E4AA33-1E10-4926-9799-2BAA7B606EF4}" type="pres">
      <dgm:prSet presAssocID="{A79EF2E6-D879-4D7D-A2AF-B22331A33702}" presName="root1" presStyleCnt="0"/>
      <dgm:spPr/>
    </dgm:pt>
    <dgm:pt modelId="{B812692C-0034-4BCB-B1B2-34984C9F0E8E}" type="pres">
      <dgm:prSet presAssocID="{A79EF2E6-D879-4D7D-A2AF-B22331A33702}" presName="LevelOneTextNode" presStyleLbl="node0" presStyleIdx="0" presStyleCnt="1">
        <dgm:presLayoutVars>
          <dgm:chPref val="3"/>
        </dgm:presLayoutVars>
      </dgm:prSet>
      <dgm:spPr/>
    </dgm:pt>
    <dgm:pt modelId="{5599D969-628B-4223-B830-8BAED039B4A9}" type="pres">
      <dgm:prSet presAssocID="{A79EF2E6-D879-4D7D-A2AF-B22331A33702}" presName="level2hierChild" presStyleCnt="0"/>
      <dgm:spPr/>
    </dgm:pt>
    <dgm:pt modelId="{02E127C4-306D-4A0E-B130-7ACCA164C3B1}" type="pres">
      <dgm:prSet presAssocID="{26D3534B-6FF7-4951-AFB1-E854480D0EE8}" presName="conn2-1" presStyleLbl="parChTrans1D2" presStyleIdx="0" presStyleCnt="6"/>
      <dgm:spPr/>
    </dgm:pt>
    <dgm:pt modelId="{AD56E153-A2F1-464A-A92F-3E63A3692442}" type="pres">
      <dgm:prSet presAssocID="{26D3534B-6FF7-4951-AFB1-E854480D0EE8}" presName="connTx" presStyleLbl="parChTrans1D2" presStyleIdx="0" presStyleCnt="6"/>
      <dgm:spPr/>
    </dgm:pt>
    <dgm:pt modelId="{95C46C0D-15A5-4A1C-9A08-98468E32F64C}" type="pres">
      <dgm:prSet presAssocID="{E1E0E0F5-AADA-455A-91EF-1CCEFA911EC9}" presName="root2" presStyleCnt="0"/>
      <dgm:spPr/>
    </dgm:pt>
    <dgm:pt modelId="{4DA7DDF1-AA3E-482C-825F-BC84A4CCDD53}" type="pres">
      <dgm:prSet presAssocID="{E1E0E0F5-AADA-455A-91EF-1CCEFA911EC9}" presName="LevelTwoTextNode" presStyleLbl="asst1" presStyleIdx="0" presStyleCnt="4">
        <dgm:presLayoutVars>
          <dgm:chPref val="3"/>
        </dgm:presLayoutVars>
      </dgm:prSet>
      <dgm:spPr/>
    </dgm:pt>
    <dgm:pt modelId="{4940ED28-96A6-4F55-920D-F548AA4EA9DB}" type="pres">
      <dgm:prSet presAssocID="{E1E0E0F5-AADA-455A-91EF-1CCEFA911EC9}" presName="level3hierChild" presStyleCnt="0"/>
      <dgm:spPr/>
    </dgm:pt>
    <dgm:pt modelId="{DCEB91B3-98EC-4B7E-9B75-6FE9D31252DB}" type="pres">
      <dgm:prSet presAssocID="{DD4E4199-D6E7-4824-9FDC-5EED46C3099F}" presName="conn2-1" presStyleLbl="parChTrans1D3" presStyleIdx="0" presStyleCnt="13"/>
      <dgm:spPr/>
    </dgm:pt>
    <dgm:pt modelId="{A446D8C2-1526-47E0-B15C-FFC186D24D2E}" type="pres">
      <dgm:prSet presAssocID="{DD4E4199-D6E7-4824-9FDC-5EED46C3099F}" presName="connTx" presStyleLbl="parChTrans1D3" presStyleIdx="0" presStyleCnt="13"/>
      <dgm:spPr/>
    </dgm:pt>
    <dgm:pt modelId="{0476EB08-00DE-4726-BBC6-A2D7DE1B8F82}" type="pres">
      <dgm:prSet presAssocID="{4B04E402-EA3E-49EA-95F9-FAB454B4AC97}" presName="root2" presStyleCnt="0"/>
      <dgm:spPr/>
    </dgm:pt>
    <dgm:pt modelId="{731C1B6B-703C-4863-91FB-88730E070E3D}" type="pres">
      <dgm:prSet presAssocID="{4B04E402-EA3E-49EA-95F9-FAB454B4AC97}" presName="LevelTwoTextNode" presStyleLbl="asst1" presStyleIdx="1" presStyleCnt="4">
        <dgm:presLayoutVars>
          <dgm:chPref val="3"/>
        </dgm:presLayoutVars>
      </dgm:prSet>
      <dgm:spPr/>
    </dgm:pt>
    <dgm:pt modelId="{3F49687F-7E82-4F8C-BE8F-54E50C578342}" type="pres">
      <dgm:prSet presAssocID="{4B04E402-EA3E-49EA-95F9-FAB454B4AC97}" presName="level3hierChild" presStyleCnt="0"/>
      <dgm:spPr/>
    </dgm:pt>
    <dgm:pt modelId="{8DD15DB6-79AD-4B52-AF0D-FCECAE16CE18}" type="pres">
      <dgm:prSet presAssocID="{4B0EA4A2-6790-4E32-B6B8-4C18962CCD8C}" presName="conn2-1" presStyleLbl="parChTrans1D3" presStyleIdx="1" presStyleCnt="13"/>
      <dgm:spPr/>
    </dgm:pt>
    <dgm:pt modelId="{A5B49595-DAFA-4614-A5C7-5BCEA480A811}" type="pres">
      <dgm:prSet presAssocID="{4B0EA4A2-6790-4E32-B6B8-4C18962CCD8C}" presName="connTx" presStyleLbl="parChTrans1D3" presStyleIdx="1" presStyleCnt="13"/>
      <dgm:spPr/>
    </dgm:pt>
    <dgm:pt modelId="{DC867E24-ECC7-467A-BBF5-71DD709B376C}" type="pres">
      <dgm:prSet presAssocID="{5C558B9A-5CC2-446F-894F-66FFE4968587}" presName="root2" presStyleCnt="0"/>
      <dgm:spPr/>
    </dgm:pt>
    <dgm:pt modelId="{1C7BCFD5-6994-4C5A-AE4D-11B57E5CE751}" type="pres">
      <dgm:prSet presAssocID="{5C558B9A-5CC2-446F-894F-66FFE4968587}" presName="LevelTwoTextNode" presStyleLbl="asst1" presStyleIdx="2" presStyleCnt="4">
        <dgm:presLayoutVars>
          <dgm:chPref val="3"/>
        </dgm:presLayoutVars>
      </dgm:prSet>
      <dgm:spPr/>
    </dgm:pt>
    <dgm:pt modelId="{FE52052D-4A92-4762-A0FB-B695257237D3}" type="pres">
      <dgm:prSet presAssocID="{5C558B9A-5CC2-446F-894F-66FFE4968587}" presName="level3hierChild" presStyleCnt="0"/>
      <dgm:spPr/>
    </dgm:pt>
    <dgm:pt modelId="{A6B83BB3-F5F7-4F95-9687-B1E698A1E665}" type="pres">
      <dgm:prSet presAssocID="{29775D34-D9DB-46B1-8F60-D66484A166AB}" presName="conn2-1" presStyleLbl="parChTrans1D3" presStyleIdx="2" presStyleCnt="13"/>
      <dgm:spPr/>
    </dgm:pt>
    <dgm:pt modelId="{BCE645C0-10EB-42B3-B2EC-06C24B52A579}" type="pres">
      <dgm:prSet presAssocID="{29775D34-D9DB-46B1-8F60-D66484A166AB}" presName="connTx" presStyleLbl="parChTrans1D3" presStyleIdx="2" presStyleCnt="13"/>
      <dgm:spPr/>
    </dgm:pt>
    <dgm:pt modelId="{F57480E6-B5F9-42A0-8453-88265A7FDAE9}" type="pres">
      <dgm:prSet presAssocID="{32A4A44A-E8BC-4E41-A314-FE346AB04813}" presName="root2" presStyleCnt="0"/>
      <dgm:spPr/>
    </dgm:pt>
    <dgm:pt modelId="{F0D09264-48E4-406D-8426-ADCAD1C99D90}" type="pres">
      <dgm:prSet presAssocID="{32A4A44A-E8BC-4E41-A314-FE346AB04813}" presName="LevelTwoTextNode" presStyleLbl="asst1" presStyleIdx="3" presStyleCnt="4">
        <dgm:presLayoutVars>
          <dgm:chPref val="3"/>
        </dgm:presLayoutVars>
      </dgm:prSet>
      <dgm:spPr/>
    </dgm:pt>
    <dgm:pt modelId="{695BFBF7-F971-4B3E-8DA7-FF36A9D540DE}" type="pres">
      <dgm:prSet presAssocID="{32A4A44A-E8BC-4E41-A314-FE346AB04813}" presName="level3hierChild" presStyleCnt="0"/>
      <dgm:spPr/>
    </dgm:pt>
    <dgm:pt modelId="{DF8B94B2-51CB-421A-8FA9-498F1AC5F06D}" type="pres">
      <dgm:prSet presAssocID="{7F0E89A9-D21F-4EC8-93AE-3C764F261C96}" presName="conn2-1" presStyleLbl="parChTrans1D2" presStyleIdx="1" presStyleCnt="6"/>
      <dgm:spPr/>
    </dgm:pt>
    <dgm:pt modelId="{566A3E61-9EBE-40C1-943C-EF3CAEA0DE19}" type="pres">
      <dgm:prSet presAssocID="{7F0E89A9-D21F-4EC8-93AE-3C764F261C96}" presName="connTx" presStyleLbl="parChTrans1D2" presStyleIdx="1" presStyleCnt="6"/>
      <dgm:spPr/>
    </dgm:pt>
    <dgm:pt modelId="{22DDE320-A55B-4EFF-A535-E8D29039C305}" type="pres">
      <dgm:prSet presAssocID="{7F3169CB-36DC-4994-B49C-C789C081EE57}" presName="root2" presStyleCnt="0"/>
      <dgm:spPr/>
    </dgm:pt>
    <dgm:pt modelId="{8B3A2247-7D90-43B4-B7D9-A099EAE9013E}" type="pres">
      <dgm:prSet presAssocID="{7F3169CB-36DC-4994-B49C-C789C081EE57}" presName="LevelTwoTextNode" presStyleLbl="node2" presStyleIdx="0" presStyleCnt="5">
        <dgm:presLayoutVars>
          <dgm:chPref val="3"/>
        </dgm:presLayoutVars>
      </dgm:prSet>
      <dgm:spPr/>
    </dgm:pt>
    <dgm:pt modelId="{8462B6E1-6CD2-4560-B9B1-936DF26392FA}" type="pres">
      <dgm:prSet presAssocID="{7F3169CB-36DC-4994-B49C-C789C081EE57}" presName="level3hierChild" presStyleCnt="0"/>
      <dgm:spPr/>
    </dgm:pt>
    <dgm:pt modelId="{19B09153-22CB-41CA-B94C-BD859B65F632}" type="pres">
      <dgm:prSet presAssocID="{49DBBFEF-0D1C-4A55-A489-C90D909E0249}" presName="conn2-1" presStyleLbl="parChTrans1D3" presStyleIdx="3" presStyleCnt="13"/>
      <dgm:spPr/>
    </dgm:pt>
    <dgm:pt modelId="{46F520CC-092B-48E5-A1BD-B676BA97CA68}" type="pres">
      <dgm:prSet presAssocID="{49DBBFEF-0D1C-4A55-A489-C90D909E0249}" presName="connTx" presStyleLbl="parChTrans1D3" presStyleIdx="3" presStyleCnt="13"/>
      <dgm:spPr/>
    </dgm:pt>
    <dgm:pt modelId="{791E2149-99F3-4575-8664-92CF779DC916}" type="pres">
      <dgm:prSet presAssocID="{FB314F55-7378-4F87-8D2E-04BBC70F539E}" presName="root2" presStyleCnt="0"/>
      <dgm:spPr/>
    </dgm:pt>
    <dgm:pt modelId="{267AFD5C-AB52-41F9-B3F6-F95501C5D16D}" type="pres">
      <dgm:prSet presAssocID="{FB314F55-7378-4F87-8D2E-04BBC70F539E}" presName="LevelTwoTextNode" presStyleLbl="node3" presStyleIdx="0" presStyleCnt="6">
        <dgm:presLayoutVars>
          <dgm:chPref val="3"/>
        </dgm:presLayoutVars>
      </dgm:prSet>
      <dgm:spPr/>
    </dgm:pt>
    <dgm:pt modelId="{B1E7A1D8-0F59-43EA-8F59-20A23553A2E3}" type="pres">
      <dgm:prSet presAssocID="{FB314F55-7378-4F87-8D2E-04BBC70F539E}" presName="level3hierChild" presStyleCnt="0"/>
      <dgm:spPr/>
    </dgm:pt>
    <dgm:pt modelId="{D3AF37AA-493F-4FB2-809E-18692592CF11}" type="pres">
      <dgm:prSet presAssocID="{AE7D475B-CD65-41BC-BDBA-B446F378E8C1}" presName="conn2-1" presStyleLbl="parChTrans1D3" presStyleIdx="4" presStyleCnt="13"/>
      <dgm:spPr/>
    </dgm:pt>
    <dgm:pt modelId="{CB2F7D45-A799-4BEF-A527-710CA8F7763B}" type="pres">
      <dgm:prSet presAssocID="{AE7D475B-CD65-41BC-BDBA-B446F378E8C1}" presName="connTx" presStyleLbl="parChTrans1D3" presStyleIdx="4" presStyleCnt="13"/>
      <dgm:spPr/>
    </dgm:pt>
    <dgm:pt modelId="{E6B3380F-062B-4A4E-8D84-4750A248D429}" type="pres">
      <dgm:prSet presAssocID="{815C1A08-B4B4-4E85-A4B1-F991AB75FF85}" presName="root2" presStyleCnt="0"/>
      <dgm:spPr/>
    </dgm:pt>
    <dgm:pt modelId="{3229E592-A8FD-463F-AD0A-3C286C831611}" type="pres">
      <dgm:prSet presAssocID="{815C1A08-B4B4-4E85-A4B1-F991AB75FF85}" presName="LevelTwoTextNode" presStyleLbl="asst2" presStyleIdx="0" presStyleCnt="4">
        <dgm:presLayoutVars>
          <dgm:chPref val="3"/>
        </dgm:presLayoutVars>
      </dgm:prSet>
      <dgm:spPr/>
    </dgm:pt>
    <dgm:pt modelId="{03F31B90-6D0E-4699-9B9F-DD9FAAC5B13B}" type="pres">
      <dgm:prSet presAssocID="{815C1A08-B4B4-4E85-A4B1-F991AB75FF85}" presName="level3hierChild" presStyleCnt="0"/>
      <dgm:spPr/>
    </dgm:pt>
    <dgm:pt modelId="{737CB7D3-84D2-4825-8D85-7C6D25268358}" type="pres">
      <dgm:prSet presAssocID="{A2DAEA31-08E4-46DC-82D6-6A7DDA8B4C99}" presName="conn2-1" presStyleLbl="parChTrans1D3" presStyleIdx="5" presStyleCnt="13"/>
      <dgm:spPr/>
    </dgm:pt>
    <dgm:pt modelId="{ADA8ED68-DBB3-45C2-AF8C-9A6000FF19F6}" type="pres">
      <dgm:prSet presAssocID="{A2DAEA31-08E4-46DC-82D6-6A7DDA8B4C99}" presName="connTx" presStyleLbl="parChTrans1D3" presStyleIdx="5" presStyleCnt="13"/>
      <dgm:spPr/>
    </dgm:pt>
    <dgm:pt modelId="{1F38E78B-169A-4E5A-A182-4704BFEE85D5}" type="pres">
      <dgm:prSet presAssocID="{2A17CD6E-16DE-4DAE-A750-CBD2B4661A76}" presName="root2" presStyleCnt="0"/>
      <dgm:spPr/>
    </dgm:pt>
    <dgm:pt modelId="{D24A2944-2CFB-42B2-A047-2C5E804B7185}" type="pres">
      <dgm:prSet presAssocID="{2A17CD6E-16DE-4DAE-A750-CBD2B4661A76}" presName="LevelTwoTextNode" presStyleLbl="asst2" presStyleIdx="1" presStyleCnt="4">
        <dgm:presLayoutVars>
          <dgm:chPref val="3"/>
        </dgm:presLayoutVars>
      </dgm:prSet>
      <dgm:spPr/>
    </dgm:pt>
    <dgm:pt modelId="{1E4B89FA-CC14-4DCE-9E0F-1A0236F671D2}" type="pres">
      <dgm:prSet presAssocID="{2A17CD6E-16DE-4DAE-A750-CBD2B4661A76}" presName="level3hierChild" presStyleCnt="0"/>
      <dgm:spPr/>
    </dgm:pt>
    <dgm:pt modelId="{B0618F3B-4304-414B-A3C2-C936C1FDFA37}" type="pres">
      <dgm:prSet presAssocID="{A10F2835-0580-4D00-8D12-B9D439327A7B}" presName="conn2-1" presStyleLbl="parChTrans1D2" presStyleIdx="2" presStyleCnt="6"/>
      <dgm:spPr/>
    </dgm:pt>
    <dgm:pt modelId="{91C74147-9E48-400D-81AA-3DE444962C1D}" type="pres">
      <dgm:prSet presAssocID="{A10F2835-0580-4D00-8D12-B9D439327A7B}" presName="connTx" presStyleLbl="parChTrans1D2" presStyleIdx="2" presStyleCnt="6"/>
      <dgm:spPr/>
    </dgm:pt>
    <dgm:pt modelId="{15B9558E-95E7-4D4A-AD86-695A2A331C03}" type="pres">
      <dgm:prSet presAssocID="{4F1CB517-0221-4881-AEB6-4E3FCDA26BE2}" presName="root2" presStyleCnt="0"/>
      <dgm:spPr/>
    </dgm:pt>
    <dgm:pt modelId="{6538F15A-E5D5-4507-872F-D9FC412146AA}" type="pres">
      <dgm:prSet presAssocID="{4F1CB517-0221-4881-AEB6-4E3FCDA26BE2}" presName="LevelTwoTextNode" presStyleLbl="node2" presStyleIdx="1" presStyleCnt="5">
        <dgm:presLayoutVars>
          <dgm:chPref val="3"/>
        </dgm:presLayoutVars>
      </dgm:prSet>
      <dgm:spPr/>
    </dgm:pt>
    <dgm:pt modelId="{6A6FC1B9-8B41-4B9A-B07C-4DC1F985369F}" type="pres">
      <dgm:prSet presAssocID="{4F1CB517-0221-4881-AEB6-4E3FCDA26BE2}" presName="level3hierChild" presStyleCnt="0"/>
      <dgm:spPr/>
    </dgm:pt>
    <dgm:pt modelId="{59C570D1-4D28-42A6-AA31-98636A782B80}" type="pres">
      <dgm:prSet presAssocID="{DD5BE29F-1095-49F6-9CB8-AF78349D6D1C}" presName="conn2-1" presStyleLbl="parChTrans1D3" presStyleIdx="6" presStyleCnt="13"/>
      <dgm:spPr/>
    </dgm:pt>
    <dgm:pt modelId="{7330CFD8-1D6C-4F28-AE9A-35E0D453F1B6}" type="pres">
      <dgm:prSet presAssocID="{DD5BE29F-1095-49F6-9CB8-AF78349D6D1C}" presName="connTx" presStyleLbl="parChTrans1D3" presStyleIdx="6" presStyleCnt="13"/>
      <dgm:spPr/>
    </dgm:pt>
    <dgm:pt modelId="{CBE1D27C-4716-4737-9C3C-AEB32B46C0AC}" type="pres">
      <dgm:prSet presAssocID="{BB0461BA-32B3-4B53-895B-CB63CA435381}" presName="root2" presStyleCnt="0"/>
      <dgm:spPr/>
    </dgm:pt>
    <dgm:pt modelId="{ED1169B0-88A5-46B0-94A3-B5FE24E71DB1}" type="pres">
      <dgm:prSet presAssocID="{BB0461BA-32B3-4B53-895B-CB63CA435381}" presName="LevelTwoTextNode" presStyleLbl="node3" presStyleIdx="1" presStyleCnt="6">
        <dgm:presLayoutVars>
          <dgm:chPref val="3"/>
        </dgm:presLayoutVars>
      </dgm:prSet>
      <dgm:spPr/>
    </dgm:pt>
    <dgm:pt modelId="{839D28D2-E3F7-4811-A850-00AC5C7962D7}" type="pres">
      <dgm:prSet presAssocID="{BB0461BA-32B3-4B53-895B-CB63CA435381}" presName="level3hierChild" presStyleCnt="0"/>
      <dgm:spPr/>
    </dgm:pt>
    <dgm:pt modelId="{4374E18B-79AC-4094-8FE6-E754316AF234}" type="pres">
      <dgm:prSet presAssocID="{9539682C-B234-433D-B5B2-5922C16A58F9}" presName="conn2-1" presStyleLbl="parChTrans1D3" presStyleIdx="7" presStyleCnt="13"/>
      <dgm:spPr/>
    </dgm:pt>
    <dgm:pt modelId="{B889FF2A-8537-48B8-8A5C-F03C594CAF73}" type="pres">
      <dgm:prSet presAssocID="{9539682C-B234-433D-B5B2-5922C16A58F9}" presName="connTx" presStyleLbl="parChTrans1D3" presStyleIdx="7" presStyleCnt="13"/>
      <dgm:spPr/>
    </dgm:pt>
    <dgm:pt modelId="{DBD9CCF8-34D2-47C7-AC32-205C1AA083B7}" type="pres">
      <dgm:prSet presAssocID="{64A79EDD-27F9-413A-92FA-E5F79ADCEB8B}" presName="root2" presStyleCnt="0"/>
      <dgm:spPr/>
    </dgm:pt>
    <dgm:pt modelId="{99AF6DAA-C7BE-45C0-AEAE-B7022288F0CD}" type="pres">
      <dgm:prSet presAssocID="{64A79EDD-27F9-413A-92FA-E5F79ADCEB8B}" presName="LevelTwoTextNode" presStyleLbl="asst2" presStyleIdx="2" presStyleCnt="4">
        <dgm:presLayoutVars>
          <dgm:chPref val="3"/>
        </dgm:presLayoutVars>
      </dgm:prSet>
      <dgm:spPr/>
    </dgm:pt>
    <dgm:pt modelId="{8599D4CE-22C4-495A-A214-97670DD9C8FC}" type="pres">
      <dgm:prSet presAssocID="{64A79EDD-27F9-413A-92FA-E5F79ADCEB8B}" presName="level3hierChild" presStyleCnt="0"/>
      <dgm:spPr/>
    </dgm:pt>
    <dgm:pt modelId="{4E2420D2-212A-4099-B2DC-AFD4CE979AC7}" type="pres">
      <dgm:prSet presAssocID="{8D313C9E-E249-4B18-BFAE-C2C334D5C5D5}" presName="conn2-1" presStyleLbl="parChTrans1D3" presStyleIdx="8" presStyleCnt="13"/>
      <dgm:spPr/>
    </dgm:pt>
    <dgm:pt modelId="{31D78218-A4B1-47EF-96A0-876EC3687BE0}" type="pres">
      <dgm:prSet presAssocID="{8D313C9E-E249-4B18-BFAE-C2C334D5C5D5}" presName="connTx" presStyleLbl="parChTrans1D3" presStyleIdx="8" presStyleCnt="13"/>
      <dgm:spPr/>
    </dgm:pt>
    <dgm:pt modelId="{53CDB8CC-C5C5-4C7C-9F92-028D8B3C2F29}" type="pres">
      <dgm:prSet presAssocID="{DB607AD9-81FF-4EBC-9FA8-CAC2D9E8848F}" presName="root2" presStyleCnt="0"/>
      <dgm:spPr/>
    </dgm:pt>
    <dgm:pt modelId="{22285F72-99F4-498B-858F-1DB4D79ED0BF}" type="pres">
      <dgm:prSet presAssocID="{DB607AD9-81FF-4EBC-9FA8-CAC2D9E8848F}" presName="LevelTwoTextNode" presStyleLbl="asst2" presStyleIdx="3" presStyleCnt="4">
        <dgm:presLayoutVars>
          <dgm:chPref val="3"/>
        </dgm:presLayoutVars>
      </dgm:prSet>
      <dgm:spPr/>
    </dgm:pt>
    <dgm:pt modelId="{01D707DE-0406-4A27-B39A-B9F41F1ACD3D}" type="pres">
      <dgm:prSet presAssocID="{DB607AD9-81FF-4EBC-9FA8-CAC2D9E8848F}" presName="level3hierChild" presStyleCnt="0"/>
      <dgm:spPr/>
    </dgm:pt>
    <dgm:pt modelId="{259777F0-FDB9-4859-A6CE-849C4C4394D8}" type="pres">
      <dgm:prSet presAssocID="{45BEE3C8-7A08-4F1B-8F4A-B7A17E214A76}" presName="conn2-1" presStyleLbl="parChTrans1D2" presStyleIdx="3" presStyleCnt="6"/>
      <dgm:spPr/>
    </dgm:pt>
    <dgm:pt modelId="{5CBD1427-4A01-4ECE-9471-C2C701075188}" type="pres">
      <dgm:prSet presAssocID="{45BEE3C8-7A08-4F1B-8F4A-B7A17E214A76}" presName="connTx" presStyleLbl="parChTrans1D2" presStyleIdx="3" presStyleCnt="6"/>
      <dgm:spPr/>
    </dgm:pt>
    <dgm:pt modelId="{665A5FD3-2F86-4E11-AE60-D090B4543F35}" type="pres">
      <dgm:prSet presAssocID="{A4E1DA5A-86A9-4BC2-AE84-7C5D3C3B6389}" presName="root2" presStyleCnt="0"/>
      <dgm:spPr/>
    </dgm:pt>
    <dgm:pt modelId="{AA2D9BE5-FD74-4A12-A536-658E2E64F1B5}" type="pres">
      <dgm:prSet presAssocID="{A4E1DA5A-86A9-4BC2-AE84-7C5D3C3B6389}" presName="LevelTwoTextNode" presStyleLbl="node2" presStyleIdx="2" presStyleCnt="5">
        <dgm:presLayoutVars>
          <dgm:chPref val="3"/>
        </dgm:presLayoutVars>
      </dgm:prSet>
      <dgm:spPr/>
    </dgm:pt>
    <dgm:pt modelId="{DF3C69D1-083F-4FFE-AF92-F5CE56E50A90}" type="pres">
      <dgm:prSet presAssocID="{A4E1DA5A-86A9-4BC2-AE84-7C5D3C3B6389}" presName="level3hierChild" presStyleCnt="0"/>
      <dgm:spPr/>
    </dgm:pt>
    <dgm:pt modelId="{418EE961-5D14-4CF4-A448-AFF16235D6B2}" type="pres">
      <dgm:prSet presAssocID="{9EAD8358-9047-4C45-BA77-E6628DB8CB7C}" presName="conn2-1" presStyleLbl="parChTrans1D3" presStyleIdx="9" presStyleCnt="13"/>
      <dgm:spPr/>
    </dgm:pt>
    <dgm:pt modelId="{1D270BBC-CEE0-43E5-B635-F8B7A07CCE54}" type="pres">
      <dgm:prSet presAssocID="{9EAD8358-9047-4C45-BA77-E6628DB8CB7C}" presName="connTx" presStyleLbl="parChTrans1D3" presStyleIdx="9" presStyleCnt="13"/>
      <dgm:spPr/>
    </dgm:pt>
    <dgm:pt modelId="{AE0B0BFA-8DC5-4216-BC42-960DBDC5A760}" type="pres">
      <dgm:prSet presAssocID="{06216DC4-C20F-42F0-B397-463DB9897703}" presName="root2" presStyleCnt="0"/>
      <dgm:spPr/>
    </dgm:pt>
    <dgm:pt modelId="{1D131911-C537-4E04-B6BA-EA77B0700791}" type="pres">
      <dgm:prSet presAssocID="{06216DC4-C20F-42F0-B397-463DB9897703}" presName="LevelTwoTextNode" presStyleLbl="node3" presStyleIdx="2" presStyleCnt="6">
        <dgm:presLayoutVars>
          <dgm:chPref val="3"/>
        </dgm:presLayoutVars>
      </dgm:prSet>
      <dgm:spPr/>
    </dgm:pt>
    <dgm:pt modelId="{1798B09F-2E3A-4C1A-BCE3-A97509CE5D98}" type="pres">
      <dgm:prSet presAssocID="{06216DC4-C20F-42F0-B397-463DB9897703}" presName="level3hierChild" presStyleCnt="0"/>
      <dgm:spPr/>
    </dgm:pt>
    <dgm:pt modelId="{E03A0838-E0C3-44E8-A93C-2969C7A848AB}" type="pres">
      <dgm:prSet presAssocID="{F0BAAC0C-4948-440F-8887-2E616BC88B43}" presName="conn2-1" presStyleLbl="parChTrans1D2" presStyleIdx="4" presStyleCnt="6"/>
      <dgm:spPr/>
    </dgm:pt>
    <dgm:pt modelId="{322EDD2C-1D3C-404E-908E-C6DA3E28261D}" type="pres">
      <dgm:prSet presAssocID="{F0BAAC0C-4948-440F-8887-2E616BC88B43}" presName="connTx" presStyleLbl="parChTrans1D2" presStyleIdx="4" presStyleCnt="6"/>
      <dgm:spPr/>
    </dgm:pt>
    <dgm:pt modelId="{D38C6270-1BDC-470C-9E1E-6D8B4B68B7EC}" type="pres">
      <dgm:prSet presAssocID="{4BAD925C-047B-415D-A44D-484B960BB0E3}" presName="root2" presStyleCnt="0"/>
      <dgm:spPr/>
    </dgm:pt>
    <dgm:pt modelId="{8F031FC7-338F-4B0D-A0E0-52F4E64AF01E}" type="pres">
      <dgm:prSet presAssocID="{4BAD925C-047B-415D-A44D-484B960BB0E3}" presName="LevelTwoTextNode" presStyleLbl="node2" presStyleIdx="3" presStyleCnt="5">
        <dgm:presLayoutVars>
          <dgm:chPref val="3"/>
        </dgm:presLayoutVars>
      </dgm:prSet>
      <dgm:spPr/>
    </dgm:pt>
    <dgm:pt modelId="{D8D2ED20-A40A-4E6F-AC85-733CA633A194}" type="pres">
      <dgm:prSet presAssocID="{4BAD925C-047B-415D-A44D-484B960BB0E3}" presName="level3hierChild" presStyleCnt="0"/>
      <dgm:spPr/>
    </dgm:pt>
    <dgm:pt modelId="{14AE1269-BE49-4CE5-B52F-72062302009C}" type="pres">
      <dgm:prSet presAssocID="{228A96EE-81E5-4448-8013-1B9F49E53DB8}" presName="conn2-1" presStyleLbl="parChTrans1D3" presStyleIdx="10" presStyleCnt="13"/>
      <dgm:spPr/>
    </dgm:pt>
    <dgm:pt modelId="{8B29124D-3B5E-4BA5-B708-944249F5D73C}" type="pres">
      <dgm:prSet presAssocID="{228A96EE-81E5-4448-8013-1B9F49E53DB8}" presName="connTx" presStyleLbl="parChTrans1D3" presStyleIdx="10" presStyleCnt="13"/>
      <dgm:spPr/>
    </dgm:pt>
    <dgm:pt modelId="{7C9C86B5-4A3E-4320-A3D7-7F2000BF1408}" type="pres">
      <dgm:prSet presAssocID="{76F396DC-F07A-44B0-997D-8A85E31F59DF}" presName="root2" presStyleCnt="0"/>
      <dgm:spPr/>
    </dgm:pt>
    <dgm:pt modelId="{6EF08733-464B-46F2-B954-9282D7C3EA9C}" type="pres">
      <dgm:prSet presAssocID="{76F396DC-F07A-44B0-997D-8A85E31F59DF}" presName="LevelTwoTextNode" presStyleLbl="node3" presStyleIdx="3" presStyleCnt="6">
        <dgm:presLayoutVars>
          <dgm:chPref val="3"/>
        </dgm:presLayoutVars>
      </dgm:prSet>
      <dgm:spPr/>
    </dgm:pt>
    <dgm:pt modelId="{76CEAAC3-7B54-42C6-A915-1C2C1E74468D}" type="pres">
      <dgm:prSet presAssocID="{76F396DC-F07A-44B0-997D-8A85E31F59DF}" presName="level3hierChild" presStyleCnt="0"/>
      <dgm:spPr/>
    </dgm:pt>
    <dgm:pt modelId="{238268E8-FDCC-4DE8-9BC4-5B1819FCFBA4}" type="pres">
      <dgm:prSet presAssocID="{ACF22C55-E89E-434B-A760-03D120AA39E9}" presName="conn2-1" presStyleLbl="parChTrans1D2" presStyleIdx="5" presStyleCnt="6"/>
      <dgm:spPr/>
    </dgm:pt>
    <dgm:pt modelId="{3186505B-9031-4F53-9F17-6F2D84D11ABF}" type="pres">
      <dgm:prSet presAssocID="{ACF22C55-E89E-434B-A760-03D120AA39E9}" presName="connTx" presStyleLbl="parChTrans1D2" presStyleIdx="5" presStyleCnt="6"/>
      <dgm:spPr/>
    </dgm:pt>
    <dgm:pt modelId="{1A6B3DA3-4D0E-4B5D-A45C-7637A3DF03C0}" type="pres">
      <dgm:prSet presAssocID="{AF31D3B1-2511-4FD5-89D5-C81E17F30DC0}" presName="root2" presStyleCnt="0"/>
      <dgm:spPr/>
    </dgm:pt>
    <dgm:pt modelId="{A7368B82-AC05-4DF4-ABE9-699ABAA1298E}" type="pres">
      <dgm:prSet presAssocID="{AF31D3B1-2511-4FD5-89D5-C81E17F30DC0}" presName="LevelTwoTextNode" presStyleLbl="node2" presStyleIdx="4" presStyleCnt="5">
        <dgm:presLayoutVars>
          <dgm:chPref val="3"/>
        </dgm:presLayoutVars>
      </dgm:prSet>
      <dgm:spPr/>
    </dgm:pt>
    <dgm:pt modelId="{97A03888-187D-42F9-BEA2-9D44672F48D0}" type="pres">
      <dgm:prSet presAssocID="{AF31D3B1-2511-4FD5-89D5-C81E17F30DC0}" presName="level3hierChild" presStyleCnt="0"/>
      <dgm:spPr/>
    </dgm:pt>
    <dgm:pt modelId="{5DBA0F2E-DE8F-4D67-8F82-202E4657D447}" type="pres">
      <dgm:prSet presAssocID="{923BCAB6-ED06-4D4E-87F5-90B134F0D0B3}" presName="conn2-1" presStyleLbl="parChTrans1D3" presStyleIdx="11" presStyleCnt="13"/>
      <dgm:spPr/>
    </dgm:pt>
    <dgm:pt modelId="{55420A83-CD9C-43C7-B528-2504DA86AFEE}" type="pres">
      <dgm:prSet presAssocID="{923BCAB6-ED06-4D4E-87F5-90B134F0D0B3}" presName="connTx" presStyleLbl="parChTrans1D3" presStyleIdx="11" presStyleCnt="13"/>
      <dgm:spPr/>
    </dgm:pt>
    <dgm:pt modelId="{AE975F14-2B0A-483F-AF6C-CB3FDE7149E8}" type="pres">
      <dgm:prSet presAssocID="{C384257D-E752-498B-AFE2-FF64E39D55B4}" presName="root2" presStyleCnt="0"/>
      <dgm:spPr/>
    </dgm:pt>
    <dgm:pt modelId="{283A4D7D-E797-43E0-BF5F-F212A6575C4E}" type="pres">
      <dgm:prSet presAssocID="{C384257D-E752-498B-AFE2-FF64E39D55B4}" presName="LevelTwoTextNode" presStyleLbl="node3" presStyleIdx="4" presStyleCnt="6">
        <dgm:presLayoutVars>
          <dgm:chPref val="3"/>
        </dgm:presLayoutVars>
      </dgm:prSet>
      <dgm:spPr/>
    </dgm:pt>
    <dgm:pt modelId="{458BB4F4-C4A5-494A-A420-CAC636B10438}" type="pres">
      <dgm:prSet presAssocID="{C384257D-E752-498B-AFE2-FF64E39D55B4}" presName="level3hierChild" presStyleCnt="0"/>
      <dgm:spPr/>
    </dgm:pt>
    <dgm:pt modelId="{C5D569CB-3D86-4216-AA14-B18132194176}" type="pres">
      <dgm:prSet presAssocID="{ED9D59F5-907C-4B80-A612-B68C294FF332}" presName="conn2-1" presStyleLbl="parChTrans1D3" presStyleIdx="12" presStyleCnt="13"/>
      <dgm:spPr/>
    </dgm:pt>
    <dgm:pt modelId="{4FEB93F8-8C0F-476A-920C-D29993103095}" type="pres">
      <dgm:prSet presAssocID="{ED9D59F5-907C-4B80-A612-B68C294FF332}" presName="connTx" presStyleLbl="parChTrans1D3" presStyleIdx="12" presStyleCnt="13"/>
      <dgm:spPr/>
    </dgm:pt>
    <dgm:pt modelId="{31F917BC-7C53-49A2-8155-C6C0683B4C76}" type="pres">
      <dgm:prSet presAssocID="{2E139B2E-7676-40C2-8D82-19617AB1DBC2}" presName="root2" presStyleCnt="0"/>
      <dgm:spPr/>
    </dgm:pt>
    <dgm:pt modelId="{BCA04905-F563-4B82-8C54-188827E95E4E}" type="pres">
      <dgm:prSet presAssocID="{2E139B2E-7676-40C2-8D82-19617AB1DBC2}" presName="LevelTwoTextNode" presStyleLbl="node3" presStyleIdx="5" presStyleCnt="6">
        <dgm:presLayoutVars>
          <dgm:chPref val="3"/>
        </dgm:presLayoutVars>
      </dgm:prSet>
      <dgm:spPr/>
    </dgm:pt>
    <dgm:pt modelId="{DF386FFC-5D1F-425D-BBA5-F0BC273CCE95}" type="pres">
      <dgm:prSet presAssocID="{2E139B2E-7676-40C2-8D82-19617AB1DBC2}" presName="level3hierChild" presStyleCnt="0"/>
      <dgm:spPr/>
    </dgm:pt>
  </dgm:ptLst>
  <dgm:cxnLst>
    <dgm:cxn modelId="{40DFAC01-8864-452B-B74F-EA320F7B1F6F}" type="presOf" srcId="{A4E1DA5A-86A9-4BC2-AE84-7C5D3C3B6389}" destId="{AA2D9BE5-FD74-4A12-A536-658E2E64F1B5}" srcOrd="0" destOrd="0" presId="urn:microsoft.com/office/officeart/2008/layout/HorizontalMultiLevelHierarchy"/>
    <dgm:cxn modelId="{B232C602-5E94-480F-9C2D-D31253E30C05}" srcId="{7F3169CB-36DC-4994-B49C-C789C081EE57}" destId="{2A17CD6E-16DE-4DAE-A750-CBD2B4661A76}" srcOrd="2" destOrd="0" parTransId="{A2DAEA31-08E4-46DC-82D6-6A7DDA8B4C99}" sibTransId="{BE5B8477-9FEC-4D1E-BFC1-6B7744043F1F}"/>
    <dgm:cxn modelId="{E3C36F09-9349-47E3-8D42-BA68E9612629}" srcId="{A79EF2E6-D879-4D7D-A2AF-B22331A33702}" destId="{A4E1DA5A-86A9-4BC2-AE84-7C5D3C3B6389}" srcOrd="3" destOrd="0" parTransId="{45BEE3C8-7A08-4F1B-8F4A-B7A17E214A76}" sibTransId="{334BEAFF-C03F-4DA8-9D59-844714011494}"/>
    <dgm:cxn modelId="{9AC5D10A-6DD0-4113-827D-FF6929582835}" type="presOf" srcId="{7F0E89A9-D21F-4EC8-93AE-3C764F261C96}" destId="{DF8B94B2-51CB-421A-8FA9-498F1AC5F06D}" srcOrd="0" destOrd="0" presId="urn:microsoft.com/office/officeart/2008/layout/HorizontalMultiLevelHierarchy"/>
    <dgm:cxn modelId="{FC1B150B-D811-47DC-9323-E858F9C6711D}" type="presOf" srcId="{A2DAEA31-08E4-46DC-82D6-6A7DDA8B4C99}" destId="{ADA8ED68-DBB3-45C2-AF8C-9A6000FF19F6}" srcOrd="1" destOrd="0" presId="urn:microsoft.com/office/officeart/2008/layout/HorizontalMultiLevelHierarchy"/>
    <dgm:cxn modelId="{A5E3350E-C327-41FE-BFDE-9DB6E9CEF71D}" type="presOf" srcId="{DB607AD9-81FF-4EBC-9FA8-CAC2D9E8848F}" destId="{22285F72-99F4-498B-858F-1DB4D79ED0BF}" srcOrd="0" destOrd="0" presId="urn:microsoft.com/office/officeart/2008/layout/HorizontalMultiLevelHierarchy"/>
    <dgm:cxn modelId="{F6A9E30F-B143-4C0C-B220-936D951AFBE8}" srcId="{8B18D913-A909-4B7C-B34F-1A903474385A}" destId="{A79EF2E6-D879-4D7D-A2AF-B22331A33702}" srcOrd="0" destOrd="0" parTransId="{13AB28AD-8508-4564-96CE-1EB7A9F1945D}" sibTransId="{44DA2592-8D7B-4D52-A6B8-E1FA5FB7A463}"/>
    <dgm:cxn modelId="{19CCC110-E190-4A1D-B77F-B6C248BCDD7B}" type="presOf" srcId="{9EAD8358-9047-4C45-BA77-E6628DB8CB7C}" destId="{1D270BBC-CEE0-43E5-B635-F8B7A07CCE54}" srcOrd="1" destOrd="0" presId="urn:microsoft.com/office/officeart/2008/layout/HorizontalMultiLevelHierarchy"/>
    <dgm:cxn modelId="{B6322211-F33E-4D77-B4B8-4720DA211ADB}" type="presOf" srcId="{45BEE3C8-7A08-4F1B-8F4A-B7A17E214A76}" destId="{259777F0-FDB9-4859-A6CE-849C4C4394D8}" srcOrd="0" destOrd="0" presId="urn:microsoft.com/office/officeart/2008/layout/HorizontalMultiLevelHierarchy"/>
    <dgm:cxn modelId="{639A7B11-F328-4224-BEFC-E21AD794680F}" srcId="{A79EF2E6-D879-4D7D-A2AF-B22331A33702}" destId="{4F1CB517-0221-4881-AEB6-4E3FCDA26BE2}" srcOrd="2" destOrd="0" parTransId="{A10F2835-0580-4D00-8D12-B9D439327A7B}" sibTransId="{7905C123-485B-4F1B-96B7-21605C324F03}"/>
    <dgm:cxn modelId="{66A42712-8081-4446-8100-5C6DC08D29C3}" type="presOf" srcId="{4B0EA4A2-6790-4E32-B6B8-4C18962CCD8C}" destId="{A5B49595-DAFA-4614-A5C7-5BCEA480A811}" srcOrd="1" destOrd="0" presId="urn:microsoft.com/office/officeart/2008/layout/HorizontalMultiLevelHierarchy"/>
    <dgm:cxn modelId="{43636418-8278-4F5E-BE99-1761B320B32B}" type="presOf" srcId="{2E139B2E-7676-40C2-8D82-19617AB1DBC2}" destId="{BCA04905-F563-4B82-8C54-188827E95E4E}" srcOrd="0" destOrd="0" presId="urn:microsoft.com/office/officeart/2008/layout/HorizontalMultiLevelHierarchy"/>
    <dgm:cxn modelId="{952FD019-133F-4092-9CF4-8F5515B2F71A}" type="presOf" srcId="{DD5BE29F-1095-49F6-9CB8-AF78349D6D1C}" destId="{7330CFD8-1D6C-4F28-AE9A-35E0D453F1B6}" srcOrd="1" destOrd="0" presId="urn:microsoft.com/office/officeart/2008/layout/HorizontalMultiLevelHierarchy"/>
    <dgm:cxn modelId="{EE8BA61A-9A71-4B17-B6C3-EAE76E4686E9}" type="presOf" srcId="{64A79EDD-27F9-413A-92FA-E5F79ADCEB8B}" destId="{99AF6DAA-C7BE-45C0-AEAE-B7022288F0CD}" srcOrd="0" destOrd="0" presId="urn:microsoft.com/office/officeart/2008/layout/HorizontalMultiLevelHierarchy"/>
    <dgm:cxn modelId="{18803C25-6867-46CF-A5DA-9B51A28E290E}" srcId="{AF31D3B1-2511-4FD5-89D5-C81E17F30DC0}" destId="{2E139B2E-7676-40C2-8D82-19617AB1DBC2}" srcOrd="1" destOrd="0" parTransId="{ED9D59F5-907C-4B80-A612-B68C294FF332}" sibTransId="{C3525E2D-1796-4451-9FD8-45155427B265}"/>
    <dgm:cxn modelId="{6DFB8A30-7D7B-401A-A45A-B136D6177D37}" srcId="{E1E0E0F5-AADA-455A-91EF-1CCEFA911EC9}" destId="{4B04E402-EA3E-49EA-95F9-FAB454B4AC97}" srcOrd="0" destOrd="0" parTransId="{DD4E4199-D6E7-4824-9FDC-5EED46C3099F}" sibTransId="{4A9FC512-51B2-4EC6-9F08-3BCE086E105A}"/>
    <dgm:cxn modelId="{B1D8B534-0C2C-40C3-A3F6-6C8C7F60FD3A}" type="presOf" srcId="{F0BAAC0C-4948-440F-8887-2E616BC88B43}" destId="{E03A0838-E0C3-44E8-A93C-2969C7A848AB}" srcOrd="0" destOrd="0" presId="urn:microsoft.com/office/officeart/2008/layout/HorizontalMultiLevelHierarchy"/>
    <dgm:cxn modelId="{EB7DF938-4F04-4E92-9B41-D974474F6F26}" type="presOf" srcId="{4BAD925C-047B-415D-A44D-484B960BB0E3}" destId="{8F031FC7-338F-4B0D-A0E0-52F4E64AF01E}" srcOrd="0" destOrd="0" presId="urn:microsoft.com/office/officeart/2008/layout/HorizontalMultiLevelHierarchy"/>
    <dgm:cxn modelId="{B6647939-973E-4E91-B419-2672226695D1}" type="presOf" srcId="{A2DAEA31-08E4-46DC-82D6-6A7DDA8B4C99}" destId="{737CB7D3-84D2-4825-8D85-7C6D25268358}" srcOrd="0" destOrd="0" presId="urn:microsoft.com/office/officeart/2008/layout/HorizontalMultiLevelHierarchy"/>
    <dgm:cxn modelId="{14BBB53F-79D4-4D36-8F96-6B18483B12FC}" type="presOf" srcId="{BB0461BA-32B3-4B53-895B-CB63CA435381}" destId="{ED1169B0-88A5-46B0-94A3-B5FE24E71DB1}" srcOrd="0" destOrd="0" presId="urn:microsoft.com/office/officeart/2008/layout/HorizontalMultiLevelHierarchy"/>
    <dgm:cxn modelId="{6E9E325C-224A-4B4C-A88D-BAA737FA8EAA}" type="presOf" srcId="{26D3534B-6FF7-4951-AFB1-E854480D0EE8}" destId="{02E127C4-306D-4A0E-B130-7ACCA164C3B1}" srcOrd="0" destOrd="0" presId="urn:microsoft.com/office/officeart/2008/layout/HorizontalMultiLevelHierarchy"/>
    <dgm:cxn modelId="{9CFE5F5F-7474-47D7-AFE4-2911043D1C4C}" type="presOf" srcId="{06216DC4-C20F-42F0-B397-463DB9897703}" destId="{1D131911-C537-4E04-B6BA-EA77B0700791}" srcOrd="0" destOrd="0" presId="urn:microsoft.com/office/officeart/2008/layout/HorizontalMultiLevelHierarchy"/>
    <dgm:cxn modelId="{6CEA7B5F-95D2-470D-B940-92E861434400}" type="presOf" srcId="{E1E0E0F5-AADA-455A-91EF-1CCEFA911EC9}" destId="{4DA7DDF1-AA3E-482C-825F-BC84A4CCDD53}" srcOrd="0" destOrd="0" presId="urn:microsoft.com/office/officeart/2008/layout/HorizontalMultiLevelHierarchy"/>
    <dgm:cxn modelId="{25B9D365-7CC3-4DED-BA9E-F9EF20BC2B3B}" srcId="{4F1CB517-0221-4881-AEB6-4E3FCDA26BE2}" destId="{BB0461BA-32B3-4B53-895B-CB63CA435381}" srcOrd="0" destOrd="0" parTransId="{DD5BE29F-1095-49F6-9CB8-AF78349D6D1C}" sibTransId="{A1641A35-46C0-4396-AC1A-6E5299100E91}"/>
    <dgm:cxn modelId="{3AEF8348-520F-4F1E-ACBD-2AE08A630DC8}" type="presOf" srcId="{2A17CD6E-16DE-4DAE-A750-CBD2B4661A76}" destId="{D24A2944-2CFB-42B2-A047-2C5E804B7185}" srcOrd="0" destOrd="0" presId="urn:microsoft.com/office/officeart/2008/layout/HorizontalMultiLevelHierarchy"/>
    <dgm:cxn modelId="{A1782049-2C9D-405A-AEB9-5E6003D83A6E}" type="presOf" srcId="{DD4E4199-D6E7-4824-9FDC-5EED46C3099F}" destId="{A446D8C2-1526-47E0-B15C-FFC186D24D2E}" srcOrd="1" destOrd="0" presId="urn:microsoft.com/office/officeart/2008/layout/HorizontalMultiLevelHierarchy"/>
    <dgm:cxn modelId="{06A7234D-BED3-448B-BFFC-9C92E235CA81}" type="presOf" srcId="{228A96EE-81E5-4448-8013-1B9F49E53DB8}" destId="{8B29124D-3B5E-4BA5-B708-944249F5D73C}" srcOrd="1" destOrd="0" presId="urn:microsoft.com/office/officeart/2008/layout/HorizontalMultiLevelHierarchy"/>
    <dgm:cxn modelId="{01F23F4D-E51A-44BA-B5E0-5DF93E414A76}" type="presOf" srcId="{C384257D-E752-498B-AFE2-FF64E39D55B4}" destId="{283A4D7D-E797-43E0-BF5F-F212A6575C4E}" srcOrd="0" destOrd="0" presId="urn:microsoft.com/office/officeart/2008/layout/HorizontalMultiLevelHierarchy"/>
    <dgm:cxn modelId="{A4FCC94F-01EC-4EE3-B4C4-0B831F2A5191}" type="presOf" srcId="{4B0EA4A2-6790-4E32-B6B8-4C18962CCD8C}" destId="{8DD15DB6-79AD-4B52-AF0D-FCECAE16CE18}" srcOrd="0" destOrd="0" presId="urn:microsoft.com/office/officeart/2008/layout/HorizontalMultiLevelHierarchy"/>
    <dgm:cxn modelId="{5DF43770-CCE5-4F38-B9C3-A3F3BF8E4E36}" type="presOf" srcId="{ED9D59F5-907C-4B80-A612-B68C294FF332}" destId="{C5D569CB-3D86-4216-AA14-B18132194176}" srcOrd="0" destOrd="0" presId="urn:microsoft.com/office/officeart/2008/layout/HorizontalMultiLevelHierarchy"/>
    <dgm:cxn modelId="{85C23C50-86DA-46EB-A695-89D14D8971B0}" type="presOf" srcId="{DD4E4199-D6E7-4824-9FDC-5EED46C3099F}" destId="{DCEB91B3-98EC-4B7E-9B75-6FE9D31252DB}" srcOrd="0" destOrd="0" presId="urn:microsoft.com/office/officeart/2008/layout/HorizontalMultiLevelHierarchy"/>
    <dgm:cxn modelId="{E1C9BB70-69E9-4C66-AB65-1997EBC86047}" type="presOf" srcId="{4F1CB517-0221-4881-AEB6-4E3FCDA26BE2}" destId="{6538F15A-E5D5-4507-872F-D9FC412146AA}" srcOrd="0" destOrd="0" presId="urn:microsoft.com/office/officeart/2008/layout/HorizontalMultiLevelHierarchy"/>
    <dgm:cxn modelId="{F100EE51-2EB6-488E-A1AA-7849B87AAA06}" type="presOf" srcId="{A79EF2E6-D879-4D7D-A2AF-B22331A33702}" destId="{B812692C-0034-4BCB-B1B2-34984C9F0E8E}" srcOrd="0" destOrd="0" presId="urn:microsoft.com/office/officeart/2008/layout/HorizontalMultiLevelHierarchy"/>
    <dgm:cxn modelId="{174CC453-45FE-4B7F-A0A9-4C685967F8CC}" type="presOf" srcId="{923BCAB6-ED06-4D4E-87F5-90B134F0D0B3}" destId="{5DBA0F2E-DE8F-4D67-8F82-202E4657D447}" srcOrd="0" destOrd="0" presId="urn:microsoft.com/office/officeart/2008/layout/HorizontalMultiLevelHierarchy"/>
    <dgm:cxn modelId="{E4061854-2143-4F87-AEE9-E1B07545A0BA}" type="presOf" srcId="{7F0E89A9-D21F-4EC8-93AE-3C764F261C96}" destId="{566A3E61-9EBE-40C1-943C-EF3CAEA0DE19}" srcOrd="1" destOrd="0" presId="urn:microsoft.com/office/officeart/2008/layout/HorizontalMultiLevelHierarchy"/>
    <dgm:cxn modelId="{0F09F355-F8CA-438E-846C-9F7FD0597752}" type="presOf" srcId="{49DBBFEF-0D1C-4A55-A489-C90D909E0249}" destId="{46F520CC-092B-48E5-A1BD-B676BA97CA68}" srcOrd="1" destOrd="0" presId="urn:microsoft.com/office/officeart/2008/layout/HorizontalMultiLevelHierarchy"/>
    <dgm:cxn modelId="{9D42AD78-0AC1-48AF-BCAE-0835C24D07A4}" type="presOf" srcId="{A10F2835-0580-4D00-8D12-B9D439327A7B}" destId="{B0618F3B-4304-414B-A3C2-C936C1FDFA37}" srcOrd="0" destOrd="0" presId="urn:microsoft.com/office/officeart/2008/layout/HorizontalMultiLevelHierarchy"/>
    <dgm:cxn modelId="{BCBF177B-A681-4E8C-A982-7AAFCFC5EBD9}" type="presOf" srcId="{26D3534B-6FF7-4951-AFB1-E854480D0EE8}" destId="{AD56E153-A2F1-464A-A92F-3E63A3692442}" srcOrd="1" destOrd="0" presId="urn:microsoft.com/office/officeart/2008/layout/HorizontalMultiLevelHierarchy"/>
    <dgm:cxn modelId="{67CC197B-79BC-478F-89BB-91B79941E0AC}" type="presOf" srcId="{9539682C-B234-433D-B5B2-5922C16A58F9}" destId="{B889FF2A-8537-48B8-8A5C-F03C594CAF73}" srcOrd="1" destOrd="0" presId="urn:microsoft.com/office/officeart/2008/layout/HorizontalMultiLevelHierarchy"/>
    <dgm:cxn modelId="{2D354B7C-190A-473B-A1B2-7161E216C7E1}" srcId="{A4E1DA5A-86A9-4BC2-AE84-7C5D3C3B6389}" destId="{06216DC4-C20F-42F0-B397-463DB9897703}" srcOrd="0" destOrd="0" parTransId="{9EAD8358-9047-4C45-BA77-E6628DB8CB7C}" sibTransId="{F63C73F2-651A-4F3D-A4ED-E7B385C308E6}"/>
    <dgm:cxn modelId="{75CE107E-D176-47AA-9741-39E7EC6C0A9E}" type="presOf" srcId="{49DBBFEF-0D1C-4A55-A489-C90D909E0249}" destId="{19B09153-22CB-41CA-B94C-BD859B65F632}" srcOrd="0" destOrd="0" presId="urn:microsoft.com/office/officeart/2008/layout/HorizontalMultiLevelHierarchy"/>
    <dgm:cxn modelId="{E73A2282-85E1-4855-934D-F5333F6F4B9E}" type="presOf" srcId="{29775D34-D9DB-46B1-8F60-D66484A166AB}" destId="{BCE645C0-10EB-42B3-B2EC-06C24B52A579}" srcOrd="1" destOrd="0" presId="urn:microsoft.com/office/officeart/2008/layout/HorizontalMultiLevelHierarchy"/>
    <dgm:cxn modelId="{2C90AC93-8E60-4E47-9E52-BAE42DC71176}" type="presOf" srcId="{45BEE3C8-7A08-4F1B-8F4A-B7A17E214A76}" destId="{5CBD1427-4A01-4ECE-9471-C2C701075188}" srcOrd="1" destOrd="0" presId="urn:microsoft.com/office/officeart/2008/layout/HorizontalMultiLevelHierarchy"/>
    <dgm:cxn modelId="{D11E8894-930A-4384-AEE5-0B38D6F62266}" type="presOf" srcId="{923BCAB6-ED06-4D4E-87F5-90B134F0D0B3}" destId="{55420A83-CD9C-43C7-B528-2504DA86AFEE}" srcOrd="1" destOrd="0" presId="urn:microsoft.com/office/officeart/2008/layout/HorizontalMultiLevelHierarchy"/>
    <dgm:cxn modelId="{D9AFB099-0C9F-44B5-8C5B-DE46B9F35C78}" type="presOf" srcId="{815C1A08-B4B4-4E85-A4B1-F991AB75FF85}" destId="{3229E592-A8FD-463F-AD0A-3C286C831611}" srcOrd="0" destOrd="0" presId="urn:microsoft.com/office/officeart/2008/layout/HorizontalMultiLevelHierarchy"/>
    <dgm:cxn modelId="{0B29259B-ED16-4333-B5C7-23130F25A3CD}" type="presOf" srcId="{9539682C-B234-433D-B5B2-5922C16A58F9}" destId="{4374E18B-79AC-4094-8FE6-E754316AF234}" srcOrd="0" destOrd="0" presId="urn:microsoft.com/office/officeart/2008/layout/HorizontalMultiLevelHierarchy"/>
    <dgm:cxn modelId="{3BB7D99E-EB5C-4195-BEE1-51986AF7FF5E}" type="presOf" srcId="{228A96EE-81E5-4448-8013-1B9F49E53DB8}" destId="{14AE1269-BE49-4CE5-B52F-72062302009C}" srcOrd="0" destOrd="0" presId="urn:microsoft.com/office/officeart/2008/layout/HorizontalMultiLevelHierarchy"/>
    <dgm:cxn modelId="{0D2E0BA1-B570-412F-9F90-110B562AB0BE}" type="presOf" srcId="{4B04E402-EA3E-49EA-95F9-FAB454B4AC97}" destId="{731C1B6B-703C-4863-91FB-88730E070E3D}" srcOrd="0" destOrd="0" presId="urn:microsoft.com/office/officeart/2008/layout/HorizontalMultiLevelHierarchy"/>
    <dgm:cxn modelId="{62DB60A1-1766-4E35-9CBD-590742512103}" type="presOf" srcId="{AE7D475B-CD65-41BC-BDBA-B446F378E8C1}" destId="{CB2F7D45-A799-4BEF-A527-710CA8F7763B}" srcOrd="1" destOrd="0" presId="urn:microsoft.com/office/officeart/2008/layout/HorizontalMultiLevelHierarchy"/>
    <dgm:cxn modelId="{7E88D7A5-7359-4909-9E06-F8501220432E}" srcId="{E1E0E0F5-AADA-455A-91EF-1CCEFA911EC9}" destId="{5C558B9A-5CC2-446F-894F-66FFE4968587}" srcOrd="1" destOrd="0" parTransId="{4B0EA4A2-6790-4E32-B6B8-4C18962CCD8C}" sibTransId="{D8E1EE5C-F8E5-45D1-B8C0-F696B4A366AD}"/>
    <dgm:cxn modelId="{CD3190A6-4399-4EEF-B4E0-2861AAB6B5E5}" type="presOf" srcId="{29775D34-D9DB-46B1-8F60-D66484A166AB}" destId="{A6B83BB3-F5F7-4F95-9687-B1E698A1E665}" srcOrd="0" destOrd="0" presId="urn:microsoft.com/office/officeart/2008/layout/HorizontalMultiLevelHierarchy"/>
    <dgm:cxn modelId="{492AEAA6-3525-4C59-9BF0-2C6335AE26AC}" type="presOf" srcId="{8B18D913-A909-4B7C-B34F-1A903474385A}" destId="{7D4EBC4A-C4B7-4609-AF61-ADCFE9FD258F}" srcOrd="0" destOrd="0" presId="urn:microsoft.com/office/officeart/2008/layout/HorizontalMultiLevelHierarchy"/>
    <dgm:cxn modelId="{5464EFA6-A222-4D65-A5C5-B252BB0AFE31}" type="presOf" srcId="{5C558B9A-5CC2-446F-894F-66FFE4968587}" destId="{1C7BCFD5-6994-4C5A-AE4D-11B57E5CE751}" srcOrd="0" destOrd="0" presId="urn:microsoft.com/office/officeart/2008/layout/HorizontalMultiLevelHierarchy"/>
    <dgm:cxn modelId="{88EC0BAF-2AB4-4F24-8346-AE80381784D7}" type="presOf" srcId="{ACF22C55-E89E-434B-A760-03D120AA39E9}" destId="{238268E8-FDCC-4DE8-9BC4-5B1819FCFBA4}" srcOrd="0" destOrd="0" presId="urn:microsoft.com/office/officeart/2008/layout/HorizontalMultiLevelHierarchy"/>
    <dgm:cxn modelId="{451738B3-BF6A-4698-9CDE-079A5B8E023C}" srcId="{4F1CB517-0221-4881-AEB6-4E3FCDA26BE2}" destId="{DB607AD9-81FF-4EBC-9FA8-CAC2D9E8848F}" srcOrd="2" destOrd="0" parTransId="{8D313C9E-E249-4B18-BFAE-C2C334D5C5D5}" sibTransId="{0A048584-7E3B-4482-AAAC-C1D4452D3972}"/>
    <dgm:cxn modelId="{E62B5EB3-8D1B-4DE6-B35C-FD27CA95EADF}" srcId="{A79EF2E6-D879-4D7D-A2AF-B22331A33702}" destId="{4BAD925C-047B-415D-A44D-484B960BB0E3}" srcOrd="4" destOrd="0" parTransId="{F0BAAC0C-4948-440F-8887-2E616BC88B43}" sibTransId="{EC4021BA-17BC-4A47-B8FF-749CE874660E}"/>
    <dgm:cxn modelId="{40C575B5-49A2-4FE4-B462-CAFC1D9A9126}" type="presOf" srcId="{AE7D475B-CD65-41BC-BDBA-B446F378E8C1}" destId="{D3AF37AA-493F-4FB2-809E-18692592CF11}" srcOrd="0" destOrd="0" presId="urn:microsoft.com/office/officeart/2008/layout/HorizontalMultiLevelHierarchy"/>
    <dgm:cxn modelId="{63A1A2B7-3F3F-4F90-8618-A0456D8326B2}" srcId="{AF31D3B1-2511-4FD5-89D5-C81E17F30DC0}" destId="{C384257D-E752-498B-AFE2-FF64E39D55B4}" srcOrd="0" destOrd="0" parTransId="{923BCAB6-ED06-4D4E-87F5-90B134F0D0B3}" sibTransId="{81E570E3-F12F-4CAA-9AF6-9B76DD183FBD}"/>
    <dgm:cxn modelId="{75057DB8-AB69-425F-BDB7-009B607B62C6}" srcId="{A79EF2E6-D879-4D7D-A2AF-B22331A33702}" destId="{7F3169CB-36DC-4994-B49C-C789C081EE57}" srcOrd="1" destOrd="0" parTransId="{7F0E89A9-D21F-4EC8-93AE-3C764F261C96}" sibTransId="{2D6ACB29-D6DB-43A9-B71C-4C4873D23254}"/>
    <dgm:cxn modelId="{9E12D0BB-97D5-45EC-94FB-A384D7E4C20A}" type="presOf" srcId="{8D313C9E-E249-4B18-BFAE-C2C334D5C5D5}" destId="{4E2420D2-212A-4099-B2DC-AFD4CE979AC7}" srcOrd="0" destOrd="0" presId="urn:microsoft.com/office/officeart/2008/layout/HorizontalMultiLevelHierarchy"/>
    <dgm:cxn modelId="{887078BD-E1C2-463E-9C12-7F734C070DE9}" type="presOf" srcId="{F0BAAC0C-4948-440F-8887-2E616BC88B43}" destId="{322EDD2C-1D3C-404E-908E-C6DA3E28261D}" srcOrd="1" destOrd="0" presId="urn:microsoft.com/office/officeart/2008/layout/HorizontalMultiLevelHierarchy"/>
    <dgm:cxn modelId="{15B054C4-2CBC-4411-A69A-47EB6B3B502B}" srcId="{7F3169CB-36DC-4994-B49C-C789C081EE57}" destId="{FB314F55-7378-4F87-8D2E-04BBC70F539E}" srcOrd="0" destOrd="0" parTransId="{49DBBFEF-0D1C-4A55-A489-C90D909E0249}" sibTransId="{B75F499F-CBA6-4F40-B12A-7C6E3B109BAF}"/>
    <dgm:cxn modelId="{65F879C7-211F-461E-BD95-67740D034209}" type="presOf" srcId="{32A4A44A-E8BC-4E41-A314-FE346AB04813}" destId="{F0D09264-48E4-406D-8426-ADCAD1C99D90}" srcOrd="0" destOrd="0" presId="urn:microsoft.com/office/officeart/2008/layout/HorizontalMultiLevelHierarchy"/>
    <dgm:cxn modelId="{24C467CD-474E-43D4-976C-B426BE4B8C58}" type="presOf" srcId="{9EAD8358-9047-4C45-BA77-E6628DB8CB7C}" destId="{418EE961-5D14-4CF4-A448-AFF16235D6B2}" srcOrd="0" destOrd="0" presId="urn:microsoft.com/office/officeart/2008/layout/HorizontalMultiLevelHierarchy"/>
    <dgm:cxn modelId="{ADF45BCF-0AEC-488E-AF13-7C922B9C1373}" srcId="{4F1CB517-0221-4881-AEB6-4E3FCDA26BE2}" destId="{64A79EDD-27F9-413A-92FA-E5F79ADCEB8B}" srcOrd="1" destOrd="0" parTransId="{9539682C-B234-433D-B5B2-5922C16A58F9}" sibTransId="{788FF1C3-10D9-40E7-A342-66FC05CA51D2}"/>
    <dgm:cxn modelId="{962B8DD9-9B80-4F87-A34A-2A0E6355D95C}" srcId="{A79EF2E6-D879-4D7D-A2AF-B22331A33702}" destId="{E1E0E0F5-AADA-455A-91EF-1CCEFA911EC9}" srcOrd="0" destOrd="0" parTransId="{26D3534B-6FF7-4951-AFB1-E854480D0EE8}" sibTransId="{3DFED007-AAB3-4ABE-93A8-1B8226942D27}"/>
    <dgm:cxn modelId="{F94354DD-14B9-4503-A08E-39E25638ECFF}" type="presOf" srcId="{8D313C9E-E249-4B18-BFAE-C2C334D5C5D5}" destId="{31D78218-A4B1-47EF-96A0-876EC3687BE0}" srcOrd="1" destOrd="0" presId="urn:microsoft.com/office/officeart/2008/layout/HorizontalMultiLevelHierarchy"/>
    <dgm:cxn modelId="{DDD879DF-4151-4210-9939-D3429BED20BA}" srcId="{A79EF2E6-D879-4D7D-A2AF-B22331A33702}" destId="{AF31D3B1-2511-4FD5-89D5-C81E17F30DC0}" srcOrd="5" destOrd="0" parTransId="{ACF22C55-E89E-434B-A760-03D120AA39E9}" sibTransId="{7FA4DF8A-902B-4A80-8F92-7916F71397A7}"/>
    <dgm:cxn modelId="{E6AC51E5-AF7D-4759-A1FA-235FE2A47806}" srcId="{4BAD925C-047B-415D-A44D-484B960BB0E3}" destId="{76F396DC-F07A-44B0-997D-8A85E31F59DF}" srcOrd="0" destOrd="0" parTransId="{228A96EE-81E5-4448-8013-1B9F49E53DB8}" sibTransId="{062E095D-4C1D-4DCA-AE4A-FBB41ADEAFBE}"/>
    <dgm:cxn modelId="{38FFB9E6-329D-45C7-AC79-53CF80A5A689}" type="presOf" srcId="{A10F2835-0580-4D00-8D12-B9D439327A7B}" destId="{91C74147-9E48-400D-81AA-3DE444962C1D}" srcOrd="1" destOrd="0" presId="urn:microsoft.com/office/officeart/2008/layout/HorizontalMultiLevelHierarchy"/>
    <dgm:cxn modelId="{98F441E8-1BBE-4316-8443-D97DAA39D8B6}" type="presOf" srcId="{76F396DC-F07A-44B0-997D-8A85E31F59DF}" destId="{6EF08733-464B-46F2-B954-9282D7C3EA9C}" srcOrd="0" destOrd="0" presId="urn:microsoft.com/office/officeart/2008/layout/HorizontalMultiLevelHierarchy"/>
    <dgm:cxn modelId="{5D1174E9-8BF7-45D7-8379-2717E5FAA7AD}" type="presOf" srcId="{FB314F55-7378-4F87-8D2E-04BBC70F539E}" destId="{267AFD5C-AB52-41F9-B3F6-F95501C5D16D}" srcOrd="0" destOrd="0" presId="urn:microsoft.com/office/officeart/2008/layout/HorizontalMultiLevelHierarchy"/>
    <dgm:cxn modelId="{26D736F1-CD2C-44CB-A012-359747DA3AEA}" srcId="{7F3169CB-36DC-4994-B49C-C789C081EE57}" destId="{815C1A08-B4B4-4E85-A4B1-F991AB75FF85}" srcOrd="1" destOrd="0" parTransId="{AE7D475B-CD65-41BC-BDBA-B446F378E8C1}" sibTransId="{AEFAF11A-B727-47D7-A099-EA03C7EAD1D7}"/>
    <dgm:cxn modelId="{EB6E64F3-9A01-4F6B-98B2-3DA7D5ABB071}" type="presOf" srcId="{ACF22C55-E89E-434B-A760-03D120AA39E9}" destId="{3186505B-9031-4F53-9F17-6F2D84D11ABF}" srcOrd="1" destOrd="0" presId="urn:microsoft.com/office/officeart/2008/layout/HorizontalMultiLevelHierarchy"/>
    <dgm:cxn modelId="{F22622F6-4AC2-424E-9472-78AE95D6F01B}" type="presOf" srcId="{AF31D3B1-2511-4FD5-89D5-C81E17F30DC0}" destId="{A7368B82-AC05-4DF4-ABE9-699ABAA1298E}" srcOrd="0" destOrd="0" presId="urn:microsoft.com/office/officeart/2008/layout/HorizontalMultiLevelHierarchy"/>
    <dgm:cxn modelId="{8AEC86F7-51DD-4EED-AAF3-4EE5292BE543}" srcId="{E1E0E0F5-AADA-455A-91EF-1CCEFA911EC9}" destId="{32A4A44A-E8BC-4E41-A314-FE346AB04813}" srcOrd="2" destOrd="0" parTransId="{29775D34-D9DB-46B1-8F60-D66484A166AB}" sibTransId="{74E16563-F5B7-4735-9DF6-3340251CC4AF}"/>
    <dgm:cxn modelId="{BE34CEF8-6757-4714-9E2D-0262C1FBC9F9}" type="presOf" srcId="{ED9D59F5-907C-4B80-A612-B68C294FF332}" destId="{4FEB93F8-8C0F-476A-920C-D29993103095}" srcOrd="1" destOrd="0" presId="urn:microsoft.com/office/officeart/2008/layout/HorizontalMultiLevelHierarchy"/>
    <dgm:cxn modelId="{AEF708F9-0966-46D4-AAA1-C72DA3D8D76B}" type="presOf" srcId="{DD5BE29F-1095-49F6-9CB8-AF78349D6D1C}" destId="{59C570D1-4D28-42A6-AA31-98636A782B80}" srcOrd="0" destOrd="0" presId="urn:microsoft.com/office/officeart/2008/layout/HorizontalMultiLevelHierarchy"/>
    <dgm:cxn modelId="{10B8FFFC-E191-416A-AFD1-CA1C6F29F7F6}" type="presOf" srcId="{7F3169CB-36DC-4994-B49C-C789C081EE57}" destId="{8B3A2247-7D90-43B4-B7D9-A099EAE9013E}" srcOrd="0" destOrd="0" presId="urn:microsoft.com/office/officeart/2008/layout/HorizontalMultiLevelHierarchy"/>
    <dgm:cxn modelId="{87E23A52-C6BC-4877-A295-318D229569B9}" type="presParOf" srcId="{7D4EBC4A-C4B7-4609-AF61-ADCFE9FD258F}" destId="{BFE4AA33-1E10-4926-9799-2BAA7B606EF4}" srcOrd="0" destOrd="0" presId="urn:microsoft.com/office/officeart/2008/layout/HorizontalMultiLevelHierarchy"/>
    <dgm:cxn modelId="{ECB877DC-7EB3-4BD4-B5EB-D6ED0960AEB5}" type="presParOf" srcId="{BFE4AA33-1E10-4926-9799-2BAA7B606EF4}" destId="{B812692C-0034-4BCB-B1B2-34984C9F0E8E}" srcOrd="0" destOrd="0" presId="urn:microsoft.com/office/officeart/2008/layout/HorizontalMultiLevelHierarchy"/>
    <dgm:cxn modelId="{9B19FF63-5545-4F4D-9525-492D9EE7F3AA}" type="presParOf" srcId="{BFE4AA33-1E10-4926-9799-2BAA7B606EF4}" destId="{5599D969-628B-4223-B830-8BAED039B4A9}" srcOrd="1" destOrd="0" presId="urn:microsoft.com/office/officeart/2008/layout/HorizontalMultiLevelHierarchy"/>
    <dgm:cxn modelId="{889E102F-60EA-484C-88D6-B70151D709CF}" type="presParOf" srcId="{5599D969-628B-4223-B830-8BAED039B4A9}" destId="{02E127C4-306D-4A0E-B130-7ACCA164C3B1}" srcOrd="0" destOrd="0" presId="urn:microsoft.com/office/officeart/2008/layout/HorizontalMultiLevelHierarchy"/>
    <dgm:cxn modelId="{44C41A8E-0044-4DBA-9780-BBEA256B0898}" type="presParOf" srcId="{02E127C4-306D-4A0E-B130-7ACCA164C3B1}" destId="{AD56E153-A2F1-464A-A92F-3E63A3692442}" srcOrd="0" destOrd="0" presId="urn:microsoft.com/office/officeart/2008/layout/HorizontalMultiLevelHierarchy"/>
    <dgm:cxn modelId="{B079A7B0-103A-41CA-B2BF-9893AD3A6FFF}" type="presParOf" srcId="{5599D969-628B-4223-B830-8BAED039B4A9}" destId="{95C46C0D-15A5-4A1C-9A08-98468E32F64C}" srcOrd="1" destOrd="0" presId="urn:microsoft.com/office/officeart/2008/layout/HorizontalMultiLevelHierarchy"/>
    <dgm:cxn modelId="{00D7F504-9BD0-4A58-ACF6-BDC823E64E7D}" type="presParOf" srcId="{95C46C0D-15A5-4A1C-9A08-98468E32F64C}" destId="{4DA7DDF1-AA3E-482C-825F-BC84A4CCDD53}" srcOrd="0" destOrd="0" presId="urn:microsoft.com/office/officeart/2008/layout/HorizontalMultiLevelHierarchy"/>
    <dgm:cxn modelId="{C46AFD93-E57C-4873-90E7-0AFF50003DF4}" type="presParOf" srcId="{95C46C0D-15A5-4A1C-9A08-98468E32F64C}" destId="{4940ED28-96A6-4F55-920D-F548AA4EA9DB}" srcOrd="1" destOrd="0" presId="urn:microsoft.com/office/officeart/2008/layout/HorizontalMultiLevelHierarchy"/>
    <dgm:cxn modelId="{CFFE7ACC-F8DB-4499-B14C-8C885F2E4ABE}" type="presParOf" srcId="{4940ED28-96A6-4F55-920D-F548AA4EA9DB}" destId="{DCEB91B3-98EC-4B7E-9B75-6FE9D31252DB}" srcOrd="0" destOrd="0" presId="urn:microsoft.com/office/officeart/2008/layout/HorizontalMultiLevelHierarchy"/>
    <dgm:cxn modelId="{39124D31-60A0-45AD-9E26-94A6A1E4A9F2}" type="presParOf" srcId="{DCEB91B3-98EC-4B7E-9B75-6FE9D31252DB}" destId="{A446D8C2-1526-47E0-B15C-FFC186D24D2E}" srcOrd="0" destOrd="0" presId="urn:microsoft.com/office/officeart/2008/layout/HorizontalMultiLevelHierarchy"/>
    <dgm:cxn modelId="{3DFB03E0-4F7D-4DC5-B452-93C15B22C946}" type="presParOf" srcId="{4940ED28-96A6-4F55-920D-F548AA4EA9DB}" destId="{0476EB08-00DE-4726-BBC6-A2D7DE1B8F82}" srcOrd="1" destOrd="0" presId="urn:microsoft.com/office/officeart/2008/layout/HorizontalMultiLevelHierarchy"/>
    <dgm:cxn modelId="{993517E3-4488-437D-A1EA-814A2A582F52}" type="presParOf" srcId="{0476EB08-00DE-4726-BBC6-A2D7DE1B8F82}" destId="{731C1B6B-703C-4863-91FB-88730E070E3D}" srcOrd="0" destOrd="0" presId="urn:microsoft.com/office/officeart/2008/layout/HorizontalMultiLevelHierarchy"/>
    <dgm:cxn modelId="{8BEF92A3-7989-4F0B-A07F-ACB9DC1B3B93}" type="presParOf" srcId="{0476EB08-00DE-4726-BBC6-A2D7DE1B8F82}" destId="{3F49687F-7E82-4F8C-BE8F-54E50C578342}" srcOrd="1" destOrd="0" presId="urn:microsoft.com/office/officeart/2008/layout/HorizontalMultiLevelHierarchy"/>
    <dgm:cxn modelId="{73768709-36B3-4A9F-8A01-0A1D16ED439A}" type="presParOf" srcId="{4940ED28-96A6-4F55-920D-F548AA4EA9DB}" destId="{8DD15DB6-79AD-4B52-AF0D-FCECAE16CE18}" srcOrd="2" destOrd="0" presId="urn:microsoft.com/office/officeart/2008/layout/HorizontalMultiLevelHierarchy"/>
    <dgm:cxn modelId="{2D95268D-E1C8-44B2-8DF6-10FDBF594C6D}" type="presParOf" srcId="{8DD15DB6-79AD-4B52-AF0D-FCECAE16CE18}" destId="{A5B49595-DAFA-4614-A5C7-5BCEA480A811}" srcOrd="0" destOrd="0" presId="urn:microsoft.com/office/officeart/2008/layout/HorizontalMultiLevelHierarchy"/>
    <dgm:cxn modelId="{FA094707-9F2A-4198-A662-1C7C3430D827}" type="presParOf" srcId="{4940ED28-96A6-4F55-920D-F548AA4EA9DB}" destId="{DC867E24-ECC7-467A-BBF5-71DD709B376C}" srcOrd="3" destOrd="0" presId="urn:microsoft.com/office/officeart/2008/layout/HorizontalMultiLevelHierarchy"/>
    <dgm:cxn modelId="{0429E626-5EE5-49C1-B8E4-83389966B16B}" type="presParOf" srcId="{DC867E24-ECC7-467A-BBF5-71DD709B376C}" destId="{1C7BCFD5-6994-4C5A-AE4D-11B57E5CE751}" srcOrd="0" destOrd="0" presId="urn:microsoft.com/office/officeart/2008/layout/HorizontalMultiLevelHierarchy"/>
    <dgm:cxn modelId="{FB96E620-BA0F-4731-8778-7D490719FB14}" type="presParOf" srcId="{DC867E24-ECC7-467A-BBF5-71DD709B376C}" destId="{FE52052D-4A92-4762-A0FB-B695257237D3}" srcOrd="1" destOrd="0" presId="urn:microsoft.com/office/officeart/2008/layout/HorizontalMultiLevelHierarchy"/>
    <dgm:cxn modelId="{BAF0EB9C-D705-40EF-B0E2-9CEAC65799FD}" type="presParOf" srcId="{4940ED28-96A6-4F55-920D-F548AA4EA9DB}" destId="{A6B83BB3-F5F7-4F95-9687-B1E698A1E665}" srcOrd="4" destOrd="0" presId="urn:microsoft.com/office/officeart/2008/layout/HorizontalMultiLevelHierarchy"/>
    <dgm:cxn modelId="{8B745CAE-F9F7-4997-83CA-55C2A2BDCE69}" type="presParOf" srcId="{A6B83BB3-F5F7-4F95-9687-B1E698A1E665}" destId="{BCE645C0-10EB-42B3-B2EC-06C24B52A579}" srcOrd="0" destOrd="0" presId="urn:microsoft.com/office/officeart/2008/layout/HorizontalMultiLevelHierarchy"/>
    <dgm:cxn modelId="{E9B233DB-093D-4907-BD51-DF85EB13C3C3}" type="presParOf" srcId="{4940ED28-96A6-4F55-920D-F548AA4EA9DB}" destId="{F57480E6-B5F9-42A0-8453-88265A7FDAE9}" srcOrd="5" destOrd="0" presId="urn:microsoft.com/office/officeart/2008/layout/HorizontalMultiLevelHierarchy"/>
    <dgm:cxn modelId="{D124EB5D-FAD7-40CC-AB30-BAA75083A662}" type="presParOf" srcId="{F57480E6-B5F9-42A0-8453-88265A7FDAE9}" destId="{F0D09264-48E4-406D-8426-ADCAD1C99D90}" srcOrd="0" destOrd="0" presId="urn:microsoft.com/office/officeart/2008/layout/HorizontalMultiLevelHierarchy"/>
    <dgm:cxn modelId="{61CF424C-D54B-4FF1-888C-60D71F43B898}" type="presParOf" srcId="{F57480E6-B5F9-42A0-8453-88265A7FDAE9}" destId="{695BFBF7-F971-4B3E-8DA7-FF36A9D540DE}" srcOrd="1" destOrd="0" presId="urn:microsoft.com/office/officeart/2008/layout/HorizontalMultiLevelHierarchy"/>
    <dgm:cxn modelId="{C1BBD6B1-CAA7-40CE-A6BA-E2B3A3829DA5}" type="presParOf" srcId="{5599D969-628B-4223-B830-8BAED039B4A9}" destId="{DF8B94B2-51CB-421A-8FA9-498F1AC5F06D}" srcOrd="2" destOrd="0" presId="urn:microsoft.com/office/officeart/2008/layout/HorizontalMultiLevelHierarchy"/>
    <dgm:cxn modelId="{E5E9E36F-DFE5-4C55-AD62-D663C386E93B}" type="presParOf" srcId="{DF8B94B2-51CB-421A-8FA9-498F1AC5F06D}" destId="{566A3E61-9EBE-40C1-943C-EF3CAEA0DE19}" srcOrd="0" destOrd="0" presId="urn:microsoft.com/office/officeart/2008/layout/HorizontalMultiLevelHierarchy"/>
    <dgm:cxn modelId="{32818020-268D-4EAC-96B7-DEC14D550611}" type="presParOf" srcId="{5599D969-628B-4223-B830-8BAED039B4A9}" destId="{22DDE320-A55B-4EFF-A535-E8D29039C305}" srcOrd="3" destOrd="0" presId="urn:microsoft.com/office/officeart/2008/layout/HorizontalMultiLevelHierarchy"/>
    <dgm:cxn modelId="{36AE484E-3F0A-4953-B22D-C53F19132218}" type="presParOf" srcId="{22DDE320-A55B-4EFF-A535-E8D29039C305}" destId="{8B3A2247-7D90-43B4-B7D9-A099EAE9013E}" srcOrd="0" destOrd="0" presId="urn:microsoft.com/office/officeart/2008/layout/HorizontalMultiLevelHierarchy"/>
    <dgm:cxn modelId="{7E67F7D1-72E4-4A83-8B0D-4BF13C67F296}" type="presParOf" srcId="{22DDE320-A55B-4EFF-A535-E8D29039C305}" destId="{8462B6E1-6CD2-4560-B9B1-936DF26392FA}" srcOrd="1" destOrd="0" presId="urn:microsoft.com/office/officeart/2008/layout/HorizontalMultiLevelHierarchy"/>
    <dgm:cxn modelId="{D5EBAD23-16BC-4290-AC7F-1B0D023D8823}" type="presParOf" srcId="{8462B6E1-6CD2-4560-B9B1-936DF26392FA}" destId="{19B09153-22CB-41CA-B94C-BD859B65F632}" srcOrd="0" destOrd="0" presId="urn:microsoft.com/office/officeart/2008/layout/HorizontalMultiLevelHierarchy"/>
    <dgm:cxn modelId="{6A28B23E-551A-46DA-A781-2C36AF7CFBFE}" type="presParOf" srcId="{19B09153-22CB-41CA-B94C-BD859B65F632}" destId="{46F520CC-092B-48E5-A1BD-B676BA97CA68}" srcOrd="0" destOrd="0" presId="urn:microsoft.com/office/officeart/2008/layout/HorizontalMultiLevelHierarchy"/>
    <dgm:cxn modelId="{7414C107-7875-4EF2-9ABB-43C0F401B636}" type="presParOf" srcId="{8462B6E1-6CD2-4560-B9B1-936DF26392FA}" destId="{791E2149-99F3-4575-8664-92CF779DC916}" srcOrd="1" destOrd="0" presId="urn:microsoft.com/office/officeart/2008/layout/HorizontalMultiLevelHierarchy"/>
    <dgm:cxn modelId="{B732CD9C-ED0C-42BB-9DC2-72C990BAFF89}" type="presParOf" srcId="{791E2149-99F3-4575-8664-92CF779DC916}" destId="{267AFD5C-AB52-41F9-B3F6-F95501C5D16D}" srcOrd="0" destOrd="0" presId="urn:microsoft.com/office/officeart/2008/layout/HorizontalMultiLevelHierarchy"/>
    <dgm:cxn modelId="{CD8584F7-E74B-469C-93A6-0C6F767E22A3}" type="presParOf" srcId="{791E2149-99F3-4575-8664-92CF779DC916}" destId="{B1E7A1D8-0F59-43EA-8F59-20A23553A2E3}" srcOrd="1" destOrd="0" presId="urn:microsoft.com/office/officeart/2008/layout/HorizontalMultiLevelHierarchy"/>
    <dgm:cxn modelId="{9CA1EEA7-E83A-4FC1-B3DF-7FBC8E20EF1F}" type="presParOf" srcId="{8462B6E1-6CD2-4560-B9B1-936DF26392FA}" destId="{D3AF37AA-493F-4FB2-809E-18692592CF11}" srcOrd="2" destOrd="0" presId="urn:microsoft.com/office/officeart/2008/layout/HorizontalMultiLevelHierarchy"/>
    <dgm:cxn modelId="{6872F8A5-511D-4029-9BAE-4A9E4BD23304}" type="presParOf" srcId="{D3AF37AA-493F-4FB2-809E-18692592CF11}" destId="{CB2F7D45-A799-4BEF-A527-710CA8F7763B}" srcOrd="0" destOrd="0" presId="urn:microsoft.com/office/officeart/2008/layout/HorizontalMultiLevelHierarchy"/>
    <dgm:cxn modelId="{175090F2-95DD-42D4-B522-A9A2B3F4D931}" type="presParOf" srcId="{8462B6E1-6CD2-4560-B9B1-936DF26392FA}" destId="{E6B3380F-062B-4A4E-8D84-4750A248D429}" srcOrd="3" destOrd="0" presId="urn:microsoft.com/office/officeart/2008/layout/HorizontalMultiLevelHierarchy"/>
    <dgm:cxn modelId="{CA40EC66-0ED8-4EF8-9FF8-159C961D8686}" type="presParOf" srcId="{E6B3380F-062B-4A4E-8D84-4750A248D429}" destId="{3229E592-A8FD-463F-AD0A-3C286C831611}" srcOrd="0" destOrd="0" presId="urn:microsoft.com/office/officeart/2008/layout/HorizontalMultiLevelHierarchy"/>
    <dgm:cxn modelId="{1CD696AC-7ABE-4458-8513-C953A25C4E3B}" type="presParOf" srcId="{E6B3380F-062B-4A4E-8D84-4750A248D429}" destId="{03F31B90-6D0E-4699-9B9F-DD9FAAC5B13B}" srcOrd="1" destOrd="0" presId="urn:microsoft.com/office/officeart/2008/layout/HorizontalMultiLevelHierarchy"/>
    <dgm:cxn modelId="{175B3AB5-93C2-47B5-BF87-0F1DF7A5A35C}" type="presParOf" srcId="{8462B6E1-6CD2-4560-B9B1-936DF26392FA}" destId="{737CB7D3-84D2-4825-8D85-7C6D25268358}" srcOrd="4" destOrd="0" presId="urn:microsoft.com/office/officeart/2008/layout/HorizontalMultiLevelHierarchy"/>
    <dgm:cxn modelId="{93828089-F10A-42E5-811C-A4DAE6B17F4B}" type="presParOf" srcId="{737CB7D3-84D2-4825-8D85-7C6D25268358}" destId="{ADA8ED68-DBB3-45C2-AF8C-9A6000FF19F6}" srcOrd="0" destOrd="0" presId="urn:microsoft.com/office/officeart/2008/layout/HorizontalMultiLevelHierarchy"/>
    <dgm:cxn modelId="{CB064D9F-835B-4C53-B3F9-F926FE53E326}" type="presParOf" srcId="{8462B6E1-6CD2-4560-B9B1-936DF26392FA}" destId="{1F38E78B-169A-4E5A-A182-4704BFEE85D5}" srcOrd="5" destOrd="0" presId="urn:microsoft.com/office/officeart/2008/layout/HorizontalMultiLevelHierarchy"/>
    <dgm:cxn modelId="{8B129CDA-F002-4785-911D-9E06FFB2F0DF}" type="presParOf" srcId="{1F38E78B-169A-4E5A-A182-4704BFEE85D5}" destId="{D24A2944-2CFB-42B2-A047-2C5E804B7185}" srcOrd="0" destOrd="0" presId="urn:microsoft.com/office/officeart/2008/layout/HorizontalMultiLevelHierarchy"/>
    <dgm:cxn modelId="{A78F3C07-7616-43DB-A081-A5684190B60A}" type="presParOf" srcId="{1F38E78B-169A-4E5A-A182-4704BFEE85D5}" destId="{1E4B89FA-CC14-4DCE-9E0F-1A0236F671D2}" srcOrd="1" destOrd="0" presId="urn:microsoft.com/office/officeart/2008/layout/HorizontalMultiLevelHierarchy"/>
    <dgm:cxn modelId="{A59A0CE3-F82C-4322-A503-683F245F2B74}" type="presParOf" srcId="{5599D969-628B-4223-B830-8BAED039B4A9}" destId="{B0618F3B-4304-414B-A3C2-C936C1FDFA37}" srcOrd="4" destOrd="0" presId="urn:microsoft.com/office/officeart/2008/layout/HorizontalMultiLevelHierarchy"/>
    <dgm:cxn modelId="{7C227B8D-5573-4DE9-9F8A-A235B57F3FB7}" type="presParOf" srcId="{B0618F3B-4304-414B-A3C2-C936C1FDFA37}" destId="{91C74147-9E48-400D-81AA-3DE444962C1D}" srcOrd="0" destOrd="0" presId="urn:microsoft.com/office/officeart/2008/layout/HorizontalMultiLevelHierarchy"/>
    <dgm:cxn modelId="{BF24BEB9-888E-4B65-9F35-77054F4CBD86}" type="presParOf" srcId="{5599D969-628B-4223-B830-8BAED039B4A9}" destId="{15B9558E-95E7-4D4A-AD86-695A2A331C03}" srcOrd="5" destOrd="0" presId="urn:microsoft.com/office/officeart/2008/layout/HorizontalMultiLevelHierarchy"/>
    <dgm:cxn modelId="{2F6C835B-D28A-426B-B4A6-F0B99FBED067}" type="presParOf" srcId="{15B9558E-95E7-4D4A-AD86-695A2A331C03}" destId="{6538F15A-E5D5-4507-872F-D9FC412146AA}" srcOrd="0" destOrd="0" presId="urn:microsoft.com/office/officeart/2008/layout/HorizontalMultiLevelHierarchy"/>
    <dgm:cxn modelId="{38D542C3-C530-4E39-B1E7-15FCD457CD74}" type="presParOf" srcId="{15B9558E-95E7-4D4A-AD86-695A2A331C03}" destId="{6A6FC1B9-8B41-4B9A-B07C-4DC1F985369F}" srcOrd="1" destOrd="0" presId="urn:microsoft.com/office/officeart/2008/layout/HorizontalMultiLevelHierarchy"/>
    <dgm:cxn modelId="{93FCCDE0-D741-4D11-B5B5-A406131A1F39}" type="presParOf" srcId="{6A6FC1B9-8B41-4B9A-B07C-4DC1F985369F}" destId="{59C570D1-4D28-42A6-AA31-98636A782B80}" srcOrd="0" destOrd="0" presId="urn:microsoft.com/office/officeart/2008/layout/HorizontalMultiLevelHierarchy"/>
    <dgm:cxn modelId="{CD1A662C-AF83-470B-A93A-7917C0D28AB2}" type="presParOf" srcId="{59C570D1-4D28-42A6-AA31-98636A782B80}" destId="{7330CFD8-1D6C-4F28-AE9A-35E0D453F1B6}" srcOrd="0" destOrd="0" presId="urn:microsoft.com/office/officeart/2008/layout/HorizontalMultiLevelHierarchy"/>
    <dgm:cxn modelId="{A779A61D-9B61-4525-9FCF-015AD549AAA1}" type="presParOf" srcId="{6A6FC1B9-8B41-4B9A-B07C-4DC1F985369F}" destId="{CBE1D27C-4716-4737-9C3C-AEB32B46C0AC}" srcOrd="1" destOrd="0" presId="urn:microsoft.com/office/officeart/2008/layout/HorizontalMultiLevelHierarchy"/>
    <dgm:cxn modelId="{BAA5289E-C16C-409B-99F6-7E50054E5018}" type="presParOf" srcId="{CBE1D27C-4716-4737-9C3C-AEB32B46C0AC}" destId="{ED1169B0-88A5-46B0-94A3-B5FE24E71DB1}" srcOrd="0" destOrd="0" presId="urn:microsoft.com/office/officeart/2008/layout/HorizontalMultiLevelHierarchy"/>
    <dgm:cxn modelId="{A74DB3B9-A42E-446B-9D4D-5C93BE35A63B}" type="presParOf" srcId="{CBE1D27C-4716-4737-9C3C-AEB32B46C0AC}" destId="{839D28D2-E3F7-4811-A850-00AC5C7962D7}" srcOrd="1" destOrd="0" presId="urn:microsoft.com/office/officeart/2008/layout/HorizontalMultiLevelHierarchy"/>
    <dgm:cxn modelId="{27B60CC3-F9E9-4C98-A348-DB852C716C79}" type="presParOf" srcId="{6A6FC1B9-8B41-4B9A-B07C-4DC1F985369F}" destId="{4374E18B-79AC-4094-8FE6-E754316AF234}" srcOrd="2" destOrd="0" presId="urn:microsoft.com/office/officeart/2008/layout/HorizontalMultiLevelHierarchy"/>
    <dgm:cxn modelId="{3DC6EA97-013C-4432-93FF-020DB292EE34}" type="presParOf" srcId="{4374E18B-79AC-4094-8FE6-E754316AF234}" destId="{B889FF2A-8537-48B8-8A5C-F03C594CAF73}" srcOrd="0" destOrd="0" presId="urn:microsoft.com/office/officeart/2008/layout/HorizontalMultiLevelHierarchy"/>
    <dgm:cxn modelId="{45E8AE4A-BE19-484C-A5D5-6825DA36352D}" type="presParOf" srcId="{6A6FC1B9-8B41-4B9A-B07C-4DC1F985369F}" destId="{DBD9CCF8-34D2-47C7-AC32-205C1AA083B7}" srcOrd="3" destOrd="0" presId="urn:microsoft.com/office/officeart/2008/layout/HorizontalMultiLevelHierarchy"/>
    <dgm:cxn modelId="{A04B719C-FD80-424D-8945-81A88A680BB1}" type="presParOf" srcId="{DBD9CCF8-34D2-47C7-AC32-205C1AA083B7}" destId="{99AF6DAA-C7BE-45C0-AEAE-B7022288F0CD}" srcOrd="0" destOrd="0" presId="urn:microsoft.com/office/officeart/2008/layout/HorizontalMultiLevelHierarchy"/>
    <dgm:cxn modelId="{FCFBAD0C-A3EB-477B-92AD-3EB7F2A3BA1D}" type="presParOf" srcId="{DBD9CCF8-34D2-47C7-AC32-205C1AA083B7}" destId="{8599D4CE-22C4-495A-A214-97670DD9C8FC}" srcOrd="1" destOrd="0" presId="urn:microsoft.com/office/officeart/2008/layout/HorizontalMultiLevelHierarchy"/>
    <dgm:cxn modelId="{7297B9E5-6A2C-4A20-AE1D-E5846B9B27BD}" type="presParOf" srcId="{6A6FC1B9-8B41-4B9A-B07C-4DC1F985369F}" destId="{4E2420D2-212A-4099-B2DC-AFD4CE979AC7}" srcOrd="4" destOrd="0" presId="urn:microsoft.com/office/officeart/2008/layout/HorizontalMultiLevelHierarchy"/>
    <dgm:cxn modelId="{16A4127D-3ADA-42A0-B1BB-AEEAFC074253}" type="presParOf" srcId="{4E2420D2-212A-4099-B2DC-AFD4CE979AC7}" destId="{31D78218-A4B1-47EF-96A0-876EC3687BE0}" srcOrd="0" destOrd="0" presId="urn:microsoft.com/office/officeart/2008/layout/HorizontalMultiLevelHierarchy"/>
    <dgm:cxn modelId="{43B70CFB-2109-4F1C-A869-8F9AE2FB0E22}" type="presParOf" srcId="{6A6FC1B9-8B41-4B9A-B07C-4DC1F985369F}" destId="{53CDB8CC-C5C5-4C7C-9F92-028D8B3C2F29}" srcOrd="5" destOrd="0" presId="urn:microsoft.com/office/officeart/2008/layout/HorizontalMultiLevelHierarchy"/>
    <dgm:cxn modelId="{4D0E07F2-CB37-4C94-A595-A05E3714537E}" type="presParOf" srcId="{53CDB8CC-C5C5-4C7C-9F92-028D8B3C2F29}" destId="{22285F72-99F4-498B-858F-1DB4D79ED0BF}" srcOrd="0" destOrd="0" presId="urn:microsoft.com/office/officeart/2008/layout/HorizontalMultiLevelHierarchy"/>
    <dgm:cxn modelId="{8B7ED444-92B2-41CF-9581-7568690CFF29}" type="presParOf" srcId="{53CDB8CC-C5C5-4C7C-9F92-028D8B3C2F29}" destId="{01D707DE-0406-4A27-B39A-B9F41F1ACD3D}" srcOrd="1" destOrd="0" presId="urn:microsoft.com/office/officeart/2008/layout/HorizontalMultiLevelHierarchy"/>
    <dgm:cxn modelId="{3190CBDF-8DFE-451D-8099-60844AFFEB8C}" type="presParOf" srcId="{5599D969-628B-4223-B830-8BAED039B4A9}" destId="{259777F0-FDB9-4859-A6CE-849C4C4394D8}" srcOrd="6" destOrd="0" presId="urn:microsoft.com/office/officeart/2008/layout/HorizontalMultiLevelHierarchy"/>
    <dgm:cxn modelId="{27F1E153-B152-45F5-9FD5-3D1EE90207D6}" type="presParOf" srcId="{259777F0-FDB9-4859-A6CE-849C4C4394D8}" destId="{5CBD1427-4A01-4ECE-9471-C2C701075188}" srcOrd="0" destOrd="0" presId="urn:microsoft.com/office/officeart/2008/layout/HorizontalMultiLevelHierarchy"/>
    <dgm:cxn modelId="{05A5C6AB-8F0A-49AF-AD2D-497FC98EE2D2}" type="presParOf" srcId="{5599D969-628B-4223-B830-8BAED039B4A9}" destId="{665A5FD3-2F86-4E11-AE60-D090B4543F35}" srcOrd="7" destOrd="0" presId="urn:microsoft.com/office/officeart/2008/layout/HorizontalMultiLevelHierarchy"/>
    <dgm:cxn modelId="{ECC9A1DF-F7E4-48E3-BD34-8EC7F6F902AE}" type="presParOf" srcId="{665A5FD3-2F86-4E11-AE60-D090B4543F35}" destId="{AA2D9BE5-FD74-4A12-A536-658E2E64F1B5}" srcOrd="0" destOrd="0" presId="urn:microsoft.com/office/officeart/2008/layout/HorizontalMultiLevelHierarchy"/>
    <dgm:cxn modelId="{F21D8B16-F8DF-4993-9FB9-00B8BC0BF6E9}" type="presParOf" srcId="{665A5FD3-2F86-4E11-AE60-D090B4543F35}" destId="{DF3C69D1-083F-4FFE-AF92-F5CE56E50A90}" srcOrd="1" destOrd="0" presId="urn:microsoft.com/office/officeart/2008/layout/HorizontalMultiLevelHierarchy"/>
    <dgm:cxn modelId="{A7C9B57B-6F0C-4C6C-AE20-30B00FBCDC3E}" type="presParOf" srcId="{DF3C69D1-083F-4FFE-AF92-F5CE56E50A90}" destId="{418EE961-5D14-4CF4-A448-AFF16235D6B2}" srcOrd="0" destOrd="0" presId="urn:microsoft.com/office/officeart/2008/layout/HorizontalMultiLevelHierarchy"/>
    <dgm:cxn modelId="{3D7F4400-390D-436D-969E-5C7C4E38DE10}" type="presParOf" srcId="{418EE961-5D14-4CF4-A448-AFF16235D6B2}" destId="{1D270BBC-CEE0-43E5-B635-F8B7A07CCE54}" srcOrd="0" destOrd="0" presId="urn:microsoft.com/office/officeart/2008/layout/HorizontalMultiLevelHierarchy"/>
    <dgm:cxn modelId="{02AAC560-1186-4839-8E6E-EB5FA0A9608B}" type="presParOf" srcId="{DF3C69D1-083F-4FFE-AF92-F5CE56E50A90}" destId="{AE0B0BFA-8DC5-4216-BC42-960DBDC5A760}" srcOrd="1" destOrd="0" presId="urn:microsoft.com/office/officeart/2008/layout/HorizontalMultiLevelHierarchy"/>
    <dgm:cxn modelId="{9D395EA6-5AE0-403D-8E03-8A7124CED766}" type="presParOf" srcId="{AE0B0BFA-8DC5-4216-BC42-960DBDC5A760}" destId="{1D131911-C537-4E04-B6BA-EA77B0700791}" srcOrd="0" destOrd="0" presId="urn:microsoft.com/office/officeart/2008/layout/HorizontalMultiLevelHierarchy"/>
    <dgm:cxn modelId="{7F116E16-8812-42BC-81A8-8119D8D998DF}" type="presParOf" srcId="{AE0B0BFA-8DC5-4216-BC42-960DBDC5A760}" destId="{1798B09F-2E3A-4C1A-BCE3-A97509CE5D98}" srcOrd="1" destOrd="0" presId="urn:microsoft.com/office/officeart/2008/layout/HorizontalMultiLevelHierarchy"/>
    <dgm:cxn modelId="{C6FEF074-198F-4A00-93AB-C9139A36C2B8}" type="presParOf" srcId="{5599D969-628B-4223-B830-8BAED039B4A9}" destId="{E03A0838-E0C3-44E8-A93C-2969C7A848AB}" srcOrd="8" destOrd="0" presId="urn:microsoft.com/office/officeart/2008/layout/HorizontalMultiLevelHierarchy"/>
    <dgm:cxn modelId="{9A0280C8-C9AC-445C-BD45-7F8B7FE6DF8B}" type="presParOf" srcId="{E03A0838-E0C3-44E8-A93C-2969C7A848AB}" destId="{322EDD2C-1D3C-404E-908E-C6DA3E28261D}" srcOrd="0" destOrd="0" presId="urn:microsoft.com/office/officeart/2008/layout/HorizontalMultiLevelHierarchy"/>
    <dgm:cxn modelId="{6B508016-2314-4251-AA2E-DC24B271BDF9}" type="presParOf" srcId="{5599D969-628B-4223-B830-8BAED039B4A9}" destId="{D38C6270-1BDC-470C-9E1E-6D8B4B68B7EC}" srcOrd="9" destOrd="0" presId="urn:microsoft.com/office/officeart/2008/layout/HorizontalMultiLevelHierarchy"/>
    <dgm:cxn modelId="{3C383890-FEC0-4663-9527-DC3B43A4907A}" type="presParOf" srcId="{D38C6270-1BDC-470C-9E1E-6D8B4B68B7EC}" destId="{8F031FC7-338F-4B0D-A0E0-52F4E64AF01E}" srcOrd="0" destOrd="0" presId="urn:microsoft.com/office/officeart/2008/layout/HorizontalMultiLevelHierarchy"/>
    <dgm:cxn modelId="{C3AFCE13-6EAC-424A-9EB5-448371DD2817}" type="presParOf" srcId="{D38C6270-1BDC-470C-9E1E-6D8B4B68B7EC}" destId="{D8D2ED20-A40A-4E6F-AC85-733CA633A194}" srcOrd="1" destOrd="0" presId="urn:microsoft.com/office/officeart/2008/layout/HorizontalMultiLevelHierarchy"/>
    <dgm:cxn modelId="{72544510-B927-4DBB-82A7-406A6AC30C48}" type="presParOf" srcId="{D8D2ED20-A40A-4E6F-AC85-733CA633A194}" destId="{14AE1269-BE49-4CE5-B52F-72062302009C}" srcOrd="0" destOrd="0" presId="urn:microsoft.com/office/officeart/2008/layout/HorizontalMultiLevelHierarchy"/>
    <dgm:cxn modelId="{671D16CB-8073-4D48-BFB9-35FC19E1F1B3}" type="presParOf" srcId="{14AE1269-BE49-4CE5-B52F-72062302009C}" destId="{8B29124D-3B5E-4BA5-B708-944249F5D73C}" srcOrd="0" destOrd="0" presId="urn:microsoft.com/office/officeart/2008/layout/HorizontalMultiLevelHierarchy"/>
    <dgm:cxn modelId="{75207285-C5D4-45D7-8EF6-0DBC5E179015}" type="presParOf" srcId="{D8D2ED20-A40A-4E6F-AC85-733CA633A194}" destId="{7C9C86B5-4A3E-4320-A3D7-7F2000BF1408}" srcOrd="1" destOrd="0" presId="urn:microsoft.com/office/officeart/2008/layout/HorizontalMultiLevelHierarchy"/>
    <dgm:cxn modelId="{F0C5D7BE-1E8E-4619-8EA0-BE9D2057B057}" type="presParOf" srcId="{7C9C86B5-4A3E-4320-A3D7-7F2000BF1408}" destId="{6EF08733-464B-46F2-B954-9282D7C3EA9C}" srcOrd="0" destOrd="0" presId="urn:microsoft.com/office/officeart/2008/layout/HorizontalMultiLevelHierarchy"/>
    <dgm:cxn modelId="{B46F4450-1CD0-4730-8E2C-866A88C77B9D}" type="presParOf" srcId="{7C9C86B5-4A3E-4320-A3D7-7F2000BF1408}" destId="{76CEAAC3-7B54-42C6-A915-1C2C1E74468D}" srcOrd="1" destOrd="0" presId="urn:microsoft.com/office/officeart/2008/layout/HorizontalMultiLevelHierarchy"/>
    <dgm:cxn modelId="{EBD8802A-FA12-4FEE-8A6E-5A4F0DA5E8CA}" type="presParOf" srcId="{5599D969-628B-4223-B830-8BAED039B4A9}" destId="{238268E8-FDCC-4DE8-9BC4-5B1819FCFBA4}" srcOrd="10" destOrd="0" presId="urn:microsoft.com/office/officeart/2008/layout/HorizontalMultiLevelHierarchy"/>
    <dgm:cxn modelId="{DEFBA616-8CDC-403B-AC01-44416CEC9CEA}" type="presParOf" srcId="{238268E8-FDCC-4DE8-9BC4-5B1819FCFBA4}" destId="{3186505B-9031-4F53-9F17-6F2D84D11ABF}" srcOrd="0" destOrd="0" presId="urn:microsoft.com/office/officeart/2008/layout/HorizontalMultiLevelHierarchy"/>
    <dgm:cxn modelId="{48502DAF-BCAF-4DD3-8434-C88FA4387B42}" type="presParOf" srcId="{5599D969-628B-4223-B830-8BAED039B4A9}" destId="{1A6B3DA3-4D0E-4B5D-A45C-7637A3DF03C0}" srcOrd="11" destOrd="0" presId="urn:microsoft.com/office/officeart/2008/layout/HorizontalMultiLevelHierarchy"/>
    <dgm:cxn modelId="{84F111CD-5EA2-4081-A27C-0F35FD83351E}" type="presParOf" srcId="{1A6B3DA3-4D0E-4B5D-A45C-7637A3DF03C0}" destId="{A7368B82-AC05-4DF4-ABE9-699ABAA1298E}" srcOrd="0" destOrd="0" presId="urn:microsoft.com/office/officeart/2008/layout/HorizontalMultiLevelHierarchy"/>
    <dgm:cxn modelId="{DCA58B16-8C5A-47BB-99FC-B0F8132441CB}" type="presParOf" srcId="{1A6B3DA3-4D0E-4B5D-A45C-7637A3DF03C0}" destId="{97A03888-187D-42F9-BEA2-9D44672F48D0}" srcOrd="1" destOrd="0" presId="urn:microsoft.com/office/officeart/2008/layout/HorizontalMultiLevelHierarchy"/>
    <dgm:cxn modelId="{C1704914-8538-4D02-92A7-D0DCD75F3E67}" type="presParOf" srcId="{97A03888-187D-42F9-BEA2-9D44672F48D0}" destId="{5DBA0F2E-DE8F-4D67-8F82-202E4657D447}" srcOrd="0" destOrd="0" presId="urn:microsoft.com/office/officeart/2008/layout/HorizontalMultiLevelHierarchy"/>
    <dgm:cxn modelId="{5999F916-02D9-49F0-BE6C-58BBE52AC43E}" type="presParOf" srcId="{5DBA0F2E-DE8F-4D67-8F82-202E4657D447}" destId="{55420A83-CD9C-43C7-B528-2504DA86AFEE}" srcOrd="0" destOrd="0" presId="urn:microsoft.com/office/officeart/2008/layout/HorizontalMultiLevelHierarchy"/>
    <dgm:cxn modelId="{A8AEE778-4474-464A-9F10-93BEE39E60B9}" type="presParOf" srcId="{97A03888-187D-42F9-BEA2-9D44672F48D0}" destId="{AE975F14-2B0A-483F-AF6C-CB3FDE7149E8}" srcOrd="1" destOrd="0" presId="urn:microsoft.com/office/officeart/2008/layout/HorizontalMultiLevelHierarchy"/>
    <dgm:cxn modelId="{902274F7-EA39-419E-9295-70EAC8368020}" type="presParOf" srcId="{AE975F14-2B0A-483F-AF6C-CB3FDE7149E8}" destId="{283A4D7D-E797-43E0-BF5F-F212A6575C4E}" srcOrd="0" destOrd="0" presId="urn:microsoft.com/office/officeart/2008/layout/HorizontalMultiLevelHierarchy"/>
    <dgm:cxn modelId="{A162DC33-F686-4AB1-9473-E7C68079A14F}" type="presParOf" srcId="{AE975F14-2B0A-483F-AF6C-CB3FDE7149E8}" destId="{458BB4F4-C4A5-494A-A420-CAC636B10438}" srcOrd="1" destOrd="0" presId="urn:microsoft.com/office/officeart/2008/layout/HorizontalMultiLevelHierarchy"/>
    <dgm:cxn modelId="{619EA964-A2F2-4370-BB9F-B359328BAADE}" type="presParOf" srcId="{97A03888-187D-42F9-BEA2-9D44672F48D0}" destId="{C5D569CB-3D86-4216-AA14-B18132194176}" srcOrd="2" destOrd="0" presId="urn:microsoft.com/office/officeart/2008/layout/HorizontalMultiLevelHierarchy"/>
    <dgm:cxn modelId="{095F9B0B-DB7B-4471-9B1A-872C913ABF08}" type="presParOf" srcId="{C5D569CB-3D86-4216-AA14-B18132194176}" destId="{4FEB93F8-8C0F-476A-920C-D29993103095}" srcOrd="0" destOrd="0" presId="urn:microsoft.com/office/officeart/2008/layout/HorizontalMultiLevelHierarchy"/>
    <dgm:cxn modelId="{069CF18C-A1CC-4206-B95E-7F064036A3F8}" type="presParOf" srcId="{97A03888-187D-42F9-BEA2-9D44672F48D0}" destId="{31F917BC-7C53-49A2-8155-C6C0683B4C76}" srcOrd="3" destOrd="0" presId="urn:microsoft.com/office/officeart/2008/layout/HorizontalMultiLevelHierarchy"/>
    <dgm:cxn modelId="{E9269630-565F-44EA-AD12-C44EEF5E1537}" type="presParOf" srcId="{31F917BC-7C53-49A2-8155-C6C0683B4C76}" destId="{BCA04905-F563-4B82-8C54-188827E95E4E}" srcOrd="0" destOrd="0" presId="urn:microsoft.com/office/officeart/2008/layout/HorizontalMultiLevelHierarchy"/>
    <dgm:cxn modelId="{CE0FFE6F-0A87-471D-9814-B77A9E84F46D}" type="presParOf" srcId="{31F917BC-7C53-49A2-8155-C6C0683B4C76}" destId="{DF386FFC-5D1F-425D-BBA5-F0BC273CCE9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569CB-3D86-4216-AA14-B18132194176}">
      <dsp:nvSpPr>
        <dsp:cNvPr id="0" name=""/>
        <dsp:cNvSpPr/>
      </dsp:nvSpPr>
      <dsp:spPr>
        <a:xfrm>
          <a:off x="3287319" y="6056246"/>
          <a:ext cx="266939" cy="25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254325"/>
              </a:lnTo>
              <a:lnTo>
                <a:pt x="266939" y="254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1571" y="6174191"/>
        <a:ext cx="18434" cy="18434"/>
      </dsp:txXfrm>
    </dsp:sp>
    <dsp:sp modelId="{5DBA0F2E-DE8F-4D67-8F82-202E4657D447}">
      <dsp:nvSpPr>
        <dsp:cNvPr id="0" name=""/>
        <dsp:cNvSpPr/>
      </dsp:nvSpPr>
      <dsp:spPr>
        <a:xfrm>
          <a:off x="3287319" y="5801921"/>
          <a:ext cx="266939" cy="254325"/>
        </a:xfrm>
        <a:custGeom>
          <a:avLst/>
          <a:gdLst/>
          <a:ahLst/>
          <a:cxnLst/>
          <a:rect l="0" t="0" r="0" b="0"/>
          <a:pathLst>
            <a:path>
              <a:moveTo>
                <a:pt x="0" y="254325"/>
              </a:moveTo>
              <a:lnTo>
                <a:pt x="133469" y="254325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1571" y="5919866"/>
        <a:ext cx="18434" cy="18434"/>
      </dsp:txXfrm>
    </dsp:sp>
    <dsp:sp modelId="{238268E8-FDCC-4DE8-9BC4-5B1819FCFBA4}">
      <dsp:nvSpPr>
        <dsp:cNvPr id="0" name=""/>
        <dsp:cNvSpPr/>
      </dsp:nvSpPr>
      <dsp:spPr>
        <a:xfrm>
          <a:off x="1685681" y="3385833"/>
          <a:ext cx="266939" cy="267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2670413"/>
              </a:lnTo>
              <a:lnTo>
                <a:pt x="266939" y="2670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1752058" y="4653946"/>
        <a:ext cx="134186" cy="134186"/>
      </dsp:txXfrm>
    </dsp:sp>
    <dsp:sp modelId="{14AE1269-BE49-4CE5-B52F-72062302009C}">
      <dsp:nvSpPr>
        <dsp:cNvPr id="0" name=""/>
        <dsp:cNvSpPr/>
      </dsp:nvSpPr>
      <dsp:spPr>
        <a:xfrm>
          <a:off x="3287319" y="5247551"/>
          <a:ext cx="266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9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4115" y="5286597"/>
        <a:ext cx="13346" cy="13346"/>
      </dsp:txXfrm>
    </dsp:sp>
    <dsp:sp modelId="{E03A0838-E0C3-44E8-A93C-2969C7A848AB}">
      <dsp:nvSpPr>
        <dsp:cNvPr id="0" name=""/>
        <dsp:cNvSpPr/>
      </dsp:nvSpPr>
      <dsp:spPr>
        <a:xfrm>
          <a:off x="1685681" y="3385833"/>
          <a:ext cx="266939" cy="190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1907438"/>
              </a:lnTo>
              <a:lnTo>
                <a:pt x="266939" y="1907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" kern="1200"/>
        </a:p>
      </dsp:txBody>
      <dsp:txXfrm>
        <a:off x="1771001" y="4291401"/>
        <a:ext cx="96301" cy="96301"/>
      </dsp:txXfrm>
    </dsp:sp>
    <dsp:sp modelId="{418EE961-5D14-4CF4-A448-AFF16235D6B2}">
      <dsp:nvSpPr>
        <dsp:cNvPr id="0" name=""/>
        <dsp:cNvSpPr/>
      </dsp:nvSpPr>
      <dsp:spPr>
        <a:xfrm>
          <a:off x="3287319" y="4738900"/>
          <a:ext cx="266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9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4115" y="4777947"/>
        <a:ext cx="13346" cy="13346"/>
      </dsp:txXfrm>
    </dsp:sp>
    <dsp:sp modelId="{259777F0-FDB9-4859-A6CE-849C4C4394D8}">
      <dsp:nvSpPr>
        <dsp:cNvPr id="0" name=""/>
        <dsp:cNvSpPr/>
      </dsp:nvSpPr>
      <dsp:spPr>
        <a:xfrm>
          <a:off x="1685681" y="3385833"/>
          <a:ext cx="266939" cy="1398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1398787"/>
              </a:lnTo>
              <a:lnTo>
                <a:pt x="266939" y="1398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783551" y="4049626"/>
        <a:ext cx="71201" cy="71201"/>
      </dsp:txXfrm>
    </dsp:sp>
    <dsp:sp modelId="{4E2420D2-212A-4099-B2DC-AFD4CE979AC7}">
      <dsp:nvSpPr>
        <dsp:cNvPr id="0" name=""/>
        <dsp:cNvSpPr/>
      </dsp:nvSpPr>
      <dsp:spPr>
        <a:xfrm>
          <a:off x="3287319" y="3767320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508650"/>
              </a:lnTo>
              <a:lnTo>
                <a:pt x="266939" y="5086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4007284"/>
        <a:ext cx="28722" cy="28722"/>
      </dsp:txXfrm>
    </dsp:sp>
    <dsp:sp modelId="{4374E18B-79AC-4094-8FE6-E754316AF234}">
      <dsp:nvSpPr>
        <dsp:cNvPr id="0" name=""/>
        <dsp:cNvSpPr/>
      </dsp:nvSpPr>
      <dsp:spPr>
        <a:xfrm>
          <a:off x="3287319" y="3721600"/>
          <a:ext cx="266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9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4115" y="3760647"/>
        <a:ext cx="13346" cy="13346"/>
      </dsp:txXfrm>
    </dsp:sp>
    <dsp:sp modelId="{59C570D1-4D28-42A6-AA31-98636A782B80}">
      <dsp:nvSpPr>
        <dsp:cNvPr id="0" name=""/>
        <dsp:cNvSpPr/>
      </dsp:nvSpPr>
      <dsp:spPr>
        <a:xfrm>
          <a:off x="3287319" y="3258670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508650"/>
              </a:moveTo>
              <a:lnTo>
                <a:pt x="133469" y="508650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3498634"/>
        <a:ext cx="28722" cy="28722"/>
      </dsp:txXfrm>
    </dsp:sp>
    <dsp:sp modelId="{B0618F3B-4304-414B-A3C2-C936C1FDFA37}">
      <dsp:nvSpPr>
        <dsp:cNvPr id="0" name=""/>
        <dsp:cNvSpPr/>
      </dsp:nvSpPr>
      <dsp:spPr>
        <a:xfrm>
          <a:off x="1685681" y="3385833"/>
          <a:ext cx="266939" cy="381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381487"/>
              </a:lnTo>
              <a:lnTo>
                <a:pt x="266939" y="3814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807511" y="3564936"/>
        <a:ext cx="23280" cy="23280"/>
      </dsp:txXfrm>
    </dsp:sp>
    <dsp:sp modelId="{737CB7D3-84D2-4825-8D85-7C6D25268358}">
      <dsp:nvSpPr>
        <dsp:cNvPr id="0" name=""/>
        <dsp:cNvSpPr/>
      </dsp:nvSpPr>
      <dsp:spPr>
        <a:xfrm>
          <a:off x="3287319" y="2241370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508650"/>
              </a:lnTo>
              <a:lnTo>
                <a:pt x="266939" y="5086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2481334"/>
        <a:ext cx="28722" cy="28722"/>
      </dsp:txXfrm>
    </dsp:sp>
    <dsp:sp modelId="{D3AF37AA-493F-4FB2-809E-18692592CF11}">
      <dsp:nvSpPr>
        <dsp:cNvPr id="0" name=""/>
        <dsp:cNvSpPr/>
      </dsp:nvSpPr>
      <dsp:spPr>
        <a:xfrm>
          <a:off x="3287319" y="2195650"/>
          <a:ext cx="266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9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4115" y="2234696"/>
        <a:ext cx="13346" cy="13346"/>
      </dsp:txXfrm>
    </dsp:sp>
    <dsp:sp modelId="{19B09153-22CB-41CA-B94C-BD859B65F632}">
      <dsp:nvSpPr>
        <dsp:cNvPr id="0" name=""/>
        <dsp:cNvSpPr/>
      </dsp:nvSpPr>
      <dsp:spPr>
        <a:xfrm>
          <a:off x="3287319" y="1732720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508650"/>
              </a:moveTo>
              <a:lnTo>
                <a:pt x="133469" y="508650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1972684"/>
        <a:ext cx="28722" cy="28722"/>
      </dsp:txXfrm>
    </dsp:sp>
    <dsp:sp modelId="{DF8B94B2-51CB-421A-8FA9-498F1AC5F06D}">
      <dsp:nvSpPr>
        <dsp:cNvPr id="0" name=""/>
        <dsp:cNvSpPr/>
      </dsp:nvSpPr>
      <dsp:spPr>
        <a:xfrm>
          <a:off x="1685681" y="2241370"/>
          <a:ext cx="266939" cy="1144462"/>
        </a:xfrm>
        <a:custGeom>
          <a:avLst/>
          <a:gdLst/>
          <a:ahLst/>
          <a:cxnLst/>
          <a:rect l="0" t="0" r="0" b="0"/>
          <a:pathLst>
            <a:path>
              <a:moveTo>
                <a:pt x="0" y="1144462"/>
              </a:moveTo>
              <a:lnTo>
                <a:pt x="133469" y="1144462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789772" y="2784222"/>
        <a:ext cx="58759" cy="58759"/>
      </dsp:txXfrm>
    </dsp:sp>
    <dsp:sp modelId="{A6B83BB3-F5F7-4F95-9687-B1E698A1E665}">
      <dsp:nvSpPr>
        <dsp:cNvPr id="0" name=""/>
        <dsp:cNvSpPr/>
      </dsp:nvSpPr>
      <dsp:spPr>
        <a:xfrm>
          <a:off x="3287319" y="715419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469" y="0"/>
              </a:lnTo>
              <a:lnTo>
                <a:pt x="133469" y="508650"/>
              </a:lnTo>
              <a:lnTo>
                <a:pt x="266939" y="5086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955383"/>
        <a:ext cx="28722" cy="28722"/>
      </dsp:txXfrm>
    </dsp:sp>
    <dsp:sp modelId="{8DD15DB6-79AD-4B52-AF0D-FCECAE16CE18}">
      <dsp:nvSpPr>
        <dsp:cNvPr id="0" name=""/>
        <dsp:cNvSpPr/>
      </dsp:nvSpPr>
      <dsp:spPr>
        <a:xfrm>
          <a:off x="3287319" y="669699"/>
          <a:ext cx="266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9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14115" y="708746"/>
        <a:ext cx="13346" cy="13346"/>
      </dsp:txXfrm>
    </dsp:sp>
    <dsp:sp modelId="{DCEB91B3-98EC-4B7E-9B75-6FE9D31252DB}">
      <dsp:nvSpPr>
        <dsp:cNvPr id="0" name=""/>
        <dsp:cNvSpPr/>
      </dsp:nvSpPr>
      <dsp:spPr>
        <a:xfrm>
          <a:off x="3287319" y="206769"/>
          <a:ext cx="266939" cy="508650"/>
        </a:xfrm>
        <a:custGeom>
          <a:avLst/>
          <a:gdLst/>
          <a:ahLst/>
          <a:cxnLst/>
          <a:rect l="0" t="0" r="0" b="0"/>
          <a:pathLst>
            <a:path>
              <a:moveTo>
                <a:pt x="0" y="508650"/>
              </a:moveTo>
              <a:lnTo>
                <a:pt x="133469" y="508650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406428" y="446733"/>
        <a:ext cx="28722" cy="28722"/>
      </dsp:txXfrm>
    </dsp:sp>
    <dsp:sp modelId="{02E127C4-306D-4A0E-B130-7ACCA164C3B1}">
      <dsp:nvSpPr>
        <dsp:cNvPr id="0" name=""/>
        <dsp:cNvSpPr/>
      </dsp:nvSpPr>
      <dsp:spPr>
        <a:xfrm>
          <a:off x="1685681" y="715419"/>
          <a:ext cx="266939" cy="2670413"/>
        </a:xfrm>
        <a:custGeom>
          <a:avLst/>
          <a:gdLst/>
          <a:ahLst/>
          <a:cxnLst/>
          <a:rect l="0" t="0" r="0" b="0"/>
          <a:pathLst>
            <a:path>
              <a:moveTo>
                <a:pt x="0" y="2670413"/>
              </a:moveTo>
              <a:lnTo>
                <a:pt x="133469" y="2670413"/>
              </a:lnTo>
              <a:lnTo>
                <a:pt x="133469" y="0"/>
              </a:lnTo>
              <a:lnTo>
                <a:pt x="2669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1752058" y="1983533"/>
        <a:ext cx="134186" cy="134186"/>
      </dsp:txXfrm>
    </dsp:sp>
    <dsp:sp modelId="{B812692C-0034-4BCB-B1B2-34984C9F0E8E}">
      <dsp:nvSpPr>
        <dsp:cNvPr id="0" name=""/>
        <dsp:cNvSpPr/>
      </dsp:nvSpPr>
      <dsp:spPr>
        <a:xfrm rot="16200000">
          <a:off x="411379" y="3182372"/>
          <a:ext cx="2141684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Home Page</a:t>
          </a:r>
          <a:endParaRPr lang="en-CA" sz="2600" kern="1200" dirty="0"/>
        </a:p>
      </dsp:txBody>
      <dsp:txXfrm>
        <a:off x="411379" y="3182372"/>
        <a:ext cx="2141684" cy="406920"/>
      </dsp:txXfrm>
    </dsp:sp>
    <dsp:sp modelId="{4DA7DDF1-AA3E-482C-825F-BC84A4CCDD53}">
      <dsp:nvSpPr>
        <dsp:cNvPr id="0" name=""/>
        <dsp:cNvSpPr/>
      </dsp:nvSpPr>
      <dsp:spPr>
        <a:xfrm>
          <a:off x="1952621" y="511959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Women</a:t>
          </a:r>
          <a:endParaRPr lang="en-CA" sz="1800" kern="1200" dirty="0"/>
        </a:p>
      </dsp:txBody>
      <dsp:txXfrm>
        <a:off x="1952621" y="511959"/>
        <a:ext cx="1334697" cy="406920"/>
      </dsp:txXfrm>
    </dsp:sp>
    <dsp:sp modelId="{731C1B6B-703C-4863-91FB-88730E070E3D}">
      <dsp:nvSpPr>
        <dsp:cNvPr id="0" name=""/>
        <dsp:cNvSpPr/>
      </dsp:nvSpPr>
      <dsp:spPr>
        <a:xfrm>
          <a:off x="3554259" y="3309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Shoes</a:t>
          </a:r>
          <a:endParaRPr lang="en-CA" sz="1800" kern="1200" dirty="0"/>
        </a:p>
      </dsp:txBody>
      <dsp:txXfrm>
        <a:off x="3554259" y="3309"/>
        <a:ext cx="1334697" cy="406920"/>
      </dsp:txXfrm>
    </dsp:sp>
    <dsp:sp modelId="{1C7BCFD5-6994-4C5A-AE4D-11B57E5CE751}">
      <dsp:nvSpPr>
        <dsp:cNvPr id="0" name=""/>
        <dsp:cNvSpPr/>
      </dsp:nvSpPr>
      <dsp:spPr>
        <a:xfrm>
          <a:off x="3554259" y="511959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Accessories</a:t>
          </a:r>
          <a:endParaRPr lang="en-CA" sz="1800" kern="1200" dirty="0"/>
        </a:p>
      </dsp:txBody>
      <dsp:txXfrm>
        <a:off x="3554259" y="511959"/>
        <a:ext cx="1334697" cy="406920"/>
      </dsp:txXfrm>
    </dsp:sp>
    <dsp:sp modelId="{F0D09264-48E4-406D-8426-ADCAD1C99D90}">
      <dsp:nvSpPr>
        <dsp:cNvPr id="0" name=""/>
        <dsp:cNvSpPr/>
      </dsp:nvSpPr>
      <dsp:spPr>
        <a:xfrm>
          <a:off x="3554259" y="1020609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Clothes</a:t>
          </a:r>
          <a:endParaRPr lang="en-CA" sz="1800" kern="1200" dirty="0"/>
        </a:p>
      </dsp:txBody>
      <dsp:txXfrm>
        <a:off x="3554259" y="1020609"/>
        <a:ext cx="1334697" cy="406920"/>
      </dsp:txXfrm>
    </dsp:sp>
    <dsp:sp modelId="{8B3A2247-7D90-43B4-B7D9-A099EAE9013E}">
      <dsp:nvSpPr>
        <dsp:cNvPr id="0" name=""/>
        <dsp:cNvSpPr/>
      </dsp:nvSpPr>
      <dsp:spPr>
        <a:xfrm>
          <a:off x="1952621" y="203791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Men</a:t>
          </a:r>
          <a:endParaRPr lang="en-CA" sz="1800" kern="1200" dirty="0"/>
        </a:p>
      </dsp:txBody>
      <dsp:txXfrm>
        <a:off x="1952621" y="2037910"/>
        <a:ext cx="1334697" cy="406920"/>
      </dsp:txXfrm>
    </dsp:sp>
    <dsp:sp modelId="{267AFD5C-AB52-41F9-B3F6-F95501C5D16D}">
      <dsp:nvSpPr>
        <dsp:cNvPr id="0" name=""/>
        <dsp:cNvSpPr/>
      </dsp:nvSpPr>
      <dsp:spPr>
        <a:xfrm>
          <a:off x="3554259" y="15292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Shoes</a:t>
          </a:r>
          <a:endParaRPr lang="en-CA" sz="1800" kern="1200" dirty="0"/>
        </a:p>
      </dsp:txBody>
      <dsp:txXfrm>
        <a:off x="3554259" y="1529260"/>
        <a:ext cx="1334697" cy="406920"/>
      </dsp:txXfrm>
    </dsp:sp>
    <dsp:sp modelId="{3229E592-A8FD-463F-AD0A-3C286C831611}">
      <dsp:nvSpPr>
        <dsp:cNvPr id="0" name=""/>
        <dsp:cNvSpPr/>
      </dsp:nvSpPr>
      <dsp:spPr>
        <a:xfrm>
          <a:off x="3554259" y="203791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Accessories</a:t>
          </a:r>
          <a:endParaRPr lang="en-CA" sz="1800" kern="1200" dirty="0"/>
        </a:p>
      </dsp:txBody>
      <dsp:txXfrm>
        <a:off x="3554259" y="2037910"/>
        <a:ext cx="1334697" cy="406920"/>
      </dsp:txXfrm>
    </dsp:sp>
    <dsp:sp modelId="{D24A2944-2CFB-42B2-A047-2C5E804B7185}">
      <dsp:nvSpPr>
        <dsp:cNvPr id="0" name=""/>
        <dsp:cNvSpPr/>
      </dsp:nvSpPr>
      <dsp:spPr>
        <a:xfrm>
          <a:off x="3554259" y="25465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Clothes</a:t>
          </a:r>
          <a:endParaRPr lang="en-CA" sz="1800" kern="1200" dirty="0"/>
        </a:p>
      </dsp:txBody>
      <dsp:txXfrm>
        <a:off x="3554259" y="2546560"/>
        <a:ext cx="1334697" cy="406920"/>
      </dsp:txXfrm>
    </dsp:sp>
    <dsp:sp modelId="{6538F15A-E5D5-4507-872F-D9FC412146AA}">
      <dsp:nvSpPr>
        <dsp:cNvPr id="0" name=""/>
        <dsp:cNvSpPr/>
      </dsp:nvSpPr>
      <dsp:spPr>
        <a:xfrm>
          <a:off x="1952621" y="35638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Kids</a:t>
          </a:r>
          <a:endParaRPr lang="en-CA" sz="1800" kern="1200" dirty="0"/>
        </a:p>
      </dsp:txBody>
      <dsp:txXfrm>
        <a:off x="1952621" y="3563860"/>
        <a:ext cx="1334697" cy="406920"/>
      </dsp:txXfrm>
    </dsp:sp>
    <dsp:sp modelId="{ED1169B0-88A5-46B0-94A3-B5FE24E71DB1}">
      <dsp:nvSpPr>
        <dsp:cNvPr id="0" name=""/>
        <dsp:cNvSpPr/>
      </dsp:nvSpPr>
      <dsp:spPr>
        <a:xfrm>
          <a:off x="3554259" y="305521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Shoes</a:t>
          </a:r>
          <a:endParaRPr lang="en-CA" sz="1800" kern="1200" dirty="0"/>
        </a:p>
      </dsp:txBody>
      <dsp:txXfrm>
        <a:off x="3554259" y="3055210"/>
        <a:ext cx="1334697" cy="406920"/>
      </dsp:txXfrm>
    </dsp:sp>
    <dsp:sp modelId="{99AF6DAA-C7BE-45C0-AEAE-B7022288F0CD}">
      <dsp:nvSpPr>
        <dsp:cNvPr id="0" name=""/>
        <dsp:cNvSpPr/>
      </dsp:nvSpPr>
      <dsp:spPr>
        <a:xfrm>
          <a:off x="3554259" y="35638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Accessories</a:t>
          </a:r>
          <a:endParaRPr lang="en-CA" sz="1800" kern="1200" dirty="0"/>
        </a:p>
      </dsp:txBody>
      <dsp:txXfrm>
        <a:off x="3554259" y="3563860"/>
        <a:ext cx="1334697" cy="406920"/>
      </dsp:txXfrm>
    </dsp:sp>
    <dsp:sp modelId="{22285F72-99F4-498B-858F-1DB4D79ED0BF}">
      <dsp:nvSpPr>
        <dsp:cNvPr id="0" name=""/>
        <dsp:cNvSpPr/>
      </dsp:nvSpPr>
      <dsp:spPr>
        <a:xfrm>
          <a:off x="3554259" y="407251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Clothes</a:t>
          </a:r>
          <a:endParaRPr lang="en-CA" sz="1800" kern="1200" dirty="0"/>
        </a:p>
      </dsp:txBody>
      <dsp:txXfrm>
        <a:off x="3554259" y="4072510"/>
        <a:ext cx="1334697" cy="406920"/>
      </dsp:txXfrm>
    </dsp:sp>
    <dsp:sp modelId="{AA2D9BE5-FD74-4A12-A536-658E2E64F1B5}">
      <dsp:nvSpPr>
        <dsp:cNvPr id="0" name=""/>
        <dsp:cNvSpPr/>
      </dsp:nvSpPr>
      <dsp:spPr>
        <a:xfrm>
          <a:off x="1952621" y="45811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Profile</a:t>
          </a:r>
          <a:endParaRPr lang="en-CA" sz="1800" kern="1200" dirty="0"/>
        </a:p>
      </dsp:txBody>
      <dsp:txXfrm>
        <a:off x="1952621" y="4581160"/>
        <a:ext cx="1334697" cy="406920"/>
      </dsp:txXfrm>
    </dsp:sp>
    <dsp:sp modelId="{1D131911-C537-4E04-B6BA-EA77B0700791}">
      <dsp:nvSpPr>
        <dsp:cNvPr id="0" name=""/>
        <dsp:cNvSpPr/>
      </dsp:nvSpPr>
      <dsp:spPr>
        <a:xfrm>
          <a:off x="3554259" y="4581160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history</a:t>
          </a:r>
          <a:endParaRPr lang="en-CA" sz="1800" kern="1200" dirty="0"/>
        </a:p>
      </dsp:txBody>
      <dsp:txXfrm>
        <a:off x="3554259" y="4581160"/>
        <a:ext cx="1334697" cy="406920"/>
      </dsp:txXfrm>
    </dsp:sp>
    <dsp:sp modelId="{8F031FC7-338F-4B0D-A0E0-52F4E64AF01E}">
      <dsp:nvSpPr>
        <dsp:cNvPr id="0" name=""/>
        <dsp:cNvSpPr/>
      </dsp:nvSpPr>
      <dsp:spPr>
        <a:xfrm>
          <a:off x="1952621" y="5089811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Contact us</a:t>
          </a:r>
          <a:endParaRPr lang="en-CA" sz="1800" kern="1200" dirty="0"/>
        </a:p>
      </dsp:txBody>
      <dsp:txXfrm>
        <a:off x="1952621" y="5089811"/>
        <a:ext cx="1334697" cy="406920"/>
      </dsp:txXfrm>
    </dsp:sp>
    <dsp:sp modelId="{6EF08733-464B-46F2-B954-9282D7C3EA9C}">
      <dsp:nvSpPr>
        <dsp:cNvPr id="0" name=""/>
        <dsp:cNvSpPr/>
      </dsp:nvSpPr>
      <dsp:spPr>
        <a:xfrm>
          <a:off x="3554259" y="5089811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FAQ</a:t>
          </a:r>
          <a:endParaRPr lang="en-CA" sz="1800" kern="1200" dirty="0"/>
        </a:p>
      </dsp:txBody>
      <dsp:txXfrm>
        <a:off x="3554259" y="5089811"/>
        <a:ext cx="1334697" cy="406920"/>
      </dsp:txXfrm>
    </dsp:sp>
    <dsp:sp modelId="{A7368B82-AC05-4DF4-ABE9-699ABAA1298E}">
      <dsp:nvSpPr>
        <dsp:cNvPr id="0" name=""/>
        <dsp:cNvSpPr/>
      </dsp:nvSpPr>
      <dsp:spPr>
        <a:xfrm>
          <a:off x="1952621" y="5852786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Shopping cart</a:t>
          </a:r>
          <a:endParaRPr lang="en-CA" sz="1800" kern="1200" dirty="0"/>
        </a:p>
      </dsp:txBody>
      <dsp:txXfrm>
        <a:off x="1952621" y="5852786"/>
        <a:ext cx="1334697" cy="406920"/>
      </dsp:txXfrm>
    </dsp:sp>
    <dsp:sp modelId="{283A4D7D-E797-43E0-BF5F-F212A6575C4E}">
      <dsp:nvSpPr>
        <dsp:cNvPr id="0" name=""/>
        <dsp:cNvSpPr/>
      </dsp:nvSpPr>
      <dsp:spPr>
        <a:xfrm>
          <a:off x="3554259" y="5598461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Payment</a:t>
          </a:r>
          <a:endParaRPr lang="en-CA" sz="1800" kern="1200" dirty="0"/>
        </a:p>
      </dsp:txBody>
      <dsp:txXfrm>
        <a:off x="3554259" y="5598461"/>
        <a:ext cx="1334697" cy="406920"/>
      </dsp:txXfrm>
    </dsp:sp>
    <dsp:sp modelId="{BCA04905-F563-4B82-8C54-188827E95E4E}">
      <dsp:nvSpPr>
        <dsp:cNvPr id="0" name=""/>
        <dsp:cNvSpPr/>
      </dsp:nvSpPr>
      <dsp:spPr>
        <a:xfrm>
          <a:off x="3554259" y="6107111"/>
          <a:ext cx="1334697" cy="4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Place order</a:t>
          </a:r>
          <a:endParaRPr lang="en-CA" sz="1800" kern="1200" dirty="0"/>
        </a:p>
      </dsp:txBody>
      <dsp:txXfrm>
        <a:off x="3554259" y="6107111"/>
        <a:ext cx="1334697" cy="40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45B4-C2BD-C7DD-EFCD-40BA1368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30A0A-5644-3D9C-521E-5E21E42C2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E11B-6D55-9655-87B7-797DE08F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13CD-8E80-E88E-5DEA-77A23E9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B29E-BB86-A454-C56C-3CAC51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70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10E6-01DB-1A6E-8625-5A797494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8C551-83E6-F2B3-CB0F-B6426869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98A4-BBA5-C45E-931E-A9D3DBD0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DBA1-0D50-0ADC-91DB-4E33C63F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43EB-71D4-58E1-9134-7E5DF1AC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41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481E-D74A-90CA-87B0-CCDBD160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B72C-2EE5-6912-38DE-9F426A0F7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98E9-A2A1-6CE0-807F-B0399C62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C56E-2EC6-524C-0DA1-BA5E3CB5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EAC2-6891-BFB1-AE30-B33EB16F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9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A9D0-99B8-B10C-F9F4-C4C842B6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1EC1-80FB-5F65-1445-D02E9C98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B4A5-8827-1507-EBDA-1F978C8D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CA8B-0D79-431A-355D-1A02269C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56FB-8AFE-5B31-5232-23DB14F7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8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DC23-C933-BC33-4B36-917A4D81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63ED-7308-EED0-7810-0049A80C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3EB3-6A52-D780-1964-8ACC385C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B70F-863E-64B3-8158-C354752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7E7-964F-7968-BECD-5A45C2AA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3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95AF-FD2E-3A8C-8985-73A07E08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CAAD-D226-AFEF-3BDA-8EEB51392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B101-EF0F-6191-E54D-0100758B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947F-3702-DABE-3231-6817E66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40232-2642-1CA2-BCCE-1D6B2CC0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5EC9-9BD9-FF30-8799-2ECAFD2E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3552-7131-8CB5-33CE-611E4CFC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F180-CFE7-A804-9349-939E679D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7210-1552-F8B6-55C0-C4929627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7C381-A801-B412-733A-D5126E655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9710E-DA42-FD56-89A0-CF6A0F02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6478E-B541-BB91-CC16-FE968971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8BD5-9129-9328-DB8B-DCA7DE92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B7E77-9820-9976-E6F7-0394F93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67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54A1-C483-4DC6-A83F-9F5A5EF4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5EDC-2D8D-3DC2-2EA4-44957CD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AEE0-2829-2BAE-CD99-DDAA3A89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94D10-0C81-EDF9-70AD-3EFCDBA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31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C4FE8-C9B6-0B83-69B6-C1EB2F29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63D7A-6F5E-38EC-B15F-E777F19D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1C74-0844-EA81-0AE3-57C6C6F2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82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E459-38F5-7102-F6EF-4349425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CC55-430C-0066-821B-A0B86B6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7888-328A-CB92-3216-84A0EBEA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17519-CCB7-3005-1E67-B3D0EE60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FC0C-98E6-B405-9D83-42B406D1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EDC39-75B7-6832-9CF6-BE1337DE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61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1F46-47C2-CFCF-BF4F-3961B62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FC4DA-BF3C-001F-603B-374FF34A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AEFA-BB1E-B8D3-D715-FDDBCE65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626A-6BE6-3170-7F30-3190B8B5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45E0-8373-AADC-FB28-DF5F7A7E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84BBC-718F-D692-1A32-6BE419E8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171D7-FDA5-67C9-D86C-93548EA6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E67D-4E49-4947-87DC-B596A63D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B7D7-4D85-9246-73E7-0B5FDFB9A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209D-D370-490A-8144-26F72BEEA465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E9ED-7A7B-B160-33F8-5CA6FE2DF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FEDB-816F-5DE2-315A-33D5DF61E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7987-CF8F-499C-A4EF-410667DCD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3C1B5-B597-5E99-0FA9-9325D8050A7D}"/>
              </a:ext>
            </a:extLst>
          </p:cNvPr>
          <p:cNvSpPr/>
          <p:nvPr/>
        </p:nvSpPr>
        <p:spPr>
          <a:xfrm>
            <a:off x="376518" y="200024"/>
            <a:ext cx="11600329" cy="1243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1447-F3A3-4108-3D0C-DB165B0678B4}"/>
              </a:ext>
            </a:extLst>
          </p:cNvPr>
          <p:cNvSpPr/>
          <p:nvPr/>
        </p:nvSpPr>
        <p:spPr>
          <a:xfrm>
            <a:off x="519952" y="345141"/>
            <a:ext cx="1326777" cy="95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90C7D-B8FE-8253-D3C3-12CA76207C33}"/>
              </a:ext>
            </a:extLst>
          </p:cNvPr>
          <p:cNvSpPr/>
          <p:nvPr/>
        </p:nvSpPr>
        <p:spPr>
          <a:xfrm>
            <a:off x="376518" y="2115667"/>
            <a:ext cx="1470211" cy="3442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67A8E-CDA2-CADB-D836-70D394A95B8E}"/>
              </a:ext>
            </a:extLst>
          </p:cNvPr>
          <p:cNvSpPr/>
          <p:nvPr/>
        </p:nvSpPr>
        <p:spPr>
          <a:xfrm>
            <a:off x="2003614" y="2115667"/>
            <a:ext cx="8346141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74819-1564-9914-FB98-A17246C4E950}"/>
              </a:ext>
            </a:extLst>
          </p:cNvPr>
          <p:cNvSpPr/>
          <p:nvPr/>
        </p:nvSpPr>
        <p:spPr>
          <a:xfrm>
            <a:off x="10506636" y="2115667"/>
            <a:ext cx="1470211" cy="3442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7FCC0-CC7A-3BCC-BF93-08B3F8857E51}"/>
              </a:ext>
            </a:extLst>
          </p:cNvPr>
          <p:cNvSpPr/>
          <p:nvPr/>
        </p:nvSpPr>
        <p:spPr>
          <a:xfrm>
            <a:off x="376518" y="5764305"/>
            <a:ext cx="11600329" cy="929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4B27F-F34C-86EC-A646-31541D8DF1CE}"/>
              </a:ext>
            </a:extLst>
          </p:cNvPr>
          <p:cNvSpPr/>
          <p:nvPr/>
        </p:nvSpPr>
        <p:spPr>
          <a:xfrm>
            <a:off x="376518" y="1588435"/>
            <a:ext cx="11600329" cy="403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Menu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DE06D-F659-61B3-EA9A-D7999B1657AD}"/>
              </a:ext>
            </a:extLst>
          </p:cNvPr>
          <p:cNvSpPr/>
          <p:nvPr/>
        </p:nvSpPr>
        <p:spPr>
          <a:xfrm>
            <a:off x="2384612" y="2483224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C55D8-20CB-810D-046E-862FF5338F79}"/>
              </a:ext>
            </a:extLst>
          </p:cNvPr>
          <p:cNvSpPr/>
          <p:nvPr/>
        </p:nvSpPr>
        <p:spPr>
          <a:xfrm>
            <a:off x="5302623" y="2483224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ADF3A-FE9A-9AB4-01D8-003DE7068607}"/>
              </a:ext>
            </a:extLst>
          </p:cNvPr>
          <p:cNvSpPr/>
          <p:nvPr/>
        </p:nvSpPr>
        <p:spPr>
          <a:xfrm>
            <a:off x="8247530" y="2483224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B636C-8710-B2B0-C2F9-C065A0D56855}"/>
              </a:ext>
            </a:extLst>
          </p:cNvPr>
          <p:cNvSpPr/>
          <p:nvPr/>
        </p:nvSpPr>
        <p:spPr>
          <a:xfrm>
            <a:off x="8247530" y="4320980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Bestsellers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A2610-BD2D-88E6-C4AA-64E2F1CCB797}"/>
              </a:ext>
            </a:extLst>
          </p:cNvPr>
          <p:cNvSpPr/>
          <p:nvPr/>
        </p:nvSpPr>
        <p:spPr>
          <a:xfrm>
            <a:off x="5302622" y="4320981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Releases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FD8A5-75FE-5756-1AAA-A0BF3875C047}"/>
              </a:ext>
            </a:extLst>
          </p:cNvPr>
          <p:cNvSpPr/>
          <p:nvPr/>
        </p:nvSpPr>
        <p:spPr>
          <a:xfrm>
            <a:off x="2384612" y="4320980"/>
            <a:ext cx="1748117" cy="6992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58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3C1B5-B597-5E99-0FA9-9325D8050A7D}"/>
              </a:ext>
            </a:extLst>
          </p:cNvPr>
          <p:cNvSpPr/>
          <p:nvPr/>
        </p:nvSpPr>
        <p:spPr>
          <a:xfrm>
            <a:off x="376518" y="200024"/>
            <a:ext cx="11600329" cy="1243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1447-F3A3-4108-3D0C-DB165B0678B4}"/>
              </a:ext>
            </a:extLst>
          </p:cNvPr>
          <p:cNvSpPr/>
          <p:nvPr/>
        </p:nvSpPr>
        <p:spPr>
          <a:xfrm>
            <a:off x="519952" y="345141"/>
            <a:ext cx="1326777" cy="95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90C7D-B8FE-8253-D3C3-12CA76207C33}"/>
              </a:ext>
            </a:extLst>
          </p:cNvPr>
          <p:cNvSpPr/>
          <p:nvPr/>
        </p:nvSpPr>
        <p:spPr>
          <a:xfrm>
            <a:off x="376518" y="2115667"/>
            <a:ext cx="1470211" cy="3442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67A8E-CDA2-CADB-D836-70D394A95B8E}"/>
              </a:ext>
            </a:extLst>
          </p:cNvPr>
          <p:cNvSpPr/>
          <p:nvPr/>
        </p:nvSpPr>
        <p:spPr>
          <a:xfrm>
            <a:off x="2012576" y="2115666"/>
            <a:ext cx="8346141" cy="3442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74819-1564-9914-FB98-A17246C4E950}"/>
              </a:ext>
            </a:extLst>
          </p:cNvPr>
          <p:cNvSpPr/>
          <p:nvPr/>
        </p:nvSpPr>
        <p:spPr>
          <a:xfrm>
            <a:off x="10506636" y="2115667"/>
            <a:ext cx="1470211" cy="3442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Products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7FCC0-CC7A-3BCC-BF93-08B3F8857E51}"/>
              </a:ext>
            </a:extLst>
          </p:cNvPr>
          <p:cNvSpPr/>
          <p:nvPr/>
        </p:nvSpPr>
        <p:spPr>
          <a:xfrm>
            <a:off x="376518" y="5764305"/>
            <a:ext cx="11600329" cy="929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4B27F-F34C-86EC-A646-31541D8DF1CE}"/>
              </a:ext>
            </a:extLst>
          </p:cNvPr>
          <p:cNvSpPr/>
          <p:nvPr/>
        </p:nvSpPr>
        <p:spPr>
          <a:xfrm>
            <a:off x="376518" y="1588435"/>
            <a:ext cx="11600329" cy="403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Menu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A2610-BD2D-88E6-C4AA-64E2F1CCB797}"/>
              </a:ext>
            </a:extLst>
          </p:cNvPr>
          <p:cNvSpPr/>
          <p:nvPr/>
        </p:nvSpPr>
        <p:spPr>
          <a:xfrm>
            <a:off x="2335305" y="2375647"/>
            <a:ext cx="2156013" cy="29762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0AF3C-AC4E-8866-D34A-4071040AB588}"/>
              </a:ext>
            </a:extLst>
          </p:cNvPr>
          <p:cNvSpPr/>
          <p:nvPr/>
        </p:nvSpPr>
        <p:spPr>
          <a:xfrm>
            <a:off x="7862045" y="2375647"/>
            <a:ext cx="2156013" cy="29762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33FFA-ECB5-695E-C451-21A65BC74A73}"/>
              </a:ext>
            </a:extLst>
          </p:cNvPr>
          <p:cNvSpPr/>
          <p:nvPr/>
        </p:nvSpPr>
        <p:spPr>
          <a:xfrm>
            <a:off x="5098675" y="2375647"/>
            <a:ext cx="2156013" cy="29762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5699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1F8AF9-8224-F1CE-786E-464E00863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326809"/>
              </p:ext>
            </p:extLst>
          </p:nvPr>
        </p:nvGraphicFramePr>
        <p:xfrm>
          <a:off x="3012140" y="170329"/>
          <a:ext cx="6167719" cy="651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37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Nazarpour, Hossein</dc:creator>
  <cp:lastModifiedBy>Nazarpour, Hossein</cp:lastModifiedBy>
  <cp:revision>6</cp:revision>
  <dcterms:created xsi:type="dcterms:W3CDTF">2023-06-01T02:03:48Z</dcterms:created>
  <dcterms:modified xsi:type="dcterms:W3CDTF">2023-06-01T02:44:07Z</dcterms:modified>
</cp:coreProperties>
</file>