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hmZ8+aYwDTCVALXxx1qaZVJ7Q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5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35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3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4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9" name="Google Shape;99;p4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" name="Google Shape;100;p45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7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3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9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4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4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5" name="Google Shape;65;p4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4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3" name="Google Shape;73;p42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4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42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4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" name="Google Shape;84;p4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43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3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" name="Google Shape;12;p3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" name="Google Shape;13;p3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oracle.com/technetwork/java/javase/downloads/" TargetMode="External"/><Relationship Id="rId4" Type="http://schemas.openxmlformats.org/officeDocument/2006/relationships/hyperlink" Target="http://www.oracle.com/technetwork/java/javase/downloa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hyperlink" Target="https://developer.android.com/studio/archive" TargetMode="External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/>
              <a:t>Mobile Application Development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/>
              <a:t>Android Studio Installation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Step 2.2. Android Studio Setup Wizard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setup wizard will ask few questions.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Press Don’t Send for google user statistics.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Choose Installation Type as </a:t>
            </a:r>
            <a:r>
              <a:rPr b="1" lang="en-US">
                <a:solidFill>
                  <a:srgbClr val="FF0000"/>
                </a:solidFill>
              </a:rPr>
              <a:t>Standatd </a:t>
            </a:r>
            <a:r>
              <a:rPr lang="en-US">
                <a:solidFill>
                  <a:schemeClr val="dk1"/>
                </a:solidFill>
              </a:rPr>
              <a:t>and Press Next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b="1" lang="en-US">
                <a:solidFill>
                  <a:srgbClr val="C00000"/>
                </a:solidFill>
              </a:rPr>
              <a:t>Verify Settings</a:t>
            </a:r>
            <a:r>
              <a:rPr lang="en-US">
                <a:solidFill>
                  <a:schemeClr val="dk1"/>
                </a:solidFill>
              </a:rPr>
              <a:t> on Next Screen and Press Next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>
                <a:solidFill>
                  <a:schemeClr val="dk1"/>
                </a:solidFill>
              </a:rPr>
              <a:t>Read and </a:t>
            </a:r>
            <a:r>
              <a:rPr b="1" lang="en-US">
                <a:solidFill>
                  <a:srgbClr val="C00000"/>
                </a:solidFill>
              </a:rPr>
              <a:t>Accept</a:t>
            </a:r>
            <a:r>
              <a:rPr lang="en-US">
                <a:solidFill>
                  <a:schemeClr val="dk1"/>
                </a:solidFill>
              </a:rPr>
              <a:t> the License Agreements.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>
                <a:solidFill>
                  <a:schemeClr val="dk1"/>
                </a:solidFill>
              </a:rPr>
              <a:t>Click Finish.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444" y="3733800"/>
            <a:ext cx="3707795" cy="27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098" y="3733800"/>
            <a:ext cx="3669102" cy="274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Step 2. Install Android Studio IDE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When you first run Android Studio, there are further questions and downloads of various components.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may again use all of the defaults for this part of the process.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Welcome to Android Studio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After Successful installation a welcome screen will appear.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On the First screen Click </a:t>
            </a:r>
            <a:r>
              <a:rPr b="1" lang="en-US">
                <a:solidFill>
                  <a:srgbClr val="C00000"/>
                </a:solidFill>
              </a:rPr>
              <a:t>New Project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599" y="2286000"/>
            <a:ext cx="5538877" cy="416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New Project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There are various templates available for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Phone, Tablet and 	 TV etc.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Select a template for you project.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As a beginner select </a:t>
            </a:r>
            <a:r>
              <a:rPr lang="en-US">
                <a:solidFill>
                  <a:srgbClr val="FF0000"/>
                </a:solidFill>
              </a:rPr>
              <a:t>empty activity</a:t>
            </a:r>
            <a:r>
              <a:rPr lang="en-US"/>
              <a:t>.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136027"/>
            <a:ext cx="5070824" cy="364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Configure Your Project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Step 1: Type Name of the Project like </a:t>
            </a:r>
            <a:r>
              <a:rPr lang="en-US">
                <a:solidFill>
                  <a:srgbClr val="C00000"/>
                </a:solidFill>
              </a:rPr>
              <a:t>“HelloWorld”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Step 2: Select the Language as</a:t>
            </a:r>
            <a:r>
              <a:rPr lang="en-US">
                <a:solidFill>
                  <a:srgbClr val="C00000"/>
                </a:solidFill>
              </a:rPr>
              <a:t> “JAVA” </a:t>
            </a:r>
            <a:r>
              <a:rPr lang="en-US"/>
              <a:t>instead of Kotlin.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Step 3: Choose Minimum SDK.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When you press finish </a:t>
            </a:r>
            <a:r>
              <a:rPr lang="en-US">
                <a:solidFill>
                  <a:srgbClr val="0070C0"/>
                </a:solidFill>
              </a:rPr>
              <a:t>wait</a:t>
            </a:r>
            <a:r>
              <a:rPr lang="en-US"/>
              <a:t> for the </a:t>
            </a:r>
            <a:r>
              <a:rPr lang="en-US">
                <a:solidFill>
                  <a:srgbClr val="0070C0"/>
                </a:solidFill>
              </a:rPr>
              <a:t>Gradle</a:t>
            </a:r>
            <a:r>
              <a:rPr lang="en-US"/>
              <a:t> to </a:t>
            </a:r>
            <a:r>
              <a:rPr lang="en-US">
                <a:solidFill>
                  <a:srgbClr val="0070C0"/>
                </a:solidFill>
              </a:rPr>
              <a:t>finish</a:t>
            </a:r>
            <a:r>
              <a:rPr lang="en-US"/>
              <a:t> sync.</a:t>
            </a:r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178309"/>
            <a:ext cx="5119688" cy="345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The Project main screen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When the Gradle finished sync the following window appears.</a:t>
            </a:r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43591"/>
            <a:ext cx="7691438" cy="45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The Activity_main 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Blow interface appears when we click on </a:t>
            </a:r>
            <a:r>
              <a:rPr lang="en-US">
                <a:solidFill>
                  <a:srgbClr val="FF0000"/>
                </a:solidFill>
              </a:rPr>
              <a:t>activity_main.xml</a:t>
            </a:r>
            <a:r>
              <a:rPr lang="en-US"/>
              <a:t> file.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can select different interface </a:t>
            </a:r>
            <a:r>
              <a:rPr lang="en-US">
                <a:solidFill>
                  <a:srgbClr val="FF0000"/>
                </a:solidFill>
              </a:rPr>
              <a:t>Code, split and design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770" y="2583610"/>
            <a:ext cx="8115797" cy="406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213" name="Google Shape;213;p17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/>
              <a:t>Create Virtual Device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Create Virtual Device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An Android Virtual Device (AVD) is a configuration that defines the characteristics of an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Android phone,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Android Tablet,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Android TV, or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Automotive OS device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that you want to simulate in the Android Emulator.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Device Manager is an interface you can launch from Android Studio that helps you create and manage AVDs.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Testing the Application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To Test your application,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There are two options to connect a device with android studio using device manage.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>
                <a:solidFill>
                  <a:srgbClr val="0070C0"/>
                </a:solidFill>
              </a:rPr>
              <a:t>Virtual	( A virtual Anroid application to test application )</a:t>
            </a:r>
            <a:endParaRPr/>
          </a:p>
          <a:p>
            <a:pPr indent="-346201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>
                <a:solidFill>
                  <a:srgbClr val="0070C0"/>
                </a:solidFill>
              </a:rPr>
              <a:t>Physical  ( You can test application on your smartphone )</a:t>
            </a:r>
            <a:endParaRPr/>
          </a:p>
          <a:p>
            <a:pPr indent="-514349" lvl="2" marL="1062990" rtl="0" algn="l">
              <a:spcBef>
                <a:spcPts val="500"/>
              </a:spcBef>
              <a:spcAft>
                <a:spcPts val="0"/>
              </a:spcAft>
              <a:buSzPts val="1520"/>
              <a:buFont typeface="Bookman Old Style"/>
              <a:buAutoNum type="romanLcPeriod"/>
            </a:pPr>
            <a:r>
              <a:rPr lang="en-US"/>
              <a:t>Pair using USB</a:t>
            </a:r>
            <a:endParaRPr/>
          </a:p>
          <a:p>
            <a:pPr indent="-514349" lvl="2" marL="1062990" rtl="0" algn="l">
              <a:spcBef>
                <a:spcPts val="500"/>
              </a:spcBef>
              <a:spcAft>
                <a:spcPts val="0"/>
              </a:spcAft>
              <a:buSzPts val="1520"/>
              <a:buFont typeface="Bookman Old Style"/>
              <a:buAutoNum type="romanLcPeriod"/>
            </a:pPr>
            <a:r>
              <a:rPr lang="en-US"/>
              <a:t>Pair Using Wifi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Installing Android Studio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 order to develop Android apps, you will need to install two Products: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Oracle Java Development Kit ("JDK")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The Android Studio editor.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Its Basically a three step process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552825"/>
            <a:ext cx="75247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Testing the Application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/>
              <a:t>:  Click on </a:t>
            </a:r>
            <a:r>
              <a:rPr b="1" lang="en-US">
                <a:solidFill>
                  <a:srgbClr val="C00000"/>
                </a:solidFill>
              </a:rPr>
              <a:t>No Device </a:t>
            </a:r>
            <a:r>
              <a:rPr lang="en-US"/>
              <a:t>as shown in below image.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2</a:t>
            </a:r>
            <a:r>
              <a:rPr lang="en-US"/>
              <a:t>:  Select </a:t>
            </a:r>
            <a:r>
              <a:rPr b="1" lang="en-US">
                <a:solidFill>
                  <a:srgbClr val="C00000"/>
                </a:solidFill>
              </a:rPr>
              <a:t>Device Manager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3</a:t>
            </a:r>
            <a:r>
              <a:rPr lang="en-US"/>
              <a:t>:  Help Configuration of  </a:t>
            </a:r>
            <a:r>
              <a:rPr lang="en-US">
                <a:solidFill>
                  <a:srgbClr val="0070C0"/>
                </a:solidFill>
              </a:rPr>
              <a:t>Virtual Hardware.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4</a:t>
            </a:r>
            <a:r>
              <a:rPr lang="en-US"/>
              <a:t>:  Help configure </a:t>
            </a:r>
            <a:r>
              <a:rPr lang="en-US">
                <a:solidFill>
                  <a:srgbClr val="0070C0"/>
                </a:solidFill>
              </a:rPr>
              <a:t>Physical Hardware</a:t>
            </a:r>
            <a:r>
              <a:rPr lang="en-US"/>
              <a:t> using (USB or Wifi).</a:t>
            </a:r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810000"/>
            <a:ext cx="7562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457200" y="2819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Virtual Device Configuration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Select Virtual Hardware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Select Android</a:t>
            </a:r>
            <a:r>
              <a:rPr lang="en-US">
                <a:solidFill>
                  <a:srgbClr val="FF0000"/>
                </a:solidFill>
              </a:rPr>
              <a:t> Device category and Name</a:t>
            </a:r>
            <a:r>
              <a:rPr lang="en-US"/>
              <a:t> for which the application is to be designed.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Perform </a:t>
            </a:r>
            <a:r>
              <a:rPr lang="en-US">
                <a:solidFill>
                  <a:srgbClr val="FF0000"/>
                </a:solidFill>
              </a:rPr>
              <a:t>Step 1, 2, 3 </a:t>
            </a:r>
            <a:r>
              <a:rPr lang="en-US"/>
              <a:t>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Click</a:t>
            </a:r>
            <a:r>
              <a:rPr lang="en-US">
                <a:solidFill>
                  <a:srgbClr val="FF0000"/>
                </a:solidFill>
              </a:rPr>
              <a:t> Create Device.</a:t>
            </a:r>
            <a:endParaRPr>
              <a:solidFill>
                <a:schemeClr val="dk2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2"/>
                </a:solidFill>
              </a:rPr>
              <a:t>Choose Category.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2"/>
                </a:solidFill>
              </a:rPr>
              <a:t>Choose Mobile.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chemeClr val="dk2"/>
                </a:solidFill>
              </a:rPr>
              <a:t>Click Next.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667000"/>
            <a:ext cx="5198457" cy="407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628" y="5029200"/>
            <a:ext cx="3276972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2"/>
          <p:cNvCxnSpPr/>
          <p:nvPr/>
        </p:nvCxnSpPr>
        <p:spPr>
          <a:xfrm>
            <a:off x="2971800" y="3048000"/>
            <a:ext cx="876300" cy="762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cxnSp>
        <p:nvCxnSpPr>
          <p:cNvPr id="247" name="Google Shape;247;p22"/>
          <p:cNvCxnSpPr/>
          <p:nvPr/>
        </p:nvCxnSpPr>
        <p:spPr>
          <a:xfrm>
            <a:off x="2362200" y="3505200"/>
            <a:ext cx="1981200" cy="990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Install System Image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Download an Image of the </a:t>
            </a:r>
            <a:r>
              <a:rPr lang="en-US">
                <a:solidFill>
                  <a:srgbClr val="FF0000"/>
                </a:solidFill>
              </a:rPr>
              <a:t>Android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version</a:t>
            </a:r>
            <a:r>
              <a:rPr lang="en-US"/>
              <a:t> to install on selected device.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FF0000"/>
                </a:solidFill>
              </a:rPr>
              <a:t>Haxm </a:t>
            </a:r>
            <a:r>
              <a:rPr lang="en-US"/>
              <a:t>installation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process is on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next slide.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388" y="1752600"/>
            <a:ext cx="581521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Install Haxm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 order to Install HAXM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FF0000"/>
                </a:solidFill>
              </a:rPr>
              <a:t>Step 1</a:t>
            </a:r>
            <a:r>
              <a:rPr lang="en-US"/>
              <a:t> : Enable Virtualization from system BIOS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FF0000"/>
                </a:solidFill>
              </a:rPr>
              <a:t>Step 2</a:t>
            </a:r>
            <a:r>
              <a:rPr lang="en-US"/>
              <a:t> : Turn on </a:t>
            </a:r>
            <a:r>
              <a:rPr lang="en-US">
                <a:solidFill>
                  <a:srgbClr val="FF0000"/>
                </a:solidFill>
              </a:rPr>
              <a:t>Hyper-V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chemeClr val="dk1"/>
                </a:solidFill>
              </a:rPr>
              <a:t>To Turn </a:t>
            </a:r>
            <a:r>
              <a:rPr lang="en-US">
                <a:solidFill>
                  <a:srgbClr val="C00000"/>
                </a:solidFill>
              </a:rPr>
              <a:t>Hyper-V </a:t>
            </a:r>
            <a:r>
              <a:rPr lang="en-US">
                <a:solidFill>
                  <a:schemeClr val="dk1"/>
                </a:solidFill>
              </a:rPr>
              <a:t>on , Go to Start Menu and Type </a:t>
            </a:r>
            <a:r>
              <a:rPr lang="en-US">
                <a:solidFill>
                  <a:srgbClr val="C00000"/>
                </a:solidFill>
              </a:rPr>
              <a:t>“Turn Windows Features on and off”.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chemeClr val="dk1"/>
                </a:solidFill>
              </a:rPr>
              <a:t>In Next Window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chemeClr val="dk1"/>
                </a:solidFill>
              </a:rPr>
              <a:t>Tick the</a:t>
            </a:r>
            <a:r>
              <a:rPr lang="en-US">
                <a:solidFill>
                  <a:srgbClr val="C00000"/>
                </a:solidFill>
              </a:rPr>
              <a:t> Hyper-V Box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chemeClr val="dk1"/>
                </a:solidFill>
              </a:rPr>
              <a:t>Press OK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you are unable to configure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chemeClr val="dk1"/>
                </a:solidFill>
              </a:rPr>
              <a:t>Haxm then you can use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chemeClr val="dk1"/>
                </a:solidFill>
              </a:rPr>
              <a:t>USB or Wifi Pairing.</a:t>
            </a:r>
            <a:endParaRPr>
              <a:solidFill>
                <a:schemeClr val="dk1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34" y="3037936"/>
            <a:ext cx="3408066" cy="30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24"/>
          <p:cNvCxnSpPr/>
          <p:nvPr/>
        </p:nvCxnSpPr>
        <p:spPr>
          <a:xfrm>
            <a:off x="3352800" y="3886200"/>
            <a:ext cx="2383134" cy="11430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457200" y="2819400"/>
            <a:ext cx="8763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lang="en-US"/>
              <a:t>Pairing A Physical Device</a:t>
            </a:r>
            <a:br>
              <a:rPr b="1" lang="en-US"/>
            </a:br>
            <a:br>
              <a:rPr b="1" lang="en-US"/>
            </a:br>
            <a:r>
              <a:rPr lang="en-US"/>
              <a:t>	Pairing using USB</a:t>
            </a:r>
            <a:br>
              <a:rPr lang="en-US"/>
            </a:br>
            <a:r>
              <a:rPr lang="en-US"/>
              <a:t>	Pairing using Wifi</a:t>
            </a:r>
            <a:br>
              <a:rPr b="1" lang="en-US"/>
            </a:b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Enable Developer Mode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To let Android Studio communicate with your Android device for both </a:t>
            </a:r>
            <a:r>
              <a:rPr b="1" lang="en-US">
                <a:solidFill>
                  <a:srgbClr val="0070C0"/>
                </a:solidFill>
              </a:rPr>
              <a:t>USB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or </a:t>
            </a:r>
            <a:r>
              <a:rPr b="1" lang="en-US">
                <a:solidFill>
                  <a:srgbClr val="0070C0"/>
                </a:solidFill>
              </a:rPr>
              <a:t>Wifi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Paring.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Frist Enable USB debugging in the Developer options settings of the android device( Mobile ).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Method to Enable USB debugging: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On your Android device/phone,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tap Settings 	&gt;	About phone.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Then </a:t>
            </a:r>
            <a:r>
              <a:rPr lang="en-US">
                <a:solidFill>
                  <a:srgbClr val="C00000"/>
                </a:solidFill>
              </a:rPr>
              <a:t>“Tap Build number”</a:t>
            </a:r>
            <a:r>
              <a:rPr lang="en-US"/>
              <a:t> seven times.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If prompted, enter your device password or pin.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Enabling </a:t>
            </a:r>
            <a:r>
              <a:rPr lang="en-US">
                <a:solidFill>
                  <a:srgbClr val="0070C0"/>
                </a:solidFill>
              </a:rPr>
              <a:t>Developer Mode </a:t>
            </a:r>
            <a:r>
              <a:rPr lang="en-US"/>
              <a:t>is succeeded when you see a message </a:t>
            </a:r>
            <a:r>
              <a:rPr lang="en-US">
                <a:solidFill>
                  <a:srgbClr val="C00000"/>
                </a:solidFill>
              </a:rPr>
              <a:t>“You are now a developer!”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Pairing Using </a:t>
            </a:r>
            <a:r>
              <a:rPr lang="en-US">
                <a:solidFill>
                  <a:srgbClr val="FF0000"/>
                </a:solidFill>
              </a:rPr>
              <a:t>USB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Wifi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 order to turn on USB or Wifi pairing.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Return to </a:t>
            </a:r>
            <a:r>
              <a:rPr lang="en-US">
                <a:solidFill>
                  <a:srgbClr val="FF0000"/>
                </a:solidFill>
              </a:rPr>
              <a:t>Settings</a:t>
            </a:r>
            <a:r>
              <a:rPr lang="en-US"/>
              <a:t> and then tap </a:t>
            </a:r>
            <a:r>
              <a:rPr lang="en-US">
                <a:solidFill>
                  <a:srgbClr val="FF0000"/>
                </a:solidFill>
              </a:rPr>
              <a:t>System</a:t>
            </a:r>
            <a:r>
              <a:rPr lang="en-US"/>
              <a:t> &gt; </a:t>
            </a:r>
            <a:r>
              <a:rPr lang="en-US">
                <a:solidFill>
                  <a:srgbClr val="FF0000"/>
                </a:solidFill>
              </a:rPr>
              <a:t>Developer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options</a:t>
            </a:r>
            <a:r>
              <a:rPr lang="en-US"/>
              <a:t>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If you don't see Developer options, then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tap </a:t>
            </a:r>
            <a:r>
              <a:rPr lang="en-US">
                <a:solidFill>
                  <a:srgbClr val="FF0000"/>
                </a:solidFill>
              </a:rPr>
              <a:t>system &gt; Advanced options </a:t>
            </a: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Developer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options</a:t>
            </a:r>
            <a:r>
              <a:rPr lang="en-US"/>
              <a:t>.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will find option for both USB and Wifi</a:t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3047999"/>
            <a:ext cx="1561677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Pairing Using </a:t>
            </a:r>
            <a:r>
              <a:rPr lang="en-US">
                <a:solidFill>
                  <a:srgbClr val="FF0000"/>
                </a:solidFill>
              </a:rPr>
              <a:t>USB</a:t>
            </a:r>
            <a:endParaRPr/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Turn On Developer options and then tap the </a:t>
            </a:r>
            <a:r>
              <a:rPr b="1" lang="en-US"/>
              <a:t>USB debugging</a:t>
            </a:r>
            <a:r>
              <a:rPr lang="en-US"/>
              <a:t> toggle to turn it on.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On Windows, you must install a USB device driver before you can run your app on a physical device.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Pairing Using </a:t>
            </a:r>
            <a:r>
              <a:rPr lang="en-US">
                <a:solidFill>
                  <a:srgbClr val="FF0000"/>
                </a:solidFill>
              </a:rPr>
              <a:t>USB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228600" y="1219200"/>
            <a:ext cx="84582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548640" rtl="0" algn="l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In Android Studio, click </a:t>
            </a:r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&gt; </a:t>
            </a:r>
            <a:r>
              <a:rPr lang="en-US">
                <a:solidFill>
                  <a:srgbClr val="FF0000"/>
                </a:solidFill>
              </a:rPr>
              <a:t>SDK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Manager</a:t>
            </a:r>
            <a:r>
              <a:rPr lang="en-US"/>
              <a:t>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The Preferences for New Projects dialog opens.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Click the </a:t>
            </a:r>
            <a:r>
              <a:rPr lang="en-US">
                <a:solidFill>
                  <a:srgbClr val="FF0000"/>
                </a:solidFill>
              </a:rPr>
              <a:t>SDK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tab. Select </a:t>
            </a:r>
            <a:r>
              <a:rPr lang="en-US">
                <a:solidFill>
                  <a:srgbClr val="FF0000"/>
                </a:solidFill>
              </a:rPr>
              <a:t>Google USB Driver</a:t>
            </a:r>
            <a:r>
              <a:rPr lang="en-US"/>
              <a:t> and then click OK.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descr="3a5910f5cf07382f.png"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351" y="2619374"/>
            <a:ext cx="6002706" cy="4238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9"/>
          <p:cNvCxnSpPr/>
          <p:nvPr/>
        </p:nvCxnSpPr>
        <p:spPr>
          <a:xfrm>
            <a:off x="2667000" y="2438400"/>
            <a:ext cx="2514600" cy="914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</p:cxnSp>
      <p:cxnSp>
        <p:nvCxnSpPr>
          <p:cNvPr id="295" name="Google Shape;295;p29"/>
          <p:cNvCxnSpPr/>
          <p:nvPr/>
        </p:nvCxnSpPr>
        <p:spPr>
          <a:xfrm>
            <a:off x="5791200" y="2514600"/>
            <a:ext cx="0" cy="2895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57200" y="1524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1. Install Oracle Java Development Kit (JDK)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Since Android apps are written in Java, you will need the Oracle </a:t>
            </a:r>
            <a:r>
              <a:rPr lang="en-US">
                <a:solidFill>
                  <a:srgbClr val="FF0000"/>
                </a:solidFill>
              </a:rPr>
              <a:t>Java compiler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libraries</a:t>
            </a:r>
            <a:r>
              <a:rPr lang="en-US"/>
              <a:t> on your system.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These are collectively called the Java Development Kit or "</a:t>
            </a:r>
            <a:r>
              <a:rPr lang="en-US">
                <a:solidFill>
                  <a:srgbClr val="0070C0"/>
                </a:solidFill>
              </a:rPr>
              <a:t>JDK</a:t>
            </a:r>
            <a:r>
              <a:rPr lang="en-US"/>
              <a:t>" for short.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you are certain that you already have JDK 1.8 or higher on your computer,  you can skip this Step.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Pairing Using </a:t>
            </a:r>
            <a:r>
              <a:rPr lang="en-US">
                <a:solidFill>
                  <a:srgbClr val="FF0000"/>
                </a:solidFill>
              </a:rPr>
              <a:t>USB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Connect your Android device to your computer with a USB cable.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dialog should appear on your device, which asks you to allow USB debugging.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Select the </a:t>
            </a:r>
            <a:r>
              <a:rPr b="1" lang="en-US"/>
              <a:t>Always allow from this computer</a:t>
            </a:r>
            <a:r>
              <a:rPr lang="en-US"/>
              <a:t> checkbox and then tap </a:t>
            </a:r>
            <a:r>
              <a:rPr b="1" lang="en-US"/>
              <a:t>OK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br>
              <a:rPr lang="en-US"/>
            </a:br>
            <a:endParaRPr/>
          </a:p>
        </p:txBody>
      </p:sp>
      <p:pic>
        <p:nvPicPr>
          <p:cNvPr descr="The image shows the Allow USB Degbugging? dialog, the computers RSA key fingerprint, and a selected Always allow from this computer checkbox. " id="302" name="Google Shape;3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114800"/>
            <a:ext cx="5791200" cy="267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Pairing Using </a:t>
            </a:r>
            <a:r>
              <a:rPr lang="en-US">
                <a:solidFill>
                  <a:srgbClr val="FF0000"/>
                </a:solidFill>
              </a:rPr>
              <a:t>Wifi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 order to Pair using Wifi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70C0"/>
                </a:solidFill>
              </a:rPr>
              <a:t>Ensure</a:t>
            </a:r>
            <a:r>
              <a:rPr lang="en-US"/>
              <a:t> that your computer and device are connected to the </a:t>
            </a:r>
            <a:r>
              <a:rPr lang="en-US">
                <a:solidFill>
                  <a:srgbClr val="FF0000"/>
                </a:solidFill>
              </a:rPr>
              <a:t>same wireless network</a:t>
            </a:r>
            <a:r>
              <a:rPr lang="en-US"/>
              <a:t>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70C0"/>
                </a:solidFill>
              </a:rPr>
              <a:t>Ensure</a:t>
            </a:r>
            <a:r>
              <a:rPr lang="en-US"/>
              <a:t> that your device runs </a:t>
            </a:r>
            <a:r>
              <a:rPr lang="en-US">
                <a:solidFill>
                  <a:srgbClr val="FF0000"/>
                </a:solidFill>
              </a:rPr>
              <a:t>Android 11 or higher</a:t>
            </a:r>
            <a:r>
              <a:rPr lang="en-US"/>
              <a:t>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70C0"/>
                </a:solidFill>
              </a:rPr>
              <a:t>Ensure</a:t>
            </a:r>
            <a:r>
              <a:rPr lang="en-US"/>
              <a:t> that your computer has the latest version of </a:t>
            </a:r>
            <a:r>
              <a:rPr lang="en-US">
                <a:solidFill>
                  <a:srgbClr val="FF0000"/>
                </a:solidFill>
              </a:rPr>
              <a:t>Android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Studio</a:t>
            </a:r>
            <a:r>
              <a:rPr lang="en-US"/>
              <a:t>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70C0"/>
                </a:solidFill>
              </a:rPr>
              <a:t>Ensure</a:t>
            </a:r>
            <a:r>
              <a:rPr lang="en-US"/>
              <a:t> that your computer has the latest version of the </a:t>
            </a:r>
            <a:r>
              <a:rPr lang="en-US">
                <a:solidFill>
                  <a:srgbClr val="FF0000"/>
                </a:solidFill>
              </a:rPr>
              <a:t>SDK</a:t>
            </a:r>
            <a:r>
              <a:rPr lang="en-US"/>
              <a:t> Platform Tools.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Click </a:t>
            </a:r>
            <a:r>
              <a:rPr lang="en-US">
                <a:solidFill>
                  <a:srgbClr val="FF0000"/>
                </a:solidFill>
              </a:rPr>
              <a:t>Pair Devices Using Wifi</a:t>
            </a:r>
            <a:r>
              <a:rPr lang="en-US"/>
              <a:t>.</a:t>
            </a:r>
            <a:endParaRPr/>
          </a:p>
        </p:txBody>
      </p:sp>
      <p:pic>
        <p:nvPicPr>
          <p:cNvPr descr="This image shows a drop-down menu with Pair Devices Using Wi-Fi selected." id="309" name="Google Shape;3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4842294"/>
            <a:ext cx="4322618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Pairing Using </a:t>
            </a:r>
            <a:r>
              <a:rPr lang="en-US">
                <a:solidFill>
                  <a:srgbClr val="FF0000"/>
                </a:solidFill>
              </a:rPr>
              <a:t>Wifi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 </a:t>
            </a:r>
            <a:r>
              <a:rPr b="1" lang="en-US"/>
              <a:t>Pair devices over Wi-Fi</a:t>
            </a:r>
            <a:r>
              <a:rPr lang="en-US"/>
              <a:t> dialog opens.</a:t>
            </a:r>
            <a:endParaRPr/>
          </a:p>
        </p:txBody>
      </p:sp>
      <p:pic>
        <p:nvPicPr>
          <p:cNvPr descr="This image shows the Pair new devices over Wi-Fi dialog, which contains a QR code." id="316" name="Google Shape;3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4489804" cy="438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Pairing Using </a:t>
            </a:r>
            <a:r>
              <a:rPr lang="en-US">
                <a:solidFill>
                  <a:srgbClr val="FF0000"/>
                </a:solidFill>
              </a:rPr>
              <a:t>Wifi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2" name="Google Shape;322;p3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On your mobile Phone 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Go to </a:t>
            </a:r>
            <a:r>
              <a:rPr lang="en-US">
                <a:solidFill>
                  <a:srgbClr val="FF0000"/>
                </a:solidFill>
              </a:rPr>
              <a:t>Developer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Options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and turn on </a:t>
            </a:r>
            <a:r>
              <a:rPr lang="en-US">
                <a:solidFill>
                  <a:srgbClr val="FF0000"/>
                </a:solidFill>
              </a:rPr>
              <a:t>Wireless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debugging</a:t>
            </a:r>
            <a:r>
              <a:rPr lang="en-US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can connect using two options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1. Using QR Code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2. Using Pairing Code</a:t>
            </a:r>
            <a:endParaRPr/>
          </a:p>
        </p:txBody>
      </p:sp>
      <p:pic>
        <p:nvPicPr>
          <p:cNvPr descr="1a7a69258cf2a132.png" id="323" name="Google Shape;3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55275"/>
            <a:ext cx="3104578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457200" y="1524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1. Install Oracle Java Development Kit (JDK)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Download the JDK from the following address: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 u="sng">
              <a:solidFill>
                <a:schemeClr val="hlink"/>
              </a:solidFill>
              <a:hlinkClick r:id="rId3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http://www.oracle.com/technetwork/java/javase/downloads/</a:t>
            </a:r>
            <a:endParaRPr sz="20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x86 are 32 bit operation system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x64 are 64 bit operation system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Be careful to choose "JDK" and not "JRE".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JRE enables you to run Java programs but not compile or develop your own.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install JDK on your system using default settings.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1524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1. JDK Installation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you want to check that JDK is installed successfully on your PC.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Open command prompt and type following command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c:\user\window\ </a:t>
            </a:r>
            <a:r>
              <a:rPr b="1" lang="en-US">
                <a:solidFill>
                  <a:srgbClr val="FF0000"/>
                </a:solidFill>
              </a:rPr>
              <a:t>java –version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845" y="3429000"/>
            <a:ext cx="58483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Step 2. Download and Install Android Studio IDE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next piece of software for you to install is called Android Studio.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Android Studio is an official text editor and integrated development environment (IDE) for developing Android apps.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must install Oracle JDK before installing Android Studio,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so don't start this step until you have completed Step 1.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Step 2. Download Android Studio IDE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Download Android Studio from the following address: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https://developer.android.com/studio</a:t>
            </a:r>
            <a:endParaRPr>
              <a:solidFill>
                <a:srgbClr val="0070C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70C0"/>
                </a:solidFill>
              </a:rPr>
              <a:t>If you want to download an older version that is compatible for your PC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 u="sng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https://developer.android.com/studio/archive</a:t>
            </a:r>
            <a:endParaRPr>
              <a:solidFill>
                <a:srgbClr val="0070C0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3657600"/>
            <a:ext cx="5600700" cy="277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Step 2.1. Install Android Studio IDE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Once you have downloaded the installer,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Run it to install Android Studio on your computer.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Make sure that the </a:t>
            </a:r>
            <a:r>
              <a:rPr b="1" lang="en-US">
                <a:solidFill>
                  <a:srgbClr val="FF0000"/>
                </a:solidFill>
              </a:rPr>
              <a:t>"Virtual Device"</a:t>
            </a:r>
            <a:r>
              <a:rPr b="1" lang="en-US"/>
              <a:t> </a:t>
            </a:r>
            <a:r>
              <a:rPr lang="en-US"/>
              <a:t>checkbox is checked during your install.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can choose all of the </a:t>
            </a:r>
            <a:r>
              <a:rPr b="1" lang="en-US">
                <a:solidFill>
                  <a:srgbClr val="FF0000"/>
                </a:solidFill>
              </a:rPr>
              <a:t>default settings </a:t>
            </a:r>
            <a:r>
              <a:rPr lang="en-US"/>
              <a:t>during the installation.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installation make take a while because of all the components and libraries included.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Drive for installation should contain approximately 20GB of free space.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Step 2. Install Android Studio IDE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On its First run android studio will ask for import settings.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Select Do not import settings and click OK</a:t>
            </a:r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200400"/>
            <a:ext cx="34956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2022-05-10T12:07:49Z</dcterms:created>
  <dc:creator>window</dc:creator>
</cp:coreProperties>
</file>