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E645-1F96-4DE0-AC02-A7CC2F79D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B3461-D434-EF7D-9112-D9F3CEA09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2582C-D789-B77F-663D-913B7CF8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1C8C-6E65-42F0-9DD8-C9AA6CFEB73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301C7-EB05-1E10-4146-7B7BA455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586F-A61F-181B-B0F7-132CA328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D0D6-C453-441A-9664-E9D03972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2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51E3-060D-B206-284B-BD15EDA6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EFC0D-BE3B-1855-9676-545B7E021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C561-0CBD-F4CD-DEB8-382447F5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1C8C-6E65-42F0-9DD8-C9AA6CFEB73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57543-D2C9-484E-CF83-6A5E8A0F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6146B-275F-7E31-A90B-B8280FF0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D0D6-C453-441A-9664-E9D03972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6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B4E62-A874-049F-35AE-CDDC78218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900C6-5EF1-DB06-89F9-B429C2DBA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C37FD-D66C-69DC-03F9-43E86D3E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1C8C-6E65-42F0-9DD8-C9AA6CFEB73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4CCCD-C7AE-B60F-3B25-C019FD23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D9CD4-FF7F-6973-608B-11EA2E7A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D0D6-C453-441A-9664-E9D03972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9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D3FA-8678-9AFB-65A9-BEB41A52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3670-8EA3-F5C1-04C4-5AD1431DB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9B7C4-6925-4BBE-A4D4-41BB3077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1C8C-6E65-42F0-9DD8-C9AA6CFEB73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5607-ED1E-1EEA-A23F-8B923087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D6F40-0D33-884A-0D2D-E08DAB0E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D0D6-C453-441A-9664-E9D03972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2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D72B-F17A-4C1D-5DDB-3B9B33FA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88C94-6BFE-8582-9D19-660A13D18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625F6-247A-DA3E-BEE4-F9AE11F5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1C8C-6E65-42F0-9DD8-C9AA6CFEB73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3ED9C-1C2A-A184-EC79-CB1602C9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B8499-3DBF-4513-455D-2C47C5D9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D0D6-C453-441A-9664-E9D03972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6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362A-8E98-920E-BAD4-3FA631DC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810DF-5225-70D7-FF8C-718CD60E1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2E69C-6A88-DCAD-2C5D-0B830845C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990C2-9F0A-4CDB-F355-50B449B0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1C8C-6E65-42F0-9DD8-C9AA6CFEB73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58D98-688E-5E09-0103-6AB2BCC3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EF809-7308-FAD1-46E9-C385CF6B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D0D6-C453-441A-9664-E9D03972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6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51A5-DFD5-36CB-126A-F3561A80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092B2-3AD9-3EC2-A702-94D7CF1E0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1DBE5-481E-D8E2-7300-B32C35723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664A4-0F2C-3305-87B2-B5AC0D3FA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B8581-9BF0-652D-730D-2B4BBE0DB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216AD-26B0-C69A-0897-30EF16A2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1C8C-6E65-42F0-9DD8-C9AA6CFEB73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5A53C-1F56-9611-16C1-B0CAFB78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07773-8992-3BC9-7708-EB861FC0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D0D6-C453-441A-9664-E9D03972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0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082E-488E-30EC-14FF-19FFF9F0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F4AFF-182A-28CF-0FE8-624FE710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1C8C-6E65-42F0-9DD8-C9AA6CFEB73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2539D-1AF2-6FC3-2085-19ADD57C2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A308E-DBB3-29BB-F186-5D2CA2E0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D0D6-C453-441A-9664-E9D03972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2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7AC13-624E-6937-9122-09F42E84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1C8C-6E65-42F0-9DD8-C9AA6CFEB73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1E155-ECAC-211D-1918-804C6FDE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E126A-69DF-715B-22A0-EE04CBD8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D0D6-C453-441A-9664-E9D03972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8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7190-0AC5-7624-33F0-EF743B66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901F6-DA61-007C-C98A-B64C311CD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AA048-6C20-3B8F-EE5B-4C7780695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BF141-596F-4E9E-407E-10E23E83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1C8C-6E65-42F0-9DD8-C9AA6CFEB73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F017B-7F5E-EE70-1B1D-9219832F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A9721-D545-9A9E-4CC0-52D93A08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D0D6-C453-441A-9664-E9D03972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5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9FCB-F82C-2B60-E04B-B9B353DD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FA425-9CC7-FB4A-FD66-E3A7ADCC3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40ACB-1551-2F32-AD00-FEBA40612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9D2AE-F8CF-CD05-5690-1F28F4FF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1C8C-6E65-42F0-9DD8-C9AA6CFEB73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8DCC4-C9D0-7C18-4E84-2BF99038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711D1-BA79-7C66-182B-888AED27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D0D6-C453-441A-9664-E9D03972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7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DCC69-D3A3-A31D-FE94-23C596BF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AF908-043E-58D8-8FCD-414661498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CD583-7856-B7B0-F6D7-7B4ABB640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C71C8C-6E65-42F0-9DD8-C9AA6CFEB73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072EC-F909-69EB-EB49-94AF7C31F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E49A6-FDFE-F511-BFDC-4BB524FED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93D0D6-C453-441A-9664-E9D03972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A5B5-31D7-3E91-68F0-7A4370EB3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5609"/>
            <a:ext cx="9144000" cy="1413447"/>
          </a:xfrm>
        </p:spPr>
        <p:txBody>
          <a:bodyPr>
            <a:normAutofit/>
          </a:bodyPr>
          <a:lstStyle/>
          <a:p>
            <a:pPr algn="just"/>
            <a:r>
              <a:rPr lang="en-US" sz="4400" b="1" dirty="0"/>
              <a:t>Exploring the Impact of Digital Screen Time On Adolescent Well-being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F2AAA-4847-0226-6812-4FB540A39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6038"/>
            <a:ext cx="9144000" cy="2133599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Name                                                                    ID</a:t>
            </a:r>
          </a:p>
          <a:p>
            <a:pPr algn="l"/>
            <a:r>
              <a:rPr lang="en-US" dirty="0"/>
              <a:t>Iftekhar Alam Ishti                                     S383561</a:t>
            </a:r>
          </a:p>
          <a:p>
            <a:pPr algn="l"/>
            <a:r>
              <a:rPr lang="en-US" dirty="0" err="1"/>
              <a:t>Mehruz</a:t>
            </a:r>
            <a:r>
              <a:rPr lang="en-US" dirty="0"/>
              <a:t> Saif                                                  S383768</a:t>
            </a:r>
          </a:p>
          <a:p>
            <a:pPr algn="l"/>
            <a:r>
              <a:rPr lang="en-US" dirty="0"/>
              <a:t>Syed </a:t>
            </a:r>
            <a:r>
              <a:rPr lang="en-US" dirty="0" err="1"/>
              <a:t>Rubayet</a:t>
            </a:r>
            <a:r>
              <a:rPr lang="en-US" dirty="0"/>
              <a:t> Hossain                            S383306</a:t>
            </a:r>
          </a:p>
          <a:p>
            <a:pPr algn="l"/>
            <a:r>
              <a:rPr lang="en-US" dirty="0"/>
              <a:t>Md Abdur Rahman                                    S382105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CF0334-F35A-1887-A444-3F24A8B513C4}"/>
              </a:ext>
            </a:extLst>
          </p:cNvPr>
          <p:cNvSpPr txBox="1">
            <a:spLocks/>
          </p:cNvSpPr>
          <p:nvPr/>
        </p:nvSpPr>
        <p:spPr>
          <a:xfrm>
            <a:off x="1523999" y="2126752"/>
            <a:ext cx="9144001" cy="8752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 Data-Driven Approach to Understanding Screen Time and Its Effects</a:t>
            </a:r>
          </a:p>
        </p:txBody>
      </p:sp>
    </p:spTree>
    <p:extLst>
      <p:ext uri="{BB962C8B-B14F-4D97-AF65-F5344CB8AC3E}">
        <p14:creationId xmlns:p14="http://schemas.microsoft.com/office/powerpoint/2010/main" val="331588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A098-3911-5931-CC77-CD7CAFAB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65" y="0"/>
            <a:ext cx="10515600" cy="813226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Descriptive Statistics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9C78-5459-178D-F7D1-17143398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6737"/>
            <a:ext cx="6503758" cy="6171263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Dataset: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Screen Time Activities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&amp; Median Screen Time: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Calculated for Computer (C), Gaming (G), Smartphone (S), TV (T) on Weekdays (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wk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and Weekends (we)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Results: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Screen Time: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Displays average hours for each activity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Median Screen Time: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Displays the middle value for each activity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Boxplots comparing Weekday vs Weekend screen time for: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Use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 Games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Smartphone Use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TV Watching</a:t>
            </a:r>
          </a:p>
          <a:p>
            <a:endParaRPr lang="en-US" sz="1600" dirty="0"/>
          </a:p>
        </p:txBody>
      </p:sp>
      <p:pic>
        <p:nvPicPr>
          <p:cNvPr id="5" name="Picture 4" descr="A group of blue and orange boxes&#10;&#10;Description automatically generated">
            <a:extLst>
              <a:ext uri="{FF2B5EF4-FFF2-40B4-BE49-F238E27FC236}">
                <a16:creationId xmlns:a16="http://schemas.microsoft.com/office/drawing/2014/main" id="{84BF1F72-E6C8-0D21-56F2-F9C346B86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58" y="1081016"/>
            <a:ext cx="5526906" cy="469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9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873F6-4839-B7CB-1DB7-1A76DCA5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 Differences in Well-being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B8D2-797B-013E-B422-29B15EA7F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Autofit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Sources: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Merged Gender (dataset1) with Well-being Data (dataset3)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Well-being Measures: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Optimism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Relaxation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Relx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Interaction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etc.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Well-being Scores calculated for each gender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of available well-being indicators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Barplot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Well-being Scores by Gender</a:t>
            </a:r>
          </a:p>
          <a:p>
            <a:endParaRPr lang="en-US" sz="1800" dirty="0"/>
          </a:p>
        </p:txBody>
      </p:sp>
      <p:pic>
        <p:nvPicPr>
          <p:cNvPr id="7" name="Picture 6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BFDD1AEA-9A6D-A3A3-FA5F-93A2DADE9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446751"/>
            <a:ext cx="4788505" cy="3232241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2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6B0D1-6A94-704A-EA49-7FA570B2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538956"/>
            <a:ext cx="9994900" cy="1118394"/>
          </a:xfrm>
        </p:spPr>
        <p:txBody>
          <a:bodyPr anchor="t">
            <a:normAutofit/>
          </a:bodyPr>
          <a:lstStyle/>
          <a:p>
            <a:r>
              <a:rPr lang="en-US" sz="37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Inferential Statistics - Minority Status and Screen Time</a:t>
            </a:r>
            <a:endParaRPr lang="en-US" sz="3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49090E-150C-CEAB-D7DB-B411C21B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262044"/>
            <a:ext cx="4304110" cy="814656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EEE5-417E-DC1D-888E-3D8746096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847849"/>
            <a:ext cx="8486775" cy="4254501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Compare Screen Time between Minority and Majority groups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 Time Calculation: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screen time for all activities combined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 T-Test: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Groups: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Minority (1) vs Majority (0)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T-statistic and P-value calculated</a:t>
            </a:r>
          </a:p>
          <a:p>
            <a:pPr marL="1143000" lvl="2" indent="-228600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Interpretation of significance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757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94D0D-E63A-F407-915C-E03497D4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 Time and Well-being Correlation</a:t>
            </a:r>
            <a:br>
              <a:rPr lang="en-US" sz="4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C58D-BC5F-0BF0-4D35-1BAFE2B4B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Investigate the correlation between total screen time and well-being indicators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Merged: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Screen time (dataset2) and well-being (dataset3)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Pearson Correlation Analysis: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matrix calculated between screen time and well-being indicators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Heatmap of correlations showing positive/negative relationships</a:t>
            </a:r>
          </a:p>
          <a:p>
            <a:endParaRPr lang="en-US" sz="1800" dirty="0"/>
          </a:p>
        </p:txBody>
      </p:sp>
      <p:pic>
        <p:nvPicPr>
          <p:cNvPr id="5" name="Picture 4" descr="A graph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56E68F25-480C-1F9F-6C7A-DA393A6C6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4573"/>
          <a:stretch/>
        </p:blipFill>
        <p:spPr>
          <a:xfrm>
            <a:off x="5097775" y="1729098"/>
            <a:ext cx="6567129" cy="449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4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2A0E-3317-C365-066B-7910A363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29" y="1563116"/>
            <a:ext cx="3438144" cy="624078"/>
          </a:xfrm>
        </p:spPr>
        <p:txBody>
          <a:bodyPr anchor="ctr">
            <a:normAutofit fontScale="90000"/>
          </a:bodyPr>
          <a:lstStyle/>
          <a:p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Exploration</a:t>
            </a:r>
            <a:b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AC95-0676-CAC3-519E-87EE90F88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391" y="2443480"/>
            <a:ext cx="4161282" cy="3985895"/>
          </a:xfrm>
        </p:spPr>
        <p:txBody>
          <a:bodyPr anchor="t">
            <a:noAutofit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Datasets Overview: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Demographics (dataset1), Screen Time (dataset2), Well-being (dataset3)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Steps: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first few rows of each dataset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for missing values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statistics for each dataset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933E0-26FE-B62D-CFA3-3B5C56E61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298860"/>
            <a:ext cx="6922008" cy="436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1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4F99093-FB6D-43E0-AA45-FA744653E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8B83EF-4FB2-4C16-B94A-73A8FBCD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5CE4779-ABAB-448C-B806-A60E8F83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84E8940-EE47-4A50-B7D3-F4BF68524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BA40340-BD4D-49C0-8BC6-61AF7391F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79A4281-F939-4206-9B6F-8DDD2FDAA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8774401-76BE-487C-8645-DC90C833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B96EF3-DD0C-4196-084B-0A1EFBCD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57" y="358063"/>
            <a:ext cx="4133690" cy="1454051"/>
          </a:xfrm>
        </p:spPr>
        <p:txBody>
          <a:bodyPr>
            <a:normAutofit/>
          </a:bodyPr>
          <a:lstStyle/>
          <a:p>
            <a:r>
              <a:rPr lang="en-US" sz="23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Visualization - Demographics and Screen Time</a:t>
            </a:r>
            <a:br>
              <a:rPr lang="en-US" sz="23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3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826B8-5D3F-51BB-C7B6-226A60AC5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95" y="2170176"/>
            <a:ext cx="4613479" cy="4059174"/>
          </a:xfrm>
        </p:spPr>
        <p:txBody>
          <a:bodyPr anchor="ctr">
            <a:noAutofit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Demographics:</a:t>
            </a:r>
            <a:endParaRPr lang="en-US" sz="18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 Distribution:</a:t>
            </a:r>
            <a: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Count plot showing gender distribution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Minority &amp; Deprived Status:</a:t>
            </a:r>
            <a: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Count plots for both categories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 Time (Weekdays vs Weekends):</a:t>
            </a:r>
            <a:endParaRPr lang="en-US" sz="18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Barplots</a:t>
            </a:r>
            <a: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comparing screen time on weekends and weekdays for:</a:t>
            </a:r>
          </a:p>
          <a:p>
            <a:pPr marL="1143000" lvl="2" indent="-228600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Use</a:t>
            </a:r>
          </a:p>
          <a:p>
            <a:pPr marL="1143000" lvl="2" indent="-228600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 Games</a:t>
            </a:r>
          </a:p>
          <a:p>
            <a:pPr marL="1143000" lvl="2" indent="-228600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Smartphone Use</a:t>
            </a:r>
          </a:p>
          <a:p>
            <a:pPr marL="1143000" lvl="2" indent="-228600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TV Watching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7" name="Picture 6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B224E0BB-A615-BCD7-BB0E-0C028A7D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50" y="884177"/>
            <a:ext cx="3110647" cy="2519624"/>
          </a:xfrm>
          <a:prstGeom prst="rect">
            <a:avLst/>
          </a:prstGeom>
        </p:spPr>
      </p:pic>
      <p:pic>
        <p:nvPicPr>
          <p:cNvPr id="11" name="Picture 10" descr="A graph of green bars&#10;&#10;Description automatically generated">
            <a:extLst>
              <a:ext uri="{FF2B5EF4-FFF2-40B4-BE49-F238E27FC236}">
                <a16:creationId xmlns:a16="http://schemas.microsoft.com/office/drawing/2014/main" id="{777671A3-B71C-9E04-B6BD-B210AB932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131" y="891955"/>
            <a:ext cx="3110647" cy="2511847"/>
          </a:xfrm>
          <a:prstGeom prst="rect">
            <a:avLst/>
          </a:prstGeom>
        </p:spPr>
      </p:pic>
      <p:pic>
        <p:nvPicPr>
          <p:cNvPr id="5" name="Picture 4" descr="A blue bar graph with white text&#10;&#10;Description automatically generated">
            <a:extLst>
              <a:ext uri="{FF2B5EF4-FFF2-40B4-BE49-F238E27FC236}">
                <a16:creationId xmlns:a16="http://schemas.microsoft.com/office/drawing/2014/main" id="{8888CA8B-1F55-7ED9-1E50-C511103E6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49" y="3488375"/>
            <a:ext cx="3110647" cy="2402975"/>
          </a:xfrm>
          <a:prstGeom prst="rect">
            <a:avLst/>
          </a:prstGeom>
        </p:spPr>
      </p:pic>
      <p:pic>
        <p:nvPicPr>
          <p:cNvPr id="9" name="Picture 8" descr="A comparison of a bar graph&#10;&#10;Description automatically generated">
            <a:extLst>
              <a:ext uri="{FF2B5EF4-FFF2-40B4-BE49-F238E27FC236}">
                <a16:creationId xmlns:a16="http://schemas.microsoft.com/office/drawing/2014/main" id="{A7141835-F717-34D6-BA43-F02E5D3BE7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129" y="3488376"/>
            <a:ext cx="3110647" cy="153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6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EF85-75BE-441D-5DA9-9C2FBF2D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4573"/>
          </a:xfrm>
        </p:spPr>
        <p:txBody>
          <a:bodyPr>
            <a:noAutofit/>
          </a:bodyPr>
          <a:lstStyle/>
          <a:p>
            <a:r>
              <a:rPr lang="en-US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Regression Model</a:t>
            </a:r>
            <a:b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0539-B237-E959-DAA5-0433DA337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68" y="1128040"/>
            <a:ext cx="7542229" cy="5442442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Well-being using Screen Time and Demographics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 (X):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Total Screen Time (Weekdays &amp; Weekends), Gender, Minority, Deprivation Status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(Y):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Total Well-being Score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Split data into training and test sets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a linear regression model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predictions and evaluate performance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Squared Error (MSE):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Measures model error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R-squared: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Explains variance in well-being due to features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34303-50E8-AEC6-2F1D-E4313DE61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094" y="3220524"/>
            <a:ext cx="4686706" cy="769687"/>
          </a:xfrm>
          <a:prstGeom prst="rect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086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9DAC-88E8-14BD-E294-FFA6D272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282" y="2766218"/>
            <a:ext cx="3959436" cy="1325563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4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454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Courier New</vt:lpstr>
      <vt:lpstr>Symbol</vt:lpstr>
      <vt:lpstr>Wingdings</vt:lpstr>
      <vt:lpstr>Office Theme</vt:lpstr>
      <vt:lpstr>Exploring the Impact of Digital Screen Time On Adolescent Well-being</vt:lpstr>
      <vt:lpstr>Descriptive Statistics</vt:lpstr>
      <vt:lpstr>Gender Differences in Well-being</vt:lpstr>
      <vt:lpstr>Inferential Statistics - Minority Status and Screen Time</vt:lpstr>
      <vt:lpstr>Screen Time and Well-being Correlation </vt:lpstr>
      <vt:lpstr>Data Exploration </vt:lpstr>
      <vt:lpstr>Data Visualization - Demographics and Screen Time </vt:lpstr>
      <vt:lpstr>Linear Regression Model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Iftekhar Alam Ishti</dc:creator>
  <cp:lastModifiedBy>Mehruz Saif Arnob</cp:lastModifiedBy>
  <cp:revision>13</cp:revision>
  <dcterms:created xsi:type="dcterms:W3CDTF">2024-09-12T07:35:08Z</dcterms:created>
  <dcterms:modified xsi:type="dcterms:W3CDTF">2024-09-12T13:04:49Z</dcterms:modified>
</cp:coreProperties>
</file>