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e38de6117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e38de6117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e38de6117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e38de6117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e38de6117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e38de6117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e38de6117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e38de6117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e38de6117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e38de6117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e38de6117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e38de6117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e38de611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e38de611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e38de6117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e38de6117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e38de611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e38de611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e38de611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e38de611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e38de6117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e38de6117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e38de611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e38de611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e38de611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e38de611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e38de611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e38de611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e38de6117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e38de611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e38de6117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e38de6117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Online based movie review and ratings platform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2944175"/>
            <a:ext cx="5783400" cy="15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</a:t>
            </a:r>
            <a:r>
              <a:rPr lang="en"/>
              <a:t> by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Md. Samiul Basher-16101090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Niloy Julious Rosario-16301162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Mehruz saif-19101665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Farshid Saad-16101314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Junaed Iqbal-17121014</a:t>
            </a:r>
            <a:endParaRPr sz="1400"/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600" y="1144125"/>
            <a:ext cx="5311851" cy="39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225" y="67000"/>
            <a:ext cx="3141550" cy="500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E-R Diagram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00" y="1376725"/>
            <a:ext cx="75819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Diagram 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452" y="57275"/>
            <a:ext cx="4269475" cy="502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DFD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450" y="67613"/>
            <a:ext cx="4189226" cy="50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WND Diagram</a:t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3925" y="436325"/>
            <a:ext cx="5658200" cy="427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 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Buying tickets directly from the site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24/7 online  customer service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Premium</a:t>
            </a:r>
            <a:r>
              <a:rPr lang="en"/>
              <a:t> early access features for premium members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Advanced </a:t>
            </a:r>
            <a:r>
              <a:rPr lang="en"/>
              <a:t>machine</a:t>
            </a:r>
            <a:r>
              <a:rPr lang="en"/>
              <a:t> learning technology for better </a:t>
            </a:r>
            <a:r>
              <a:rPr lang="en"/>
              <a:t>recommendations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by casts /director/movie theater </a:t>
            </a:r>
            <a:r>
              <a:rPr lang="en"/>
              <a:t>option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022650" y="22287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THANKS 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platform for people to find reviews on different kinds of movie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details about the movies ,the casts and more 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 a community of other users and read their opinion on movies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Submit your review and rating so other might find it useful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Saving a lot of time when finding what movie to watch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entirely  </a:t>
            </a:r>
            <a:r>
              <a:rPr lang="en"/>
              <a:t>spoiler free review will ensure you get the theme of the movie without ruining it for you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Community driven site to feel you more connected with the movie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Advanced recommendations based on the movies you watched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Viewing all the timing of the movies in different theaters 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Throwaway Prototype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 updates for new movies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new features and  updating existing one based on user recommendations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502475" y="8839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Softwares/Applications used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Laravel Framework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Xampp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 on backend - Javascript and PHP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Database - Mysql server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will have his/her own account in which they can log-i</a:t>
            </a:r>
            <a:r>
              <a:rPr lang="en"/>
              <a:t>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will provide the user with information of the all current movies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must provide the user with opportunity to ratings and comments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Value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5"/>
            <a:ext cx="8368200" cy="3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$60,000 a year from Premium accounts   ( from 500 customers, charging $10 per month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$3000 a year from new accounts  ( from 50customers, charging $5 as new account fee)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$25,000 a year from advertising revenues ( with average CPC of $0.25 , 100,000 clicks per year)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275" y="1448925"/>
            <a:ext cx="5169101" cy="35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400" y="1376725"/>
            <a:ext cx="4613050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