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8C62-E007-91F0-FA81-F5CFD656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4387D-85BA-129C-F1E9-60E02D84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03EC-5902-D4C6-4323-FE18420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BB8-6B0F-3E76-69F8-E086088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FE58-D82A-9449-FED1-2A9B0BD0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CE75-24D4-9F20-7A48-32418D4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60335-9315-8F2A-E10C-A979A02A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2AAB-C607-BB54-17F1-5D65E306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839E-28B8-EDA7-3956-DB2FF744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8C3E-D062-9EE2-3369-B49EA8F9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2558F-B561-A51F-8D96-B18305C06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4408F-616A-A68F-3037-A0834AC8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542C-8513-D3B5-A2C1-323A0EAB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277B-F12E-A4C6-C570-315D0BAE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8D39-CC7C-EA6D-44F5-3CE1B18C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2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6E76-79E9-FE46-9D90-AEB8F10E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B244-2293-4A66-05F5-F1ED5170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3627-18D2-2867-165A-998DF54E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AFF3-7585-D2FF-217C-35F5394F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A3D2-B1CE-33C0-8709-769EEE16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2A21-9138-33A4-CA9E-C8D83D11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B919-E957-A7FA-C566-C083BC67C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3C1D-93FE-6CFE-BCCE-1470CB92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6B68-10E1-8FF9-C49D-4B18CA9E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A3E6-5555-0C00-3383-D13D1C8C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0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CEA6-639E-6E76-64BC-CC18B917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4D74-9627-AB18-1E67-BBF84BB64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E68BF-2885-89CD-F23F-BA0EB20A8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9DDC-6950-800C-0664-B62F9F7F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366B5-EE23-8BC8-33C4-59FE61BA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BB236-5C25-BB83-7E0C-8AD2D6A5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202B-4E21-139A-D8E5-2ADEE176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9DDEA-46BD-42E7-A115-061540007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5A5F6-BF2C-A669-5C67-AC8D4817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145D1-A97B-8FFC-6D3B-C9CF84B2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5D994-6D7A-6A17-0E0E-B5FBCE248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41032-D587-8228-787B-C042779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A8265-E065-1915-A92A-B71BD4CE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11D8D-3820-C370-ABBA-A54065A6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7230-7966-D678-B247-A1AE3601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4E2E-A4D6-E8AA-BB45-A1910FBB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F7D74-B43E-0185-00EE-E88267A1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63F0C-DA0C-51A9-1D06-B0FE33EA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5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2465D-0861-BA27-018B-EC87F964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F0B9B-6C15-BF7A-AD10-CE86AEDB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C425-79BA-C015-7650-B164005E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7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03AD-83B9-24D8-DBEE-60DD0478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088D-D426-8316-9715-DDC42CE9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ADB73-F1A5-15E5-8111-F7C5BB4B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172A-42C6-6202-FACE-2D8288A5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BE4D4-CEA9-4BC2-6C11-515FE97B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215A-D1F8-7F42-18CF-A63344B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5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7727-559B-37F6-0111-C75EF969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8B943-380E-4E1A-AAB9-1161C15E6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6226A-6BE4-DCDF-3D23-19E88C754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40B21-F290-98F0-FFD4-591DBD6B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78868-92F6-9558-5C26-6D5C5DBF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2DA5-721B-7A8A-3843-88E56FA4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4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D4497-06DF-0E5C-682F-5F40F367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3A3-2E4A-832F-5805-1AB81B64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4D8C-4CC9-7E2E-E001-BC832CEEB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9C12-D22B-4E34-8DC6-B2ED19CC50A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AD48-D8A6-704A-2C86-99BFE7AD6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B649-693D-FF51-07DF-91436EA97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E720-0595-4F79-9DD1-DE5C0C9E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8E37C4-0F5B-931B-D5B2-ED3F4669CF03}"/>
              </a:ext>
            </a:extLst>
          </p:cNvPr>
          <p:cNvSpPr txBox="1"/>
          <p:nvPr/>
        </p:nvSpPr>
        <p:spPr>
          <a:xfrm>
            <a:off x="260555" y="4328170"/>
            <a:ext cx="11808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provides a visual summary of sales and profit performance across categories, regions, and time periods for an Indian retail store.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2DA79-5414-0C5D-3530-C6E7E884ED85}"/>
              </a:ext>
            </a:extLst>
          </p:cNvPr>
          <p:cNvSpPr txBox="1"/>
          <p:nvPr/>
        </p:nvSpPr>
        <p:spPr>
          <a:xfrm>
            <a:off x="191729" y="1221346"/>
            <a:ext cx="118085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Retail Store Data Analysis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F1DAD-9F6C-EB55-244D-5AED6736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56679"/>
            <a:ext cx="12022228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BCA56-CCF4-8A35-4AD0-596F190A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10" y="2343526"/>
            <a:ext cx="4203667" cy="14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₹2,50,84,41,014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₹37,55,30,511</a:t>
            </a:r>
          </a:p>
        </p:txBody>
      </p:sp>
      <p:pic>
        <p:nvPicPr>
          <p:cNvPr id="1027" name="Picture 3" descr="Increase profit sales diagram business chart Vector Image">
            <a:extLst>
              <a:ext uri="{FF2B5EF4-FFF2-40B4-BE49-F238E27FC236}">
                <a16:creationId xmlns:a16="http://schemas.microsoft.com/office/drawing/2014/main" id="{CAEDBC62-DD86-63CC-535B-B2FCC740E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6" t="16917" r="22719" b="26738"/>
          <a:stretch/>
        </p:blipFill>
        <p:spPr bwMode="auto">
          <a:xfrm>
            <a:off x="6272981" y="1189702"/>
            <a:ext cx="5014452" cy="38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1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1C62D-2B77-6E1E-04F9-A7FACE74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7" y="1068606"/>
            <a:ext cx="5718271" cy="405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450D7-7F6A-E84C-7AED-10CB201D5056}"/>
              </a:ext>
            </a:extLst>
          </p:cNvPr>
          <p:cNvSpPr txBox="1"/>
          <p:nvPr/>
        </p:nvSpPr>
        <p:spPr>
          <a:xfrm>
            <a:off x="6096000" y="1776699"/>
            <a:ext cx="6096000" cy="299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Map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Top-performing categories: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Sessional Fruits &amp; Vegetables: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₹419.94M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 Items: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₹419.79M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notable categories include Dairy Products, Fast Food, Furniture, etc.</a:t>
            </a:r>
          </a:p>
        </p:txBody>
      </p:sp>
    </p:spTree>
    <p:extLst>
      <p:ext uri="{BB962C8B-B14F-4D97-AF65-F5344CB8AC3E}">
        <p14:creationId xmlns:p14="http://schemas.microsoft.com/office/powerpoint/2010/main" val="352754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16298-8391-1A34-883E-0FCA9137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3" y="396211"/>
            <a:ext cx="9866153" cy="268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23CFE-5AE0-1221-5D48-0A9FF05CBC22}"/>
              </a:ext>
            </a:extLst>
          </p:cNvPr>
          <p:cNvSpPr txBox="1"/>
          <p:nvPr/>
        </p:nvSpPr>
        <p:spPr>
          <a:xfrm>
            <a:off x="2841521" y="4046113"/>
            <a:ext cx="742335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Options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Mode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Class, Same Day, Second Class,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Type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/ Specific store type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Range Selector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 to 2023</a:t>
            </a:r>
          </a:p>
        </p:txBody>
      </p:sp>
    </p:spTree>
    <p:extLst>
      <p:ext uri="{BB962C8B-B14F-4D97-AF65-F5344CB8AC3E}">
        <p14:creationId xmlns:p14="http://schemas.microsoft.com/office/powerpoint/2010/main" val="145754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1CD4C-AC82-7BD4-9D3A-6E5FD34E4E0D}"/>
              </a:ext>
            </a:extLst>
          </p:cNvPr>
          <p:cNvSpPr txBox="1"/>
          <p:nvPr/>
        </p:nvSpPr>
        <p:spPr>
          <a:xfrm>
            <a:off x="147484" y="1639048"/>
            <a:ext cx="5653548" cy="299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State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contributions by different states.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contributors (around 10% each):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Rajasthan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Punjab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 including Tamil Nadu, Karnataka,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2903-393A-854E-FFE6-5E5619D1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8994"/>
            <a:ext cx="5869858" cy="44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0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06FAA1-4A26-30C5-D8AB-C9046E68266F}"/>
              </a:ext>
            </a:extLst>
          </p:cNvPr>
          <p:cNvSpPr txBox="1"/>
          <p:nvPr/>
        </p:nvSpPr>
        <p:spPr>
          <a:xfrm>
            <a:off x="78659" y="2560823"/>
            <a:ext cx="11995354" cy="226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trended down, resulting in a 51.36% decrease between 1950 and 2018.﻿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started trending down on 2014, falling by 52.38% (1,93,28,458.97) in 4 years.﻿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dropped from 3,69,02,686.05 to 1,75,74,227.08 during its steepest decline between 2014 and 2018.﻿ ﻿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1B25-2D19-FDCA-4C34-9F7E8DDF86C6}"/>
              </a:ext>
            </a:extLst>
          </p:cNvPr>
          <p:cNvSpPr txBox="1"/>
          <p:nvPr/>
        </p:nvSpPr>
        <p:spPr>
          <a:xfrm>
            <a:off x="-117987" y="107386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6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Vectors - Download Free High-Quality Vectors from Freepik |  Freepik">
            <a:extLst>
              <a:ext uri="{FF2B5EF4-FFF2-40B4-BE49-F238E27FC236}">
                <a16:creationId xmlns:a16="http://schemas.microsoft.com/office/drawing/2014/main" id="{FC35CBCD-B5CF-DFF3-1327-E23ABA42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09" y="707308"/>
            <a:ext cx="70485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9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Mehta</dc:creator>
  <cp:lastModifiedBy>Ashish Mehta</cp:lastModifiedBy>
  <cp:revision>1</cp:revision>
  <dcterms:created xsi:type="dcterms:W3CDTF">2025-04-25T15:49:02Z</dcterms:created>
  <dcterms:modified xsi:type="dcterms:W3CDTF">2025-04-25T16:04:38Z</dcterms:modified>
</cp:coreProperties>
</file>