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5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CE2B-56EB-8A52-D53D-1C7362C8A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A750E-6BBA-E372-05E5-90066FE93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D66AD-44ED-E2EF-3A35-F65C8BF1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8198-F370-451B-9321-A9D95C098A1F}" type="datetimeFigureOut">
              <a:rPr lang="en-US" smtClean="0"/>
              <a:t>20/01/2024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C9E45-08F7-C7D2-FE3C-39EBDF0F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28651-212C-3DE0-1915-6D6701A4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B8C6-CD23-4F60-A45B-BA4C9D7E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4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B912-B8E5-AB65-256B-2369E3AA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7CDE1-BFB2-0FBC-D68B-5B26129B4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29C26-ED17-9D8D-7E65-2647BDDA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8198-F370-451B-9321-A9D95C098A1F}" type="datetimeFigureOut">
              <a:rPr lang="en-US" smtClean="0"/>
              <a:t>20/01/2024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07007-E83B-32E6-947A-CE5BAB1A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49308-AB97-214D-EDE5-B9A953A0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B8C6-CD23-4F60-A45B-BA4C9D7E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7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C6CB4-026C-51F4-1BF0-C017EDC4A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71A70-4F4A-1549-14BB-08B6F016D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5064C-305F-10C4-7EBE-490B6A3C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8198-F370-451B-9321-A9D95C098A1F}" type="datetimeFigureOut">
              <a:rPr lang="en-US" smtClean="0"/>
              <a:t>20/01/2024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CE953-C051-6EEC-8934-DAB12C4E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6DB30-859C-F072-8F5A-320DAF5E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B8C6-CD23-4F60-A45B-BA4C9D7E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3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D3B6-C925-C44E-D67B-0FF730DF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1FA4C-E7A4-78C3-9F3A-8714D333C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E8281-5104-AF43-E92A-65107404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8198-F370-451B-9321-A9D95C098A1F}" type="datetimeFigureOut">
              <a:rPr lang="en-US" smtClean="0"/>
              <a:t>20/01/2024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CE4E1-B925-EC87-7E28-0B3C92CB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C7A8B-7E44-09F4-6375-54992689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B8C6-CD23-4F60-A45B-BA4C9D7E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2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B2AD-5967-CE41-53F1-DA392746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6734E-84E0-BD06-40EC-BE978FD45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2C1A9-C468-AFB3-D87A-61A70941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8198-F370-451B-9321-A9D95C098A1F}" type="datetimeFigureOut">
              <a:rPr lang="en-US" smtClean="0"/>
              <a:t>20/01/2024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8EBC1-570F-FB37-77C1-51807B8A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051C3-35B5-101C-3D9B-1BD216BD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B8C6-CD23-4F60-A45B-BA4C9D7E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CBD0-83E1-28BF-CED9-997D9D0C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1E6DE-B608-E0A6-E239-4BCCC29DE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B2DBC-05CD-5A1B-BAF4-0A0008AFD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5C745-71F6-5C83-EDF3-FD7C9E15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8198-F370-451B-9321-A9D95C098A1F}" type="datetimeFigureOut">
              <a:rPr lang="en-US" smtClean="0"/>
              <a:t>20/01/2024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1CF12-8D25-42C5-B57C-35CC52D80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7D050-CA93-DEA3-840D-30ADE92A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B8C6-CD23-4F60-A45B-BA4C9D7E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5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F467-80CF-9C42-30EC-266226E5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C7AB7-FC07-B6FC-DC2A-7AF8EFCEA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AADA9-952B-A703-8A28-6419B422F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79CA4-CC15-3056-129D-F0F47012E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47FB5-59E3-F1FA-8200-6460FF9FB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B30D7-173C-F3AA-0A76-E1C07772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8198-F370-451B-9321-A9D95C098A1F}" type="datetimeFigureOut">
              <a:rPr lang="en-US" smtClean="0"/>
              <a:t>20/01/2024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5160AC-818A-DB0D-47AA-4CAAA621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4DEAA-E9DF-BB05-632E-C545BE0C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B8C6-CD23-4F60-A45B-BA4C9D7E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2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2C31-C881-8543-2BED-BE5F77AA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5C1AA-F2A0-A049-FB54-BF63D201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8198-F370-451B-9321-A9D95C098A1F}" type="datetimeFigureOut">
              <a:rPr lang="en-US" smtClean="0"/>
              <a:t>20/01/2024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1D024-AA0A-3D53-4E87-4D72F90D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E6FD2-E9C6-6241-EEBD-7B8F4380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B8C6-CD23-4F60-A45B-BA4C9D7E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CF800-969E-C837-37A8-6375CF55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8198-F370-451B-9321-A9D95C098A1F}" type="datetimeFigureOut">
              <a:rPr lang="en-US" smtClean="0"/>
              <a:t>20/01/2024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36573-418B-0275-CAB1-442255C7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440CA-48B4-5346-8DC7-6DCF408D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B8C6-CD23-4F60-A45B-BA4C9D7E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0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EBC8-A4FD-5DD6-FF87-F8DBD112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657C5-AA53-AFDF-D263-760197F98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02EE1-F35A-1F38-681B-FF31B70F4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C1CAC-D5F6-1FA4-6395-0099677B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8198-F370-451B-9321-A9D95C098A1F}" type="datetimeFigureOut">
              <a:rPr lang="en-US" smtClean="0"/>
              <a:t>20/01/2024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6E3F2-8B3E-257F-33FA-30AC60AF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E74DA-9144-38EA-0898-8127474D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B8C6-CD23-4F60-A45B-BA4C9D7E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5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3C40-3A43-F697-C0B7-0183592FC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66B43-C4D4-6F82-FCAB-9D722D022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B298-8B58-B271-477F-158D114B5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B9806-AE80-C9B4-9CE3-673B7A12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8198-F370-451B-9321-A9D95C098A1F}" type="datetimeFigureOut">
              <a:rPr lang="en-US" smtClean="0"/>
              <a:t>20/01/2024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02B01-7FCC-7E52-353A-220C0A3B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95974-A16E-731B-053F-902E5059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B8C6-CD23-4F60-A45B-BA4C9D7E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2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1FBC6-418F-55F6-DB82-D0C4930A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B005C-1052-958E-8994-65E10FFE8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61EEB-0938-78C8-B204-77C4C1510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AE8198-F370-451B-9321-A9D95C098A1F}" type="datetimeFigureOut">
              <a:rPr lang="en-US" smtClean="0"/>
              <a:t>20/01/2024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02801-A7AF-352F-8539-F1700D4F3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BDAB0-63E6-E6D8-0A96-1EA1D6941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C1B8C6-CD23-4F60-A45B-BA4C9D7E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7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A screenshot of a data analysis&#10;&#10;Description automatically generated">
            <a:extLst>
              <a:ext uri="{FF2B5EF4-FFF2-40B4-BE49-F238E27FC236}">
                <a16:creationId xmlns:a16="http://schemas.microsoft.com/office/drawing/2014/main" id="{76FC49CA-F49F-48FA-6A9C-6D51EC3F6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" y="625276"/>
            <a:ext cx="10896599" cy="560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41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graph with numbers and a number of training cost&#10;&#10;Description automatically generated with medium confidence">
            <a:extLst>
              <a:ext uri="{FF2B5EF4-FFF2-40B4-BE49-F238E27FC236}">
                <a16:creationId xmlns:a16="http://schemas.microsoft.com/office/drawing/2014/main" id="{81DA05DD-35E8-212E-7BD4-C390A614E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11" y="835613"/>
            <a:ext cx="10393160" cy="515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2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DF96D41E-4622-A1F1-E5F7-AC6FF8834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4" y="781316"/>
            <a:ext cx="10391637" cy="522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9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E80BA57-4C4B-4749-C33F-7CF8E3B41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5" y="814487"/>
            <a:ext cx="10326322" cy="517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47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664C9215-B927-58E5-CBA7-03659BA0E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77" y="911321"/>
            <a:ext cx="10228351" cy="49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54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7F38FE7-81E4-6D5A-CCBE-AAF0FD36D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882893"/>
            <a:ext cx="10261008" cy="508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82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55A3EA0E-A778-ADDD-7986-8019413FE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2" y="925040"/>
            <a:ext cx="10173922" cy="49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35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46BD4CFD-C5C6-9515-8BF5-4A82D919F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805543"/>
            <a:ext cx="10195694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95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2887A7C-08F5-E480-D44B-713222A09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925286"/>
            <a:ext cx="10206580" cy="494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0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ADF745C5-C664-D108-D780-D64BAF2C2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" y="707571"/>
            <a:ext cx="10341427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70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graph with blue bars&#10;&#10;Description automatically generated">
            <a:extLst>
              <a:ext uri="{FF2B5EF4-FFF2-40B4-BE49-F238E27FC236}">
                <a16:creationId xmlns:a16="http://schemas.microsoft.com/office/drawing/2014/main" id="{8376BE04-6726-3AD8-5953-04B646BB6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849084"/>
            <a:ext cx="10130380" cy="482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6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13243942-CD7E-25B0-01AD-9CFC7AB42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751114"/>
            <a:ext cx="10413408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48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alculator&#10;&#10;Description automatically generated">
            <a:extLst>
              <a:ext uri="{FF2B5EF4-FFF2-40B4-BE49-F238E27FC236}">
                <a16:creationId xmlns:a16="http://schemas.microsoft.com/office/drawing/2014/main" id="{E9C671F7-B4EA-68F2-A3F5-0CCE379B1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2" y="892628"/>
            <a:ext cx="10130381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1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C8BCE94-7482-84BE-4E16-B45E89BF8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7" y="760088"/>
            <a:ext cx="10548257" cy="52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91852916-B269-48BF-DE30-C1E68476E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10" y="838084"/>
            <a:ext cx="10534675" cy="519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7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8D875F8-155E-355D-F883-934716439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11" y="837554"/>
            <a:ext cx="10480246" cy="51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9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e chart with numbers and a graph&#10;&#10;Description automatically generated">
            <a:extLst>
              <a:ext uri="{FF2B5EF4-FFF2-40B4-BE49-F238E27FC236}">
                <a16:creationId xmlns:a16="http://schemas.microsoft.com/office/drawing/2014/main" id="{ACF83C50-FD2B-E538-E2F3-52783E919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11" y="872587"/>
            <a:ext cx="10512903" cy="516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2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n engagement score&#10;&#10;Description automatically generated">
            <a:extLst>
              <a:ext uri="{FF2B5EF4-FFF2-40B4-BE49-F238E27FC236}">
                <a16:creationId xmlns:a16="http://schemas.microsoft.com/office/drawing/2014/main" id="{4FE0F050-BFB0-E446-4780-C53012C7D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11" y="828336"/>
            <a:ext cx="10436703" cy="520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9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D3BAC70-4559-E193-C293-63621954C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11" y="813713"/>
            <a:ext cx="10502018" cy="52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0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graph of a employee rating&#10;&#10;Description automatically generated with medium confidence">
            <a:extLst>
              <a:ext uri="{FF2B5EF4-FFF2-40B4-BE49-F238E27FC236}">
                <a16:creationId xmlns:a16="http://schemas.microsoft.com/office/drawing/2014/main" id="{602869AF-3FD5-06D4-2CBE-CDA8CAE7A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11" y="841690"/>
            <a:ext cx="10469360" cy="517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0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MEHTAAB SHAIKH</dc:creator>
  <cp:lastModifiedBy>MEHTAAB SHAIKH</cp:lastModifiedBy>
  <cp:revision>2</cp:revision>
  <dcterms:created xsi:type="dcterms:W3CDTF">2024-01-20T16:09:56Z</dcterms:created>
  <dcterms:modified xsi:type="dcterms:W3CDTF">2024-01-20T18:22:29Z</dcterms:modified>
</cp:coreProperties>
</file>